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9" r:id="rId5"/>
    <p:sldId id="271" r:id="rId6"/>
    <p:sldId id="260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5" r:id="rId17"/>
    <p:sldId id="283" r:id="rId18"/>
    <p:sldId id="284" r:id="rId19"/>
    <p:sldId id="286" r:id="rId20"/>
    <p:sldId id="291" r:id="rId21"/>
    <p:sldId id="289" r:id="rId22"/>
    <p:sldId id="290" r:id="rId23"/>
    <p:sldId id="287" r:id="rId24"/>
    <p:sldId id="288" r:id="rId25"/>
    <p:sldId id="26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B897-36EA-47F4-B5F1-A8A449C2777B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7E98-C9ED-42B1-B926-79334A774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716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2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08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26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47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56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6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6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88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19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46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5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/>
          </a:bodyPr>
          <a:lstStyle/>
          <a:p>
            <a:r>
              <a:rPr lang="en-US" altLang="ko-KR" sz="36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EASYMEETINGROOM</a:t>
            </a:r>
            <a:r>
              <a:rPr lang="en-US" altLang="ko-KR" sz="3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SDS</a:t>
            </a:r>
            <a:r>
              <a:rPr lang="ko-KR" altLang="en-US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위한 </a:t>
            </a:r>
            <a: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회의실 예약 시스템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500" b="1" spc="-300" dirty="0" smtClean="0"/>
              <a:t>박병광</a:t>
            </a:r>
            <a:r>
              <a:rPr lang="en-US" altLang="ko-KR" sz="2500" b="1" spc="-300" dirty="0" smtClean="0"/>
              <a:t>, </a:t>
            </a:r>
            <a:r>
              <a:rPr lang="ko-KR" altLang="en-US" sz="2500" b="1" spc="-300" dirty="0" smtClean="0"/>
              <a:t>이준행</a:t>
            </a:r>
            <a:endParaRPr lang="ko-KR" altLang="en-US" sz="2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23196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ROOMLIST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student\Downloads\PPTPHOTOS\room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772351" cy="56997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5661248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예약페이지로 넘어가게 되면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보유하고 있는 회의실 목록이 나오게 됩니다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362" b="4330"/>
          <a:stretch>
            <a:fillRect/>
          </a:stretch>
        </p:blipFill>
        <p:spPr bwMode="auto">
          <a:xfrm>
            <a:off x="539552" y="908720"/>
            <a:ext cx="75243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5747656"/>
            <a:ext cx="70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/>
              <a:t>해당 방 번호를 클릭하게 되면 예약페이지가 뜨게 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2319" b="6095"/>
          <a:stretch>
            <a:fillRect/>
          </a:stretch>
        </p:blipFill>
        <p:spPr bwMode="auto">
          <a:xfrm>
            <a:off x="611560" y="908720"/>
            <a:ext cx="776401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5733256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풀캘린더에</a:t>
            </a:r>
            <a:r>
              <a:rPr lang="ko-KR" altLang="en-US" b="1" spc="-150" dirty="0" smtClean="0"/>
              <a:t> 드래그하여 범위를 잡으면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예약하기 버튼 위에 자동적으로 해당 시간이 입력됩니다</a:t>
            </a:r>
            <a:r>
              <a:rPr lang="en-US" altLang="ko-KR" b="1" spc="-150" dirty="0" smtClean="0"/>
              <a:t>.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2996952"/>
            <a:ext cx="720080" cy="10801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4128" y="2780928"/>
            <a:ext cx="2160240" cy="288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2444" b="5905"/>
          <a:stretch>
            <a:fillRect/>
          </a:stretch>
        </p:blipFill>
        <p:spPr bwMode="auto">
          <a:xfrm>
            <a:off x="611560" y="980728"/>
            <a:ext cx="736569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5301208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예약하기를 누르게 되면 </a:t>
            </a:r>
            <a:r>
              <a:rPr lang="ko-KR" altLang="en-US" b="1" spc="-150" dirty="0" err="1" smtClean="0"/>
              <a:t>풀캘린더에</a:t>
            </a:r>
            <a:r>
              <a:rPr lang="ko-KR" altLang="en-US" b="1" spc="-150" dirty="0" smtClean="0"/>
              <a:t> 해당 예약정보가 보라색으로 표시되며</a:t>
            </a:r>
            <a:r>
              <a:rPr lang="en-US" altLang="ko-KR" b="1" spc="-150" dirty="0" smtClean="0"/>
              <a:t>,</a:t>
            </a:r>
          </a:p>
          <a:p>
            <a:r>
              <a:rPr lang="ko-KR" altLang="en-US" b="1" spc="-150" dirty="0" smtClean="0"/>
              <a:t>자신이 예약한 목록이 뜨게 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6021288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다만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서버시간으로 입력이 되어서</a:t>
            </a:r>
            <a:r>
              <a:rPr lang="en-US" altLang="ko-KR" b="1" spc="-150" dirty="0" smtClean="0"/>
              <a:t>, </a:t>
            </a:r>
            <a:r>
              <a:rPr lang="en-US" altLang="ko-KR" b="1" spc="-150" dirty="0" err="1" smtClean="0"/>
              <a:t>jsp</a:t>
            </a:r>
            <a:r>
              <a:rPr lang="ko-KR" altLang="en-US" b="1" spc="-150" dirty="0" smtClean="0"/>
              <a:t>상에서 예약하려는 시간에 </a:t>
            </a:r>
            <a:r>
              <a:rPr lang="en-US" altLang="ko-KR" b="1" spc="-150" dirty="0" smtClean="0"/>
              <a:t>9</a:t>
            </a:r>
            <a:r>
              <a:rPr lang="ko-KR" altLang="en-US" b="1" spc="-150" dirty="0" smtClean="0"/>
              <a:t>시간이 더해져</a:t>
            </a:r>
            <a:endParaRPr lang="en-US" altLang="ko-KR" b="1" spc="-150" dirty="0" smtClean="0"/>
          </a:p>
          <a:p>
            <a:r>
              <a:rPr lang="ko-KR" altLang="en-US" b="1" spc="-150" dirty="0" smtClean="0"/>
              <a:t>예약이 되는 오류가 있습니다</a:t>
            </a:r>
            <a:r>
              <a:rPr lang="en-US" altLang="ko-KR" b="1" spc="-150" dirty="0" smtClean="0"/>
              <a:t>. </a:t>
            </a:r>
            <a:r>
              <a:rPr lang="ko-KR" altLang="en-US" b="1" spc="-150" dirty="0" smtClean="0"/>
              <a:t>다음 업데이트에서는 이를 바로잡도록 하겠습니다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2917" b="4699"/>
          <a:stretch>
            <a:fillRect/>
          </a:stretch>
        </p:blipFill>
        <p:spPr bwMode="auto">
          <a:xfrm>
            <a:off x="611560" y="836712"/>
            <a:ext cx="7668344" cy="566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5805264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한번 더 예약해보았습니다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086" b="11723"/>
          <a:stretch>
            <a:fillRect/>
          </a:stretch>
        </p:blipFill>
        <p:spPr bwMode="auto">
          <a:xfrm>
            <a:off x="539552" y="836712"/>
            <a:ext cx="8280920" cy="570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다른 아이디로 들어오게 되면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자신 외의 사람들이 예약한 것은 </a:t>
            </a:r>
            <a:endParaRPr lang="en-US" altLang="ko-KR" b="1" spc="-150" dirty="0" smtClean="0"/>
          </a:p>
          <a:p>
            <a:r>
              <a:rPr lang="ko-KR" altLang="en-US" b="1" spc="-150" dirty="0" smtClean="0"/>
              <a:t>회색 배경에 </a:t>
            </a:r>
            <a:r>
              <a:rPr lang="ko-KR" altLang="en-US" b="1" spc="-150" dirty="0" err="1" smtClean="0"/>
              <a:t>사번</a:t>
            </a:r>
            <a:r>
              <a:rPr lang="ko-KR" altLang="en-US" b="1" spc="-150" dirty="0" smtClean="0"/>
              <a:t> 앞 </a:t>
            </a:r>
            <a:r>
              <a:rPr lang="ko-KR" altLang="en-US" b="1" spc="-150" dirty="0" err="1" smtClean="0"/>
              <a:t>세자리만</a:t>
            </a:r>
            <a:r>
              <a:rPr lang="ko-KR" altLang="en-US" b="1" spc="-150" dirty="0" smtClean="0"/>
              <a:t> 나오게 되며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자신이 예약한 정보만 볼 수 있게 됩니다</a:t>
            </a:r>
            <a:r>
              <a:rPr lang="en-US" altLang="ko-KR" b="1" spc="-150" dirty="0" smtClean="0"/>
              <a:t>.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3005" b="14236"/>
          <a:stretch>
            <a:fillRect/>
          </a:stretch>
        </p:blipFill>
        <p:spPr bwMode="auto">
          <a:xfrm>
            <a:off x="35496" y="764704"/>
            <a:ext cx="898587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580526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댓글을</a:t>
            </a:r>
            <a:r>
              <a:rPr lang="ko-KR" altLang="en-US" b="1" spc="-150" dirty="0" smtClean="0"/>
              <a:t> 입력해보겠습니다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2122" b="11943"/>
          <a:stretch>
            <a:fillRect/>
          </a:stretch>
        </p:blipFill>
        <p:spPr bwMode="auto">
          <a:xfrm>
            <a:off x="395536" y="836712"/>
            <a:ext cx="848409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62373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입력이 되었습니다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2911" b="9759"/>
          <a:stretch>
            <a:fillRect/>
          </a:stretch>
        </p:blipFill>
        <p:spPr bwMode="auto">
          <a:xfrm>
            <a:off x="683568" y="836712"/>
            <a:ext cx="8160568" cy="570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11760" y="6309320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자신이 작성한 </a:t>
            </a:r>
            <a:r>
              <a:rPr lang="ko-KR" altLang="en-US" b="1" spc="-150" dirty="0" err="1" smtClean="0"/>
              <a:t>댓글에만</a:t>
            </a:r>
            <a:r>
              <a:rPr lang="ko-KR" altLang="en-US" b="1" spc="-150" dirty="0" smtClean="0"/>
              <a:t> 삭제 버튼이 나타납니다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3255" b="6037"/>
          <a:stretch>
            <a:fillRect/>
          </a:stretch>
        </p:blipFill>
        <p:spPr bwMode="auto">
          <a:xfrm>
            <a:off x="539552" y="953344"/>
            <a:ext cx="81369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796136" y="1988840"/>
            <a:ext cx="2160240" cy="288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126876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피피티로</a:t>
            </a:r>
            <a:r>
              <a:rPr lang="ko-KR" altLang="en-US" b="1" spc="-150" dirty="0" smtClean="0"/>
              <a:t> 정리하다가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방 번호를 표시하는 것이 좋다고 생각해 추가하였습니다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기획의도</a:t>
            </a:r>
            <a:endParaRPr lang="ko-KR" altLang="en-US" sz="3000" b="1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spc="-300" dirty="0" smtClean="0"/>
              <a:t>한눈에 들어오는 회의실 예약 시스템 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누구나 쉽게 조작할 수 있는 예약 시스템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오직</a:t>
            </a:r>
            <a:r>
              <a:rPr lang="en-US" altLang="ko-KR" sz="2300" spc="-300" dirty="0" smtClean="0"/>
              <a:t>, </a:t>
            </a:r>
            <a:r>
              <a:rPr lang="ko-KR" altLang="en-US" sz="2300" spc="-300" dirty="0"/>
              <a:t> </a:t>
            </a:r>
            <a:r>
              <a:rPr lang="en-US" altLang="ko-KR" sz="2300" spc="-300" dirty="0" smtClean="0"/>
              <a:t>SDS</a:t>
            </a:r>
            <a:r>
              <a:rPr lang="ko-KR" altLang="en-US" sz="2300" spc="-300" dirty="0" smtClean="0"/>
              <a:t>만 만날 수 있는 </a:t>
            </a:r>
            <a:r>
              <a:rPr lang="en-US" altLang="ko-KR" sz="2300" spc="-300" dirty="0" smtClean="0"/>
              <a:t>EASY,  EASY SYSTEM!</a:t>
            </a:r>
            <a:endParaRPr lang="ko-KR" altLang="en-US" sz="2300" spc="-300" dirty="0"/>
          </a:p>
        </p:txBody>
      </p:sp>
      <p:pic>
        <p:nvPicPr>
          <p:cNvPr id="1026" name="Picture 2" descr="http://premiumbiz.co.kr/wp-content/themes/goode/timthumb.php?src=http://premiumbiz.co.kr/wp-content/uploads/2012/06/%ED%81%B0%ED%9A%8C%EC%9D%98%EC%8B%A4%EC%A0%95%EB%A9%B4.jpg&amp;w=680&amp;h=272&amp;zc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67337"/>
            <a:ext cx="6477000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32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완료 및 미완료 기능</a:t>
            </a:r>
            <a:r>
              <a:rPr lang="en-US" altLang="ko-KR" sz="3000" b="1" spc="-300" dirty="0" smtClean="0"/>
              <a:t>, </a:t>
            </a:r>
            <a:r>
              <a:rPr lang="ko-KR" altLang="en-US" sz="3000" b="1" spc="-300" dirty="0" smtClean="0"/>
              <a:t>업데이트 계획</a:t>
            </a:r>
            <a:endParaRPr lang="ko-KR" altLang="en-US" sz="3000" b="1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56792"/>
            <a:ext cx="3108543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완료기능</a:t>
            </a:r>
            <a:endParaRPr lang="en-US" altLang="ko-KR" b="1" dirty="0" smtClean="0"/>
          </a:p>
          <a:p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로그인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err="1" smtClean="0"/>
              <a:t>맵</a:t>
            </a:r>
            <a:r>
              <a:rPr lang="ko-KR" altLang="en-US" spc="-150" dirty="0" smtClean="0"/>
              <a:t>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삭제기능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회의실 평가 </a:t>
            </a:r>
            <a:r>
              <a:rPr lang="ko-KR" altLang="en-US" spc="-150" dirty="0" err="1" smtClean="0"/>
              <a:t>댓글</a:t>
            </a:r>
            <a:r>
              <a:rPr lang="ko-KR" altLang="en-US" spc="-150" dirty="0" smtClean="0"/>
              <a:t> 입력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회의실 평가 </a:t>
            </a:r>
            <a:r>
              <a:rPr lang="ko-KR" altLang="en-US" spc="-150" dirty="0" err="1" smtClean="0"/>
              <a:t>댓글</a:t>
            </a:r>
            <a:r>
              <a:rPr lang="ko-KR" altLang="en-US" spc="-150" dirty="0" smtClean="0"/>
              <a:t> 삭제 기능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56792"/>
            <a:ext cx="3211135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미완료기능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중복 방지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시 </a:t>
            </a:r>
            <a:r>
              <a:rPr lang="en-US" altLang="ko-KR" spc="-150" dirty="0" smtClean="0"/>
              <a:t>DB</a:t>
            </a:r>
            <a:r>
              <a:rPr lang="ko-KR" altLang="en-US" spc="-150" dirty="0" smtClean="0"/>
              <a:t>에 </a:t>
            </a:r>
            <a:endParaRPr lang="en-US" altLang="ko-KR" spc="-150" dirty="0" smtClean="0"/>
          </a:p>
          <a:p>
            <a:pPr marL="342900" indent="-342900"/>
            <a:r>
              <a:rPr lang="ko-KR" altLang="en-US" spc="-150" dirty="0" smtClean="0"/>
              <a:t>서버시간</a:t>
            </a:r>
            <a:r>
              <a:rPr lang="en-US" altLang="ko-KR" spc="-150" dirty="0" smtClean="0"/>
              <a:t>(GMT +09:00)</a:t>
            </a:r>
            <a:r>
              <a:rPr lang="ko-KR" altLang="en-US" spc="-150" dirty="0" smtClean="0"/>
              <a:t> 저장 방지</a:t>
            </a:r>
            <a:endParaRPr lang="en-US" altLang="ko-KR" spc="-150" dirty="0" smtClean="0"/>
          </a:p>
          <a:p>
            <a:pPr marL="342900" indent="-342900"/>
            <a:endParaRPr lang="en-US" altLang="ko-KR" spc="-150" dirty="0" smtClean="0"/>
          </a:p>
          <a:p>
            <a:pPr marL="342900" indent="-342900"/>
            <a:endParaRPr lang="en-US" altLang="ko-KR" spc="-150" dirty="0" smtClean="0"/>
          </a:p>
          <a:p>
            <a:pPr marL="342900" indent="-342900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712879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업데이트 계획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dirty="0" smtClean="0"/>
              <a:t> 완료기능 디테일 보완 및 미완료 기능 추가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디자인 보완</a:t>
            </a:r>
            <a:endParaRPr lang="en-US" altLang="ko-KR" spc="-150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실제 회의실 현황 조사 및 적용</a:t>
            </a:r>
            <a:endParaRPr lang="en-US" altLang="ko-KR" spc="-150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</a:t>
            </a:r>
            <a:r>
              <a:rPr lang="ko-KR" altLang="en-US" spc="-150" dirty="0" err="1" smtClean="0"/>
              <a:t>맵에서</a:t>
            </a:r>
            <a:r>
              <a:rPr lang="ko-KR" altLang="en-US" spc="-150" dirty="0" smtClean="0"/>
              <a:t> 간략한 회의실 예약현황 보여주기 기능</a:t>
            </a:r>
            <a:endParaRPr lang="en-US" altLang="ko-KR" spc="-150" dirty="0" smtClean="0"/>
          </a:p>
          <a:p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11760" y="407707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516216" y="407707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회고 </a:t>
            </a:r>
            <a:r>
              <a:rPr lang="en-US" altLang="ko-KR" sz="3000" b="1" spc="-300" dirty="0" smtClean="0"/>
              <a:t>- </a:t>
            </a:r>
            <a:r>
              <a:rPr lang="ko-KR" altLang="en-US" sz="3000" b="1" spc="-300" dirty="0" smtClean="0"/>
              <a:t>박병광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268760"/>
          <a:ext cx="7776864" cy="48245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76864"/>
              </a:tblGrid>
              <a:tr h="509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좋았던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800" spc="-150" dirty="0" smtClean="0"/>
                        <a:t>가장 좋았던 점으로는 </a:t>
                      </a:r>
                      <a:r>
                        <a:rPr lang="en-US" altLang="ko-KR" sz="1800" spc="-150" dirty="0" smtClean="0"/>
                        <a:t>4</a:t>
                      </a:r>
                      <a:r>
                        <a:rPr lang="ko-KR" altLang="en-US" sz="1800" spc="-150" dirty="0" smtClean="0"/>
                        <a:t>주 동안 배웠던 내용들을 응용할 수 있었던 것입니다</a:t>
                      </a:r>
                      <a:r>
                        <a:rPr lang="en-US" altLang="ko-KR" sz="1800" spc="-150" dirty="0" smtClean="0"/>
                        <a:t>. </a:t>
                      </a:r>
                      <a:r>
                        <a:rPr lang="en-US" altLang="ko-KR" sz="1800" spc="-150" dirty="0" err="1" smtClean="0"/>
                        <a:t>javascript</a:t>
                      </a:r>
                      <a:r>
                        <a:rPr lang="ko-KR" altLang="en-US" sz="1800" spc="-150" dirty="0" smtClean="0"/>
                        <a:t>나 스프링 프레임워크</a:t>
                      </a:r>
                      <a:r>
                        <a:rPr lang="en-US" altLang="ko-KR" sz="1800" spc="-150" dirty="0" smtClean="0"/>
                        <a:t>, </a:t>
                      </a:r>
                      <a:r>
                        <a:rPr lang="en-US" altLang="ko-KR" sz="1800" spc="-150" dirty="0" err="1" smtClean="0"/>
                        <a:t>css</a:t>
                      </a:r>
                      <a:r>
                        <a:rPr lang="en-US" altLang="ko-KR" sz="1800" spc="-150" dirty="0" smtClean="0"/>
                        <a:t>, </a:t>
                      </a:r>
                      <a:r>
                        <a:rPr lang="en-US" altLang="ko-KR" sz="1800" spc="-150" dirty="0" err="1" smtClean="0"/>
                        <a:t>jsp</a:t>
                      </a:r>
                      <a:r>
                        <a:rPr lang="ko-KR" altLang="en-US" sz="1800" spc="-150" dirty="0" smtClean="0"/>
                        <a:t>에 대해 정확히 모르고</a:t>
                      </a:r>
                      <a:r>
                        <a:rPr lang="en-US" altLang="ko-KR" sz="1800" spc="-150" dirty="0" smtClean="0"/>
                        <a:t>,</a:t>
                      </a:r>
                      <a:r>
                        <a:rPr lang="ko-KR" altLang="en-US" sz="1800" spc="-150" dirty="0" smtClean="0"/>
                        <a:t> 사용이 서툴렀지만 조금씩이라도 혼자서 해결하려고 노력한 결과 흐름을 파악할 수 있었습니다</a:t>
                      </a:r>
                      <a:r>
                        <a:rPr lang="en-US" altLang="ko-KR" sz="1800" spc="-150" dirty="0" smtClean="0"/>
                        <a:t>. </a:t>
                      </a:r>
                      <a:r>
                        <a:rPr lang="ko-KR" altLang="en-US" sz="1800" spc="-150" dirty="0" smtClean="0"/>
                        <a:t>또한</a:t>
                      </a:r>
                      <a:r>
                        <a:rPr lang="en-US" altLang="ko-KR" sz="1800" spc="-150" dirty="0" smtClean="0"/>
                        <a:t>,</a:t>
                      </a:r>
                      <a:r>
                        <a:rPr lang="ko-KR" altLang="en-US" sz="1800" spc="-150" dirty="0" smtClean="0"/>
                        <a:t> 옆에서 모르는 것에 대해 자세하게 가르쳐준 동기가 있어서 많이 배웠습니다</a:t>
                      </a:r>
                      <a:r>
                        <a:rPr lang="en-US" altLang="ko-KR" sz="1800" spc="-15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  <a:tr h="49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나빴던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pc="-150" dirty="0" smtClean="0"/>
                        <a:t>시간이 </a:t>
                      </a:r>
                      <a:r>
                        <a:rPr lang="en-US" altLang="ko-KR" spc="-150" dirty="0" smtClean="0"/>
                        <a:t>3</a:t>
                      </a:r>
                      <a:r>
                        <a:rPr lang="ko-KR" altLang="en-US" spc="-150" dirty="0" smtClean="0"/>
                        <a:t>일 밖에 주어지지 않아서 아쉬웠습니다</a:t>
                      </a:r>
                      <a:r>
                        <a:rPr lang="en-US" altLang="ko-KR" spc="-150" dirty="0" smtClean="0"/>
                        <a:t>. </a:t>
                      </a:r>
                      <a:r>
                        <a:rPr lang="ko-KR" altLang="en-US" spc="-150" dirty="0" smtClean="0"/>
                        <a:t>짧은 시간 안에 다양한 기술을 구현하기 어려웠고</a:t>
                      </a:r>
                      <a:r>
                        <a:rPr lang="en-US" altLang="ko-KR" spc="-150" dirty="0" smtClean="0"/>
                        <a:t>, </a:t>
                      </a:r>
                      <a:r>
                        <a:rPr lang="ko-KR" altLang="en-US" spc="-150" dirty="0" smtClean="0"/>
                        <a:t>조금 더 긴 시간을 가지고 프로젝트에 임했더라면 프로젝트의 질적 향상 뿐만 아니라 저의 실력도 한 단계 업그레이드 됐을 것이라고 생각합니다</a:t>
                      </a:r>
                      <a:r>
                        <a:rPr lang="en-US" altLang="ko-KR" spc="-15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회고 </a:t>
            </a:r>
            <a:r>
              <a:rPr lang="en-US" altLang="ko-KR" sz="3000" b="1" spc="-300" dirty="0" smtClean="0"/>
              <a:t>- </a:t>
            </a:r>
            <a:r>
              <a:rPr lang="ko-KR" altLang="en-US" sz="3000" b="1" spc="-300" dirty="0" smtClean="0"/>
              <a:t>이준행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268760"/>
          <a:ext cx="7776864" cy="48245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76864"/>
              </a:tblGrid>
              <a:tr h="509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좋았던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SCSA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교육을 받으며 배웠던 여러 기술들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그리고 조기전력화 교육을 통해 받았던 새로운 내용들을 조합하여 복습할 수 있었던 점이 좋았습니다</a:t>
                      </a:r>
                      <a:r>
                        <a:rPr lang="en-US" altLang="ko-KR" baseline="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pc="-150" baseline="0" dirty="0" smtClean="0"/>
                        <a:t> </a:t>
                      </a:r>
                      <a:r>
                        <a:rPr lang="ko-KR" altLang="en-US" spc="-150" baseline="0" dirty="0" smtClean="0"/>
                        <a:t>같이 프로젝트를 한 병광씨가 많이 이해해주어서 프로젝트를 빨리 진행시킬 수 있었다고 생각합니다</a:t>
                      </a:r>
                      <a:r>
                        <a:rPr lang="en-US" altLang="ko-KR" spc="-150" baseline="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  <a:tr h="49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나빴던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시간이 짧았던 것이 조금 아쉬웠습니다</a:t>
                      </a:r>
                      <a:r>
                        <a:rPr lang="en-US" altLang="ko-KR" spc="-150" dirty="0" smtClean="0"/>
                        <a:t>. </a:t>
                      </a:r>
                      <a:r>
                        <a:rPr lang="ko-KR" altLang="en-US" spc="-150" dirty="0" smtClean="0"/>
                        <a:t>더 많고 </a:t>
                      </a:r>
                      <a:r>
                        <a:rPr lang="ko-KR" altLang="en-US" spc="-150" dirty="0" err="1" smtClean="0"/>
                        <a:t>디테일한</a:t>
                      </a:r>
                      <a:r>
                        <a:rPr lang="ko-KR" altLang="en-US" spc="-150" dirty="0" smtClean="0"/>
                        <a:t> 기능들을 구현하고 싶었지만</a:t>
                      </a:r>
                      <a:r>
                        <a:rPr lang="ko-KR" altLang="en-US" spc="-150" baseline="0" dirty="0" smtClean="0"/>
                        <a:t> 시간부족으로 하지 못해 아쉬움이 남습니다</a:t>
                      </a:r>
                      <a:r>
                        <a:rPr lang="en-US" altLang="ko-KR" spc="-150" baseline="0" dirty="0" smtClean="0"/>
                        <a:t>. </a:t>
                      </a:r>
                      <a:r>
                        <a:rPr lang="ko-KR" altLang="en-US" spc="-150" baseline="0" dirty="0" smtClean="0"/>
                        <a:t>다음에도 이런 기회가 있었으면 좋겠습니다</a:t>
                      </a:r>
                      <a:r>
                        <a:rPr lang="en-US" altLang="ko-KR" spc="-150" baseline="0" dirty="0" smtClean="0"/>
                        <a:t>. 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3376151"/>
            <a:ext cx="349289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JDK 1.7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Eclipse J2EE ( Luna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Oracle 11g database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Eclipse Plug-in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Toad </a:t>
            </a:r>
            <a:r>
              <a:rPr lang="en-US" altLang="ko-KR" sz="1600" b="1" dirty="0" err="1" smtClean="0"/>
              <a:t>Extention</a:t>
            </a:r>
            <a:r>
              <a:rPr lang="en-US" altLang="ko-KR" sz="1600" b="1" dirty="0" smtClean="0"/>
              <a:t> ( db tool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Maven ( Juno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- Tomcat v 7.0 ( Server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- </a:t>
            </a:r>
            <a:r>
              <a:rPr lang="en-US" altLang="ko-KR" sz="1600" b="1" dirty="0" err="1" smtClean="0"/>
              <a:t>jRebel</a:t>
            </a:r>
            <a:endParaRPr lang="en-US" altLang="ko-KR" sz="16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000" b="1" spc="-300" dirty="0" smtClean="0"/>
              <a:t>사용 기술 및 라이브러리 </a:t>
            </a:r>
            <a:endParaRPr lang="en-US" altLang="ko-KR" sz="3000" b="1" spc="-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60032" y="3376151"/>
            <a:ext cx="3218382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altLang="ko-KR" sz="1600" b="1" dirty="0" smtClean="0"/>
              <a:t> Library ( for console App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ojdbc</a:t>
            </a:r>
            <a:r>
              <a:rPr lang="en-US" altLang="ko-KR" sz="1600" b="1" dirty="0" smtClean="0"/>
              <a:t> 14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jstl</a:t>
            </a:r>
            <a:r>
              <a:rPr lang="en-US" altLang="ko-KR" sz="1600" b="1" dirty="0" smtClean="0"/>
              <a:t> 1.2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Mybatis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Spring v 3.2.4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Commons-Logging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json</a:t>
            </a:r>
            <a:r>
              <a:rPr lang="en-US" altLang="ko-KR" sz="1600" b="1" dirty="0" smtClean="0"/>
              <a:t> v 2.4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jackson</a:t>
            </a:r>
            <a:endParaRPr lang="en-US" altLang="ko-KR" sz="1600" b="1" dirty="0" smtClean="0"/>
          </a:p>
          <a:p>
            <a:endParaRPr lang="ko-KR" altLang="en-US" sz="1600" b="1" dirty="0"/>
          </a:p>
        </p:txBody>
      </p:sp>
      <p:pic>
        <p:nvPicPr>
          <p:cNvPr id="6" name="Picture 2" descr="구글맵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1080120" cy="1207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psdhelpline.com/wp-content/uploads/2014/01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8720"/>
            <a:ext cx="1516615" cy="144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uncfsu.edu/images/management/Oracle_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40768"/>
            <a:ext cx="1080120" cy="1354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9952" y="2420888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+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기술 팁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772816"/>
            <a:ext cx="7986353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페이지 이동 없는 기능에는 </a:t>
            </a:r>
            <a:r>
              <a:rPr lang="en-US" altLang="ko-KR" sz="2800" b="1" dirty="0" err="1" smtClean="0"/>
              <a:t>ajax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평소에 보지 못했던 </a:t>
            </a:r>
            <a:r>
              <a:rPr lang="en-US" altLang="ko-KR" sz="2800" b="1" dirty="0" smtClean="0"/>
              <a:t>error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Google </a:t>
            </a:r>
            <a:r>
              <a:rPr lang="ko-KR" altLang="en-US" sz="2800" dirty="0" smtClean="0"/>
              <a:t>검색으로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3. </a:t>
            </a:r>
            <a:r>
              <a:rPr lang="en-US" altLang="ko-KR" sz="2800" b="1" dirty="0" smtClean="0"/>
              <a:t>Google map </a:t>
            </a:r>
            <a:r>
              <a:rPr lang="ko-KR" altLang="en-US" sz="2800" dirty="0" smtClean="0"/>
              <a:t>구현은 </a:t>
            </a:r>
            <a:r>
              <a:rPr lang="en-US" altLang="ko-KR" sz="2800" b="1" dirty="0" smtClean="0"/>
              <a:t>Google map API</a:t>
            </a:r>
            <a:r>
              <a:rPr lang="ko-KR" altLang="en-US" sz="2800" dirty="0" smtClean="0"/>
              <a:t>로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algn="ctr"/>
            <a:r>
              <a:rPr lang="ko-KR" altLang="en-US" sz="3600" b="1" dirty="0" smtClean="0"/>
              <a:t>완성</a:t>
            </a:r>
            <a:endParaRPr lang="en-US" altLang="ko-KR" sz="3600" b="1" dirty="0" smtClean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dd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3221465" cy="418353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9426" y="95799"/>
            <a:ext cx="8964488" cy="6669360"/>
          </a:xfrm>
          <a:prstGeom prst="round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4869160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감사합니다</a:t>
            </a:r>
            <a:r>
              <a:rPr lang="en-US" altLang="ko-KR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!</a:t>
            </a:r>
            <a:endParaRPr lang="ko-KR" altLang="en-US" sz="6600" b="1" spc="-3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DB</a:t>
            </a:r>
            <a:r>
              <a:rPr lang="ko-KR" altLang="en-US" sz="3000" b="1" spc="-300" dirty="0" smtClean="0"/>
              <a:t>구성</a:t>
            </a:r>
            <a:endParaRPr lang="ko-KR" altLang="en-US" sz="3000" b="1" spc="-300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268760"/>
            <a:ext cx="314592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&lt;RESERVATION&gt;</a:t>
            </a:r>
          </a:p>
          <a:p>
            <a:endParaRPr lang="en-US" altLang="ko-KR" u="sng" spc="-150" dirty="0" smtClean="0"/>
          </a:p>
          <a:p>
            <a:r>
              <a:rPr lang="ko-KR" altLang="ko-KR" u="sng" spc="-150" dirty="0" smtClean="0"/>
              <a:t>예약</a:t>
            </a:r>
            <a:r>
              <a:rPr lang="en-US" altLang="ko-KR" u="sng" spc="-150" dirty="0" smtClean="0"/>
              <a:t> no (RESERVEDNO)</a:t>
            </a:r>
            <a:endParaRPr lang="ko-KR" altLang="ko-KR" spc="-150" dirty="0"/>
          </a:p>
          <a:p>
            <a:r>
              <a:rPr lang="ko-KR" altLang="ko-KR" spc="-150" dirty="0"/>
              <a:t>예약한 </a:t>
            </a:r>
            <a:r>
              <a:rPr lang="ko-KR" altLang="ko-KR" spc="-150" dirty="0" smtClean="0"/>
              <a:t>날짜</a:t>
            </a:r>
            <a:r>
              <a:rPr lang="en-US" altLang="ko-KR" spc="-150" dirty="0" smtClean="0"/>
              <a:t> (ENROLLEDDATE)</a:t>
            </a:r>
            <a:endParaRPr lang="ko-KR" altLang="ko-KR" spc="-150" dirty="0"/>
          </a:p>
          <a:p>
            <a:r>
              <a:rPr lang="ko-KR" altLang="en-US" b="1" spc="-150" dirty="0" smtClean="0">
                <a:solidFill>
                  <a:srgbClr val="0070C0"/>
                </a:solidFill>
              </a:rPr>
              <a:t>빌딩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 no (BUILDINGNO)</a:t>
            </a:r>
            <a:endParaRPr lang="ko-KR" altLang="ko-KR" b="1" spc="-150" dirty="0" smtClean="0">
              <a:solidFill>
                <a:srgbClr val="0070C0"/>
              </a:solidFill>
            </a:endParaRPr>
          </a:p>
          <a:p>
            <a:r>
              <a:rPr lang="ko-KR" altLang="en-US" b="1" spc="-150" dirty="0" smtClean="0">
                <a:solidFill>
                  <a:srgbClr val="00B050"/>
                </a:solidFill>
              </a:rPr>
              <a:t>방 </a:t>
            </a:r>
            <a:r>
              <a:rPr lang="en-US" altLang="ko-KR" b="1" spc="-150" dirty="0" smtClean="0">
                <a:solidFill>
                  <a:srgbClr val="00B050"/>
                </a:solidFill>
              </a:rPr>
              <a:t>no (ROOMNO)</a:t>
            </a:r>
            <a:endParaRPr lang="ko-KR" altLang="ko-KR" b="1" spc="-150" dirty="0" smtClean="0">
              <a:solidFill>
                <a:srgbClr val="00B050"/>
              </a:solidFill>
            </a:endParaRPr>
          </a:p>
          <a:p>
            <a:r>
              <a:rPr lang="ko-KR" altLang="ko-KR" b="1" spc="-150" dirty="0" smtClean="0">
                <a:solidFill>
                  <a:srgbClr val="FF0000"/>
                </a:solidFill>
              </a:rPr>
              <a:t>예약</a:t>
            </a:r>
            <a:r>
              <a:rPr lang="ko-KR" altLang="en-US" b="1" spc="-150" dirty="0" smtClean="0">
                <a:solidFill>
                  <a:srgbClr val="FF0000"/>
                </a:solidFill>
              </a:rPr>
              <a:t>자 </a:t>
            </a:r>
            <a:r>
              <a:rPr lang="ko-KR" altLang="en-US" b="1" spc="-150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b="1" spc="-150" dirty="0" smtClean="0">
                <a:solidFill>
                  <a:srgbClr val="FF0000"/>
                </a:solidFill>
              </a:rPr>
              <a:t> 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en-US" spc="-150" dirty="0" smtClean="0"/>
              <a:t>예약 시작시간 </a:t>
            </a:r>
            <a:r>
              <a:rPr lang="en-US" altLang="ko-KR" spc="-150" dirty="0" smtClean="0"/>
              <a:t>(RESERVEDSTART)</a:t>
            </a:r>
            <a:endParaRPr lang="ko-KR" altLang="ko-KR" spc="-150" dirty="0"/>
          </a:p>
          <a:p>
            <a:r>
              <a:rPr lang="ko-KR" altLang="en-US" spc="-150" dirty="0" smtClean="0"/>
              <a:t>예약 끝 시간 </a:t>
            </a:r>
            <a:r>
              <a:rPr lang="en-US" altLang="ko-KR" spc="-150" dirty="0" smtClean="0"/>
              <a:t>(RESERVEDEND)</a:t>
            </a:r>
            <a:endParaRPr lang="ko-KR" altLang="en-US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2686376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&lt;BUILDING&gt;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b="1" u="sng" spc="-150" dirty="0" smtClean="0">
                <a:solidFill>
                  <a:srgbClr val="0070C0"/>
                </a:solidFill>
              </a:rPr>
              <a:t>빌딩</a:t>
            </a:r>
            <a:r>
              <a:rPr lang="en-US" altLang="ko-KR" b="1" u="sng" spc="-150" dirty="0" smtClean="0">
                <a:solidFill>
                  <a:srgbClr val="0070C0"/>
                </a:solidFill>
              </a:rPr>
              <a:t> no (BUILDINGNO)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ko-KR" spc="-150" dirty="0" smtClean="0"/>
              <a:t>빌딩이름</a:t>
            </a:r>
            <a:r>
              <a:rPr lang="en-US" altLang="ko-KR" spc="-150" dirty="0" smtClean="0"/>
              <a:t> (BUILDINGNAME)</a:t>
            </a:r>
          </a:p>
          <a:p>
            <a:r>
              <a:rPr lang="ko-KR" altLang="en-US" spc="-150" dirty="0" smtClean="0"/>
              <a:t>빌딩</a:t>
            </a:r>
            <a:r>
              <a:rPr lang="en-US" altLang="ko-KR" spc="-150" dirty="0" smtClean="0"/>
              <a:t>X</a:t>
            </a:r>
            <a:r>
              <a:rPr lang="ko-KR" altLang="en-US" spc="-150" dirty="0" smtClean="0"/>
              <a:t>좌표 </a:t>
            </a:r>
            <a:r>
              <a:rPr lang="en-US" altLang="ko-KR" spc="-150" dirty="0" smtClean="0"/>
              <a:t>(BUILDINGLOCX)</a:t>
            </a:r>
          </a:p>
          <a:p>
            <a:r>
              <a:rPr lang="ko-KR" altLang="en-US" spc="-150" dirty="0" smtClean="0"/>
              <a:t>빌딩</a:t>
            </a:r>
            <a:r>
              <a:rPr lang="en-US" altLang="ko-KR" spc="-150" dirty="0" smtClean="0"/>
              <a:t>Y</a:t>
            </a:r>
            <a:r>
              <a:rPr lang="ko-KR" altLang="en-US" spc="-150" dirty="0" smtClean="0"/>
              <a:t>좌표 </a:t>
            </a:r>
            <a:r>
              <a:rPr lang="en-US" altLang="ko-KR" spc="-150" dirty="0" smtClean="0"/>
              <a:t>(BUILDINGLOCY)</a:t>
            </a:r>
          </a:p>
          <a:p>
            <a:r>
              <a:rPr lang="ko-KR" altLang="en-US" spc="-150" dirty="0" smtClean="0"/>
              <a:t>빌딩이미지 </a:t>
            </a:r>
            <a:r>
              <a:rPr lang="en-US" altLang="ko-KR" spc="-150" dirty="0" smtClean="0"/>
              <a:t>(BUILDINGIMG)</a:t>
            </a:r>
            <a:endParaRPr lang="ko-KR" altLang="ko-KR" spc="-150" dirty="0"/>
          </a:p>
          <a:p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268760"/>
            <a:ext cx="237917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&lt;MEETING ROOM</a:t>
            </a:r>
            <a:r>
              <a:rPr lang="en-US" altLang="ko-KR" b="1" spc="-150" dirty="0" smtClean="0"/>
              <a:t>&gt;</a:t>
            </a:r>
          </a:p>
          <a:p>
            <a:endParaRPr lang="ko-KR" altLang="ko-KR" spc="-150" dirty="0"/>
          </a:p>
          <a:p>
            <a:r>
              <a:rPr lang="ko-KR" altLang="ko-KR" b="1" u="sng" spc="-150" dirty="0">
                <a:solidFill>
                  <a:srgbClr val="00B050"/>
                </a:solidFill>
              </a:rPr>
              <a:t>회의실 </a:t>
            </a:r>
            <a:r>
              <a:rPr lang="en-US" altLang="ko-KR" b="1" u="sng" spc="-150" dirty="0" smtClean="0">
                <a:solidFill>
                  <a:srgbClr val="00B050"/>
                </a:solidFill>
              </a:rPr>
              <a:t>no (ROOMNO)</a:t>
            </a:r>
          </a:p>
          <a:p>
            <a:r>
              <a:rPr lang="ko-KR" altLang="ko-KR" b="1" spc="-150" dirty="0" smtClean="0">
                <a:solidFill>
                  <a:srgbClr val="0070C0"/>
                </a:solidFill>
              </a:rPr>
              <a:t>빌딩 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no (BUILDINGNO)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ko-KR" spc="-150" dirty="0" smtClean="0"/>
              <a:t>인원수</a:t>
            </a:r>
            <a:r>
              <a:rPr lang="en-US" altLang="ko-KR" spc="-150" dirty="0" smtClean="0"/>
              <a:t> (CAPACITY)</a:t>
            </a:r>
            <a:endParaRPr lang="ko-KR" altLang="ko-KR" spc="-150" dirty="0"/>
          </a:p>
          <a:p>
            <a:r>
              <a:rPr lang="ko-KR" altLang="ko-KR" spc="-150" dirty="0" smtClean="0"/>
              <a:t>층수</a:t>
            </a:r>
            <a:r>
              <a:rPr lang="en-US" altLang="ko-KR" spc="-150" dirty="0" smtClean="0"/>
              <a:t> (FLOOR)</a:t>
            </a:r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4077072"/>
            <a:ext cx="223971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&lt;USER&gt;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b="1" u="sng" spc="-150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b="1" u="sng" spc="-150" dirty="0" smtClean="0">
                <a:solidFill>
                  <a:srgbClr val="FF0000"/>
                </a:solidFill>
              </a:rPr>
              <a:t> 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ko-KR" spc="-150" dirty="0" smtClean="0"/>
              <a:t>이름</a:t>
            </a:r>
            <a:r>
              <a:rPr lang="en-US" altLang="ko-KR" spc="-150" dirty="0" smtClean="0"/>
              <a:t> (EMPNAME)</a:t>
            </a:r>
            <a:endParaRPr lang="ko-KR" altLang="ko-KR" spc="-150" dirty="0"/>
          </a:p>
          <a:p>
            <a:r>
              <a:rPr lang="ko-KR" altLang="en-US" spc="-150" dirty="0" smtClean="0"/>
              <a:t>부서</a:t>
            </a:r>
            <a:r>
              <a:rPr lang="en-US" altLang="ko-KR" spc="-150" dirty="0" smtClean="0"/>
              <a:t>ID (DEPTID)</a:t>
            </a:r>
          </a:p>
          <a:p>
            <a:r>
              <a:rPr lang="ko-KR" altLang="en-US" spc="-150" dirty="0" smtClean="0"/>
              <a:t>부서이름 </a:t>
            </a:r>
            <a:r>
              <a:rPr lang="en-US" altLang="ko-KR" spc="-150" dirty="0" smtClean="0"/>
              <a:t>(DEPTNAME)</a:t>
            </a:r>
            <a:endParaRPr lang="ko-KR" altLang="ko-KR" spc="-150" dirty="0"/>
          </a:p>
          <a:p>
            <a:r>
              <a:rPr lang="ko-KR" altLang="ko-KR" spc="-150" dirty="0" smtClean="0"/>
              <a:t>직급</a:t>
            </a:r>
            <a:r>
              <a:rPr lang="en-US" altLang="ko-KR" spc="-150" dirty="0" smtClean="0"/>
              <a:t>ID (POSITIONID)</a:t>
            </a:r>
          </a:p>
          <a:p>
            <a:r>
              <a:rPr lang="ko-KR" altLang="en-US" spc="-150" dirty="0" smtClean="0"/>
              <a:t>직급 </a:t>
            </a:r>
            <a:r>
              <a:rPr lang="en-US" altLang="ko-KR" spc="-150" dirty="0" smtClean="0"/>
              <a:t>(POSITIONNAME)</a:t>
            </a:r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77072"/>
            <a:ext cx="237917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&lt;REPLY&gt;</a:t>
            </a:r>
          </a:p>
          <a:p>
            <a:endParaRPr lang="ko-KR" altLang="ko-KR" spc="-150" dirty="0"/>
          </a:p>
          <a:p>
            <a:r>
              <a:rPr lang="ko-KR" altLang="en-US" u="sng" spc="-150" dirty="0" err="1" smtClean="0"/>
              <a:t>댓글</a:t>
            </a:r>
            <a:r>
              <a:rPr lang="ko-KR" altLang="ko-KR" u="sng" spc="-150" dirty="0" smtClean="0"/>
              <a:t> </a:t>
            </a:r>
            <a:r>
              <a:rPr lang="en-US" altLang="ko-KR" u="sng" spc="-150" dirty="0" smtClean="0"/>
              <a:t>no (REPLYNO)</a:t>
            </a:r>
          </a:p>
          <a:p>
            <a:r>
              <a:rPr lang="ko-KR" altLang="en-US" b="1" spc="-150" dirty="0" smtClean="0">
                <a:solidFill>
                  <a:srgbClr val="FF0000"/>
                </a:solidFill>
              </a:rPr>
              <a:t>작성자 </a:t>
            </a:r>
            <a:r>
              <a:rPr lang="en-US" altLang="ko-KR" b="1" spc="-150" dirty="0" smtClean="0">
                <a:solidFill>
                  <a:srgbClr val="FF0000"/>
                </a:solidFill>
              </a:rPr>
              <a:t>no 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en-US" b="1" spc="-150" dirty="0" smtClean="0">
                <a:solidFill>
                  <a:srgbClr val="0070C0"/>
                </a:solidFill>
              </a:rPr>
              <a:t>빌딩 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no (BUILDINGNO)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en-US" b="1" spc="-150" dirty="0" smtClean="0">
                <a:solidFill>
                  <a:srgbClr val="00B050"/>
                </a:solidFill>
              </a:rPr>
              <a:t>방 </a:t>
            </a:r>
            <a:r>
              <a:rPr lang="en-US" altLang="ko-KR" b="1" spc="-150" dirty="0" smtClean="0">
                <a:solidFill>
                  <a:srgbClr val="00B050"/>
                </a:solidFill>
              </a:rPr>
              <a:t>no (ROOMNO)</a:t>
            </a:r>
            <a:endParaRPr lang="ko-KR" altLang="ko-KR" b="1" spc="-150" dirty="0">
              <a:solidFill>
                <a:srgbClr val="00B050"/>
              </a:solidFill>
            </a:endParaRPr>
          </a:p>
          <a:p>
            <a:r>
              <a:rPr lang="ko-KR" altLang="en-US" spc="-150" dirty="0" err="1" smtClean="0"/>
              <a:t>댓글내용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(CONTENT)</a:t>
            </a:r>
            <a:endParaRPr lang="ko-KR" altLang="en-US" spc="-150" dirty="0"/>
          </a:p>
        </p:txBody>
      </p:sp>
    </p:spTree>
    <p:extLst>
      <p:ext uri="{BB962C8B-B14F-4D97-AF65-F5344CB8AC3E}">
        <p14:creationId xmlns="" xmlns:p14="http://schemas.microsoft.com/office/powerpoint/2010/main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DB – SQL SCRIPT CREATING TABLE</a:t>
            </a:r>
            <a:endParaRPr lang="ko-KR" altLang="en-US" sz="3000" b="1" spc="-300" dirty="0"/>
          </a:p>
        </p:txBody>
      </p:sp>
      <p:pic>
        <p:nvPicPr>
          <p:cNvPr id="1026" name="Picture 2" descr="C:\Users\student\Downloads\PPTPHOTOS\REPLY.png"/>
          <p:cNvPicPr>
            <a:picLocks noChangeAspect="1" noChangeArrowheads="1"/>
          </p:cNvPicPr>
          <p:nvPr/>
        </p:nvPicPr>
        <p:blipFill>
          <a:blip r:embed="rId2" cstate="print"/>
          <a:srcRect b="18977"/>
          <a:stretch>
            <a:fillRect/>
          </a:stretch>
        </p:blipFill>
        <p:spPr bwMode="auto">
          <a:xfrm>
            <a:off x="395536" y="3140968"/>
            <a:ext cx="3335659" cy="1368152"/>
          </a:xfrm>
          <a:prstGeom prst="rect">
            <a:avLst/>
          </a:prstGeom>
          <a:noFill/>
        </p:spPr>
      </p:pic>
      <p:pic>
        <p:nvPicPr>
          <p:cNvPr id="1027" name="Picture 3" descr="C:\Users\student\Downloads\PPTPHOTOS\RESERVATION.png"/>
          <p:cNvPicPr>
            <a:picLocks noChangeAspect="1" noChangeArrowheads="1"/>
          </p:cNvPicPr>
          <p:nvPr/>
        </p:nvPicPr>
        <p:blipFill>
          <a:blip r:embed="rId3" cstate="print"/>
          <a:srcRect t="3912" b="10031"/>
          <a:stretch>
            <a:fillRect/>
          </a:stretch>
        </p:blipFill>
        <p:spPr bwMode="auto">
          <a:xfrm>
            <a:off x="4644008" y="1340768"/>
            <a:ext cx="3065761" cy="1584176"/>
          </a:xfrm>
          <a:prstGeom prst="rect">
            <a:avLst/>
          </a:prstGeom>
          <a:noFill/>
        </p:spPr>
      </p:pic>
      <p:pic>
        <p:nvPicPr>
          <p:cNvPr id="1028" name="Picture 4" descr="C:\Users\student\Downloads\PPTPHOTOS\BUILDING.png"/>
          <p:cNvPicPr>
            <a:picLocks noChangeAspect="1" noChangeArrowheads="1"/>
          </p:cNvPicPr>
          <p:nvPr/>
        </p:nvPicPr>
        <p:blipFill>
          <a:blip r:embed="rId4" cstate="print"/>
          <a:srcRect t="3415" b="28726"/>
          <a:stretch>
            <a:fillRect/>
          </a:stretch>
        </p:blipFill>
        <p:spPr bwMode="auto">
          <a:xfrm>
            <a:off x="395536" y="5013176"/>
            <a:ext cx="3972340" cy="1296144"/>
          </a:xfrm>
          <a:prstGeom prst="rect">
            <a:avLst/>
          </a:prstGeom>
          <a:noFill/>
        </p:spPr>
      </p:pic>
      <p:pic>
        <p:nvPicPr>
          <p:cNvPr id="1030" name="Picture 6" descr="C:\Users\student\Downloads\PPTPHOTOS\MEETINGROOM.png"/>
          <p:cNvPicPr>
            <a:picLocks noChangeAspect="1" noChangeArrowheads="1"/>
          </p:cNvPicPr>
          <p:nvPr/>
        </p:nvPicPr>
        <p:blipFill>
          <a:blip r:embed="rId5" cstate="print"/>
          <a:srcRect b="17128"/>
          <a:stretch>
            <a:fillRect/>
          </a:stretch>
        </p:blipFill>
        <p:spPr bwMode="auto">
          <a:xfrm>
            <a:off x="395536" y="1340768"/>
            <a:ext cx="3363341" cy="1296144"/>
          </a:xfrm>
          <a:prstGeom prst="rect">
            <a:avLst/>
          </a:prstGeom>
          <a:noFill/>
        </p:spPr>
      </p:pic>
      <p:pic>
        <p:nvPicPr>
          <p:cNvPr id="1031" name="Picture 7" descr="C:\Users\student\Downloads\PPTPHOTOS\EMPLOYEE.png"/>
          <p:cNvPicPr>
            <a:picLocks noChangeAspect="1" noChangeArrowheads="1"/>
          </p:cNvPicPr>
          <p:nvPr/>
        </p:nvPicPr>
        <p:blipFill>
          <a:blip r:embed="rId6" cstate="print"/>
          <a:srcRect b="20288"/>
          <a:stretch>
            <a:fillRect/>
          </a:stretch>
        </p:blipFill>
        <p:spPr bwMode="auto">
          <a:xfrm>
            <a:off x="4644008" y="3356992"/>
            <a:ext cx="3814490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FLOW</a:t>
            </a:r>
            <a:endParaRPr lang="ko-KR" altLang="en-US" sz="3000" b="1" spc="-3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484784"/>
            <a:ext cx="1152128" cy="87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700" b="1" dirty="0" smtClean="0"/>
          </a:p>
          <a:p>
            <a:pPr algn="ctr"/>
            <a:r>
              <a:rPr lang="en-US" altLang="ko-KR" sz="1700" b="1" dirty="0" smtClean="0"/>
              <a:t>login.jsp</a:t>
            </a:r>
          </a:p>
          <a:p>
            <a:pPr algn="ctr"/>
            <a:endParaRPr lang="ko-KR" altLang="en-US" sz="17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933056"/>
            <a:ext cx="1152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Meeting</a:t>
            </a:r>
          </a:p>
          <a:p>
            <a:pPr algn="ctr"/>
            <a:r>
              <a:rPr lang="en-US" altLang="ko-KR" sz="1600" b="1" dirty="0" err="1" smtClean="0"/>
              <a:t>roomList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.jsp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708920"/>
            <a:ext cx="1152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Meeting</a:t>
            </a:r>
          </a:p>
          <a:p>
            <a:pPr algn="ctr"/>
            <a:r>
              <a:rPr lang="en-US" altLang="ko-KR" sz="1600" b="1" dirty="0" smtClean="0"/>
              <a:t>roomMap.jsp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229200"/>
            <a:ext cx="11521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Calendar</a:t>
            </a:r>
          </a:p>
          <a:p>
            <a:pPr algn="ctr"/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jsp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619672" y="1196752"/>
            <a:ext cx="0" cy="54726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836713"/>
            <a:ext cx="1152128" cy="353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7704" y="836712"/>
            <a:ext cx="1584176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9952" y="842809"/>
            <a:ext cx="1440160" cy="3539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7030A0"/>
                </a:solidFill>
              </a:rPr>
              <a:t>SERVICE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192" y="842809"/>
            <a:ext cx="1440160" cy="35394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00B050"/>
                </a:solidFill>
              </a:rPr>
              <a:t>DAO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79912" y="1196752"/>
            <a:ext cx="0" cy="547260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940152" y="1124744"/>
            <a:ext cx="0" cy="547260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7971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7971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7971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7971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3995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3995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3995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3995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0019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0019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30019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30019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40364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56388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72412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403648" y="292494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563888" y="285293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724128" y="285293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403648" y="4077072"/>
            <a:ext cx="50405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563888" y="393305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393305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403648" y="5229200"/>
            <a:ext cx="50405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403648" y="6021288"/>
            <a:ext cx="50405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563888" y="501317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501317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63888" y="6021288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563888" y="5229200"/>
            <a:ext cx="567680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5724128" y="6021288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14" descr="http://www.uncfsu.edu/images/management/Oracle_Data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24944"/>
            <a:ext cx="922435" cy="1156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연결선 63"/>
          <p:cNvCxnSpPr/>
          <p:nvPr/>
        </p:nvCxnSpPr>
        <p:spPr>
          <a:xfrm flipV="1">
            <a:off x="7956376" y="1124744"/>
            <a:ext cx="0" cy="547260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MAIN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\\M1404ins\강의\MeetingRoom\캡쳐\사진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268760"/>
            <a:ext cx="3829050" cy="3895726"/>
          </a:xfrm>
          <a:prstGeom prst="rect">
            <a:avLst/>
          </a:prstGeom>
          <a:noFill/>
        </p:spPr>
      </p:pic>
      <p:pic>
        <p:nvPicPr>
          <p:cNvPr id="2051" name="Picture 3" descr="\\M1404ins\강의\MeetingRoom\캡쳐\사진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836712"/>
            <a:ext cx="7776864" cy="582504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763688" y="5301208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기본적으로 삼성 그룹 </a:t>
            </a:r>
            <a:r>
              <a:rPr lang="en-US" altLang="ko-KR" b="1" spc="-150" dirty="0" smtClean="0"/>
              <a:t>DB</a:t>
            </a:r>
            <a:r>
              <a:rPr lang="ko-KR" altLang="en-US" b="1" spc="-150" dirty="0" smtClean="0"/>
              <a:t>에 등록된 사번으로 </a:t>
            </a:r>
            <a:r>
              <a:rPr lang="ko-KR" altLang="en-US" b="1" spc="-150" dirty="0" err="1" smtClean="0"/>
              <a:t>로그인함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student\Downloads\PPTPHOTOS\ma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848872" cy="5734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5661248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로그인을</a:t>
            </a:r>
            <a:r>
              <a:rPr lang="ko-KR" altLang="en-US" b="1" spc="-150" dirty="0" smtClean="0"/>
              <a:t> 하게 되면 다음과 같이 등록된 </a:t>
            </a:r>
            <a:r>
              <a:rPr lang="en-US" altLang="ko-KR" b="1" spc="-150" dirty="0" smtClean="0"/>
              <a:t>SDS</a:t>
            </a:r>
            <a:r>
              <a:rPr lang="ko-KR" altLang="en-US" b="1" spc="-150" dirty="0" smtClean="0"/>
              <a:t>의 사업장이 맵에 표시됩니다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student\Downloads\PPTPHOTOS\ma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11877"/>
            <a:ext cx="7963446" cy="59461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5661248"/>
            <a:ext cx="688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옆에 리스트 중 원하는 사업장을 클릭하면 그 사업장 위치로 이동합니다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student\Downloads\PPTPHOTOS\ma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8055496" cy="6011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87624" y="5877272"/>
            <a:ext cx="601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보이는 </a:t>
            </a:r>
            <a:r>
              <a:rPr lang="ko-KR" altLang="en-US" b="1" spc="-150" dirty="0" err="1" smtClean="0"/>
              <a:t>마커를</a:t>
            </a:r>
            <a:r>
              <a:rPr lang="ko-KR" altLang="en-US" b="1" spc="-150" dirty="0" smtClean="0"/>
              <a:t> 클릭하게 되면 </a:t>
            </a:r>
            <a:r>
              <a:rPr lang="ko-KR" altLang="en-US" b="1" spc="-150" dirty="0" err="1" smtClean="0"/>
              <a:t>인포윈도우가</a:t>
            </a:r>
            <a:r>
              <a:rPr lang="ko-KR" altLang="en-US" b="1" spc="-150" dirty="0" smtClean="0"/>
              <a:t> 나타나게 되고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사업장 이름을 클릭하면 바로 예약 페이지로 넘어가게 됩니다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732</Words>
  <Application>Microsoft Office PowerPoint</Application>
  <PresentationFormat>화면 슬라이드 쇼(4:3)</PresentationFormat>
  <Paragraphs>184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EASYMEETINGROOM SDS를 위한  스마트 회의실 예약 시스템</vt:lpstr>
      <vt:lpstr>기획의도</vt:lpstr>
      <vt:lpstr>DB구성</vt:lpstr>
      <vt:lpstr>DB – SQL SCRIPT CREATING TABLE</vt:lpstr>
      <vt:lpstr>FLOW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완료 및 미완료 기능, 업데이트 계획</vt:lpstr>
      <vt:lpstr>회고 - 박병광</vt:lpstr>
      <vt:lpstr>회고 - 이준행</vt:lpstr>
      <vt:lpstr>슬라이드 23</vt:lpstr>
      <vt:lpstr>기술 팁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SDS를 위한  스마트 회의실 예약 시스템</dc:title>
  <dc:creator>student</dc:creator>
  <cp:lastModifiedBy>student</cp:lastModifiedBy>
  <cp:revision>58</cp:revision>
  <dcterms:created xsi:type="dcterms:W3CDTF">2015-04-17T09:11:53Z</dcterms:created>
  <dcterms:modified xsi:type="dcterms:W3CDTF">2015-05-28T07:54:33Z</dcterms:modified>
</cp:coreProperties>
</file>