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58e921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58e921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756bea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756bea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756beac0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756beac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756beac0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756beac0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756beac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756beac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756beac0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756beac0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20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95075" y="384750"/>
            <a:ext cx="9013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/>
              <a:t>CNNs Vs GNNs_results</a:t>
            </a:r>
            <a:endParaRPr b="1" sz="29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5400"/>
            <a:ext cx="2730099" cy="1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225" y="4143600"/>
            <a:ext cx="2262450" cy="8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9050" y="3831900"/>
            <a:ext cx="1224925" cy="12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620350" y="3501775"/>
            <a:ext cx="30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5620350" y="3501775"/>
            <a:ext cx="30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68200" y="217150"/>
            <a:ext cx="82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 , tiles size 250 x 250 pixels  : (no dropout , no l1, </a:t>
            </a:r>
            <a:r>
              <a:rPr lang="fr"/>
              <a:t>Batch Normalization(1D),</a:t>
            </a:r>
            <a:r>
              <a:rPr lang="fr">
                <a:solidFill>
                  <a:schemeClr val="dk1"/>
                </a:solidFill>
              </a:rPr>
              <a:t>no weight decay</a:t>
            </a:r>
            <a:r>
              <a:rPr lang="fr"/>
              <a:t>)</a:t>
            </a:r>
            <a:r>
              <a:rPr lang="fr"/>
              <a:t> 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2934600"/>
            <a:ext cx="2775325" cy="20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300" y="3088075"/>
            <a:ext cx="2624974" cy="19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4166" y="3171600"/>
            <a:ext cx="2513685" cy="18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425" y="791619"/>
            <a:ext cx="2624974" cy="19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4525" y="810213"/>
            <a:ext cx="2575400" cy="19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8425" y="741263"/>
            <a:ext cx="2759275" cy="2069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9000" y="556243"/>
            <a:ext cx="548700" cy="31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20350" y="3501775"/>
            <a:ext cx="30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68200" y="217150"/>
            <a:ext cx="80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 , tiles size 250 x 250 pixels  : (no dropout , no l2, Batch Normalization, no </a:t>
            </a:r>
            <a:r>
              <a:rPr lang="fr">
                <a:solidFill>
                  <a:schemeClr val="dk1"/>
                </a:solidFill>
              </a:rPr>
              <a:t>weight decay</a:t>
            </a:r>
            <a:r>
              <a:rPr lang="fr"/>
              <a:t>) 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00" y="746444"/>
            <a:ext cx="2831450" cy="21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87" y="2870038"/>
            <a:ext cx="2991075" cy="22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8088" y="746450"/>
            <a:ext cx="2873483" cy="21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3525" y="2978219"/>
            <a:ext cx="2702600" cy="202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9000" y="556243"/>
            <a:ext cx="548700" cy="31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5620350" y="3501775"/>
            <a:ext cx="30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68200" y="217150"/>
            <a:ext cx="80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 , tiles size 250 x 250 pixels  : (dropout , Batch Normalization(1D), n</a:t>
            </a:r>
            <a:r>
              <a:rPr lang="fr">
                <a:solidFill>
                  <a:schemeClr val="dk1"/>
                </a:solidFill>
              </a:rPr>
              <a:t>o weight decay)</a:t>
            </a:r>
            <a:r>
              <a:rPr lang="fr"/>
              <a:t>  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00" y="530250"/>
            <a:ext cx="3310950" cy="24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349" y="617350"/>
            <a:ext cx="3174950" cy="23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66" y="2911450"/>
            <a:ext cx="2915509" cy="218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3637" y="2998550"/>
            <a:ext cx="2842774" cy="21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9000" y="556243"/>
            <a:ext cx="548700" cy="31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5620350" y="3501775"/>
            <a:ext cx="30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68200" y="217150"/>
            <a:ext cx="80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 , tiles size 250 x 250 pixels  : (dropout , Batch Normalization(1D), </a:t>
            </a:r>
            <a:r>
              <a:rPr lang="fr">
                <a:solidFill>
                  <a:schemeClr val="dk1"/>
                </a:solidFill>
              </a:rPr>
              <a:t>weight decay</a:t>
            </a:r>
            <a:r>
              <a:rPr lang="fr"/>
              <a:t>)  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00" y="654008"/>
            <a:ext cx="3072301" cy="230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25" y="2958250"/>
            <a:ext cx="2865650" cy="21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100" y="694650"/>
            <a:ext cx="2963925" cy="22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0450" y="2994900"/>
            <a:ext cx="2780000" cy="2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5620350" y="3501775"/>
            <a:ext cx="30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468200" y="217150"/>
            <a:ext cx="80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 , tiles size 250 x 250 pixels  : (dropout , Batch Normalization(1D), </a:t>
            </a:r>
            <a:r>
              <a:rPr lang="fr">
                <a:solidFill>
                  <a:schemeClr val="dk1"/>
                </a:solidFill>
              </a:rPr>
              <a:t>weight decay</a:t>
            </a:r>
            <a:r>
              <a:rPr lang="fr"/>
              <a:t>)</a:t>
            </a:r>
            <a:r>
              <a:rPr lang="fr">
                <a:solidFill>
                  <a:srgbClr val="FF0000"/>
                </a:solidFill>
              </a:rPr>
              <a:t> + tuning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