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711A-4EED-47FA-B1F3-5955F95C9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AD2E7-E876-461C-8BC6-A46599E3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6ECC-C60B-40BC-AB9D-FDE16A39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0456-00DF-419B-AE95-678793F1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3213-FB84-45DF-BB34-55688A52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641B-5552-4F17-A7D5-71D90939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E474E-A464-4555-B44E-149147E2A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6BDE-8324-4DA1-A4CF-ACF33E70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DE75-4626-4A21-AB0F-09F09593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D0DB-AD1A-4156-ADE6-43D53F6F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9C12B-2F22-4EC0-97C8-AE596A13C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2A56-2D44-40D2-8723-11D0B71E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CDA8-196C-471B-A31D-E89B0219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E2AE-48D5-4D34-B4FF-E8E1E8D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5E5F-8A43-4421-A049-C532A8B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501E-9673-44BE-B763-A185ED4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C162-00CB-4965-B112-19AD12C9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5F93-71C5-4B65-8331-1AB93DB0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DE7D-CCFB-4EF7-975D-1503A9B7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E16F-395A-4907-BCF6-DADD958D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266F-BC78-496C-8581-3C81241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3807-CAA7-40F8-AEA4-66A7DEE4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93C28-A1EC-4893-80DE-8EA928F2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8140-A939-454F-8E96-4782307A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CB6D-2374-43AD-BAF8-CB897DBE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8706-47E9-4DB1-B586-829ADD51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D550-4FC9-40F6-9D64-82E2F0D5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17CE6-CC96-4350-9891-10DF218E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349C-B2BC-46B1-8268-695AB51E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BB5E4-AC8B-4C09-A959-1BE8EC57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E712-0EA2-4D3E-AF25-5F06BA5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8C56-98AC-4E35-A850-F00B829F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A8F4-3315-42A0-B69A-2001EBE2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A68F-6463-44FF-BD70-5C8006A9F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0C15-6B6F-4613-921C-24736A1CA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D78EB-987D-47CE-B2E6-30FEAE3A7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26572-7EA6-444A-A801-774CDEE0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2FF19-45BB-4E72-9983-29980C82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C66F4-28EA-4070-9B14-476AB88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4C65-39F2-42AB-AC07-DA5A09BA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A6809-AE57-4E4C-8D9D-EEC30164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4567-5BB4-4B80-9B77-1A14BEFB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6814C-64F0-4FD6-B534-0B4EA86A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7740-7CB1-4E42-A5D4-D29A651F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02CAB-340D-4F72-B819-AB7676A3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7A4C9-E75B-49BB-8E0F-BF441890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5DA-E9F7-4D17-9A02-41B89189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E017-07EE-45D0-8F09-3D19017C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C1CB2-F212-4521-9E1A-7EBD0DA5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7845-AFDC-4403-B70C-62CEA318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4288E-AB5C-43B8-8DE3-EA80ABA3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A0EA-3405-434F-A2E6-E8CAE09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3E18-1977-4267-8CA7-43F612B3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81946-BCAC-426E-8BC1-6D7D46F7F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8DB61-4D4D-4C2F-A5D6-F1DC68D8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AEEA4-93BF-4E77-B2E3-0D3364F2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FD8F-E478-4804-8E1A-556C50A1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F4B2-D6E4-4AEE-8E22-941B998D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3C2F5-7F0F-4D2D-9B6F-8597EB79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F721-962B-4ABE-B5BB-5294E4A8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3B0F-44F1-47EA-9391-9D4EFA13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BBB8-7199-420F-BD26-32EABE327A5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9514-6DFC-48AE-9693-EEA53257A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8ED1-AE0D-4380-A9B5-405099083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4E0B-3A4E-49B2-90CE-D838440B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D60D-8ED6-415B-8882-07E46F97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8057" cy="1325563"/>
          </a:xfrm>
        </p:spPr>
        <p:txBody>
          <a:bodyPr/>
          <a:lstStyle/>
          <a:p>
            <a:r>
              <a:rPr lang="en-US" dirty="0"/>
              <a:t>Video Presentation – Data Governance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5327-4DD6-4EF7-96DC-B9761314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http://go.makebigdatawork.org/mc20171011tyb2-0?utm_campaign=Webinars&amp;utm_source=hs_email&amp;utm_medium=email&amp;utm_content=57260581&amp;_hsenc=p2ANqtz-8hmYAo_a-gYkREvi-piZ7sJR7A62whKJnYd_nFcJD0BR24Ro0VTbY3Ii2PAK4NoY8tqZDDRrqtr3Xl1aot5ksCjPa1zg&amp;_hsmi=57260581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0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4ECE-FCEB-4FCB-AEFB-6F9725F1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7CA-1FAE-46F4-8E6B-B874CA6B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E0626-E842-4550-B87C-F2C27A1A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24"/>
            <a:ext cx="12192000" cy="66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0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35D2-3FDA-455B-B031-F69B820C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8F38-69A0-4C14-8662-E2AA9678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9037-C4A0-4809-B159-E901D74C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6"/>
            <a:ext cx="12192000" cy="67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E595-A71C-498A-88B9-51E1310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E684-70C5-44EA-BADF-3E473C64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36730-4194-4243-AEE9-6D3F002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97"/>
            <a:ext cx="12192000" cy="67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0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CAE6-9938-4411-988A-887AF73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04AE-D8BC-4994-80DE-1D0CB40B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3E824-900C-4668-94C8-F7566C56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"/>
            <a:ext cx="12192000" cy="66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94BB17-F358-4AFA-A459-FFBC6932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77507"/>
            <a:ext cx="7188199" cy="3899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3C2E6-690E-4275-B669-3D34482818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 of Data Governance on 10/10/2017 by Sanjeev Mohan, Gartner</a:t>
            </a:r>
          </a:p>
        </p:txBody>
      </p:sp>
    </p:spTree>
    <p:extLst>
      <p:ext uri="{BB962C8B-B14F-4D97-AF65-F5344CB8AC3E}">
        <p14:creationId xmlns:p14="http://schemas.microsoft.com/office/powerpoint/2010/main" val="76236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62846-C71A-45CF-9B26-6BD14300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448" y="897622"/>
            <a:ext cx="10374576" cy="52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2C2B3-250E-4190-9B62-A963C473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46" y="1115736"/>
            <a:ext cx="10122263" cy="54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EB752-AFEF-4325-94A0-0085380C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52" y="620785"/>
            <a:ext cx="9985056" cy="59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3E92DD-E905-43BB-8FFC-2F8E111A1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88" y="1149292"/>
            <a:ext cx="9645634" cy="5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F6CF-D207-4748-95D8-7FBE32A7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C11D-047C-4743-B5DC-6E173CF1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13D1B-E1A3-4BAE-8E40-32AEAE6E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5"/>
            <a:ext cx="12192000" cy="65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4305-FA0C-41AC-B627-E586A8DA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4EC3-8E76-45DF-B5FA-893EF5F4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EB6EA-80E0-44BB-AD9A-9E771C07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95"/>
            <a:ext cx="12192000" cy="66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6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E36C-B7CA-4507-BF84-D96860EA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A536-2181-40C8-B9C0-F655FD52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A7B72-BB24-4EE8-84BE-7FF648CD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1"/>
            <a:ext cx="12192000" cy="67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1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65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Video Presentation – Data Governance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Mason, Robert</dc:creator>
  <cp:lastModifiedBy>Mason, Robert</cp:lastModifiedBy>
  <cp:revision>20</cp:revision>
  <dcterms:created xsi:type="dcterms:W3CDTF">2017-10-10T18:11:38Z</dcterms:created>
  <dcterms:modified xsi:type="dcterms:W3CDTF">2017-10-11T18:00:56Z</dcterms:modified>
</cp:coreProperties>
</file>