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58" r:id="rId1"/>
  </p:sldMasterIdLst>
  <p:notesMasterIdLst>
    <p:notesMasterId r:id="rId43"/>
  </p:notesMasterIdLst>
  <p:handoutMasterIdLst>
    <p:handoutMasterId r:id="rId44"/>
  </p:handoutMasterIdLst>
  <p:sldIdLst>
    <p:sldId id="451" r:id="rId2"/>
    <p:sldId id="325" r:id="rId3"/>
    <p:sldId id="326" r:id="rId4"/>
    <p:sldId id="444" r:id="rId5"/>
    <p:sldId id="445" r:id="rId6"/>
    <p:sldId id="446" r:id="rId7"/>
    <p:sldId id="334" r:id="rId8"/>
    <p:sldId id="335" r:id="rId9"/>
    <p:sldId id="447" r:id="rId10"/>
    <p:sldId id="338" r:id="rId11"/>
    <p:sldId id="452" r:id="rId12"/>
    <p:sldId id="341" r:id="rId13"/>
    <p:sldId id="343" r:id="rId14"/>
    <p:sldId id="433" r:id="rId15"/>
    <p:sldId id="434" r:id="rId16"/>
    <p:sldId id="352" r:id="rId17"/>
    <p:sldId id="421" r:id="rId18"/>
    <p:sldId id="435" r:id="rId19"/>
    <p:sldId id="437" r:id="rId20"/>
    <p:sldId id="436" r:id="rId21"/>
    <p:sldId id="439" r:id="rId22"/>
    <p:sldId id="453" r:id="rId23"/>
    <p:sldId id="448" r:id="rId24"/>
    <p:sldId id="449" r:id="rId25"/>
    <p:sldId id="450" r:id="rId26"/>
    <p:sldId id="368" r:id="rId27"/>
    <p:sldId id="370" r:id="rId28"/>
    <p:sldId id="371" r:id="rId29"/>
    <p:sldId id="373" r:id="rId30"/>
    <p:sldId id="409" r:id="rId31"/>
    <p:sldId id="376" r:id="rId32"/>
    <p:sldId id="378" r:id="rId33"/>
    <p:sldId id="379" r:id="rId34"/>
    <p:sldId id="380" r:id="rId35"/>
    <p:sldId id="410" r:id="rId36"/>
    <p:sldId id="411" r:id="rId37"/>
    <p:sldId id="441" r:id="rId38"/>
    <p:sldId id="413" r:id="rId39"/>
    <p:sldId id="443" r:id="rId40"/>
    <p:sldId id="395" r:id="rId41"/>
    <p:sldId id="399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60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6FB0A8-6BFD-4DEF-9751-8E8FB91407F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472B78-9B9D-4B00-8CA2-0A74B95F7EAA}">
      <dgm:prSet phldrT="[Text]" custT="1"/>
      <dgm:spPr/>
      <dgm:t>
        <a:bodyPr/>
        <a:lstStyle/>
        <a:p>
          <a:r>
            <a:rPr lang="en-US" altLang="en-US" sz="2000" b="1" dirty="0" smtClean="0"/>
            <a:t>NOT NULL</a:t>
          </a:r>
          <a:endParaRPr lang="en-US" sz="2000" dirty="0"/>
        </a:p>
      </dgm:t>
    </dgm:pt>
    <dgm:pt modelId="{A5CF2313-74EF-48E7-92CB-CD95D41439B5}" type="parTrans" cxnId="{4A6D0E79-716B-4B39-97D6-3718352ED52B}">
      <dgm:prSet/>
      <dgm:spPr/>
      <dgm:t>
        <a:bodyPr/>
        <a:lstStyle/>
        <a:p>
          <a:endParaRPr lang="en-US"/>
        </a:p>
      </dgm:t>
    </dgm:pt>
    <dgm:pt modelId="{2962F790-7ACB-4F63-93D9-C0642C8EDF0B}" type="sibTrans" cxnId="{4A6D0E79-716B-4B39-97D6-3718352ED52B}">
      <dgm:prSet/>
      <dgm:spPr/>
      <dgm:t>
        <a:bodyPr/>
        <a:lstStyle/>
        <a:p>
          <a:endParaRPr lang="en-US"/>
        </a:p>
      </dgm:t>
    </dgm:pt>
    <dgm:pt modelId="{D71BB3C1-0A83-4A72-9B87-B8F8E5BFE74A}">
      <dgm:prSet phldrT="[Text]" custT="1"/>
      <dgm:spPr/>
      <dgm:t>
        <a:bodyPr/>
        <a:lstStyle/>
        <a:p>
          <a:r>
            <a:rPr lang="en-US" altLang="en-US" sz="2000" b="1" dirty="0" smtClean="0"/>
            <a:t>UNIQUE</a:t>
          </a:r>
          <a:endParaRPr lang="en-US" sz="2000" dirty="0"/>
        </a:p>
      </dgm:t>
    </dgm:pt>
    <dgm:pt modelId="{EDD4398C-EA69-45E3-AA12-2F8C8AEF5041}" type="parTrans" cxnId="{8F475E6F-E6A6-4A06-A6AA-C1993B9D9035}">
      <dgm:prSet/>
      <dgm:spPr/>
      <dgm:t>
        <a:bodyPr/>
        <a:lstStyle/>
        <a:p>
          <a:endParaRPr lang="en-US"/>
        </a:p>
      </dgm:t>
    </dgm:pt>
    <dgm:pt modelId="{E7BA4635-1EC9-4DBB-AA49-CEFB79A3EFDC}" type="sibTrans" cxnId="{8F475E6F-E6A6-4A06-A6AA-C1993B9D9035}">
      <dgm:prSet/>
      <dgm:spPr/>
      <dgm:t>
        <a:bodyPr/>
        <a:lstStyle/>
        <a:p>
          <a:endParaRPr lang="en-US"/>
        </a:p>
      </dgm:t>
    </dgm:pt>
    <dgm:pt modelId="{EE18555D-3735-4863-85C1-911171BB0849}">
      <dgm:prSet phldrT="[Text]" custT="1"/>
      <dgm:spPr/>
      <dgm:t>
        <a:bodyPr/>
        <a:lstStyle/>
        <a:p>
          <a:r>
            <a:rPr lang="en-US" sz="2000" b="1" dirty="0" smtClean="0"/>
            <a:t>DEFAULT</a:t>
          </a:r>
          <a:endParaRPr lang="en-US" sz="2000" b="1" dirty="0"/>
        </a:p>
      </dgm:t>
    </dgm:pt>
    <dgm:pt modelId="{5EFE79B3-C64A-4064-B0FB-6DC21DB68B5D}" type="parTrans" cxnId="{48492B91-728F-440F-B178-EB12AB0D1C1A}">
      <dgm:prSet/>
      <dgm:spPr/>
      <dgm:t>
        <a:bodyPr/>
        <a:lstStyle/>
        <a:p>
          <a:endParaRPr lang="en-US"/>
        </a:p>
      </dgm:t>
    </dgm:pt>
    <dgm:pt modelId="{31E7CE0A-B312-47AE-A095-DA55D1A70D77}" type="sibTrans" cxnId="{48492B91-728F-440F-B178-EB12AB0D1C1A}">
      <dgm:prSet/>
      <dgm:spPr/>
      <dgm:t>
        <a:bodyPr/>
        <a:lstStyle/>
        <a:p>
          <a:endParaRPr lang="en-US"/>
        </a:p>
      </dgm:t>
    </dgm:pt>
    <dgm:pt modelId="{E5E979D5-8DDE-4BF8-B05D-2385B14AEA17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2060"/>
              </a:solidFill>
            </a:rPr>
            <a:t>Ensures that column does not accept nulls</a:t>
          </a:r>
          <a:endParaRPr lang="en-US" sz="2000" dirty="0">
            <a:solidFill>
              <a:srgbClr val="002060"/>
            </a:solidFill>
          </a:endParaRPr>
        </a:p>
      </dgm:t>
    </dgm:pt>
    <dgm:pt modelId="{A6F0755C-51BC-4CC6-A65E-11DA542C3A90}" type="parTrans" cxnId="{D6542F59-F44D-4380-AB14-31BEEF188723}">
      <dgm:prSet/>
      <dgm:spPr/>
      <dgm:t>
        <a:bodyPr/>
        <a:lstStyle/>
        <a:p>
          <a:endParaRPr lang="en-US"/>
        </a:p>
      </dgm:t>
    </dgm:pt>
    <dgm:pt modelId="{B13C3147-7944-46EC-9861-48AD41E959D4}" type="sibTrans" cxnId="{D6542F59-F44D-4380-AB14-31BEEF188723}">
      <dgm:prSet/>
      <dgm:spPr/>
      <dgm:t>
        <a:bodyPr/>
        <a:lstStyle/>
        <a:p>
          <a:endParaRPr lang="en-US"/>
        </a:p>
      </dgm:t>
    </dgm:pt>
    <dgm:pt modelId="{6ECDFD39-3C7C-4A91-9CBF-AB10E36E90E8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2060"/>
              </a:solidFill>
            </a:rPr>
            <a:t>Ensures that all values in column are unique</a:t>
          </a:r>
          <a:endParaRPr lang="en-US" sz="2000" dirty="0">
            <a:solidFill>
              <a:srgbClr val="002060"/>
            </a:solidFill>
          </a:endParaRPr>
        </a:p>
      </dgm:t>
    </dgm:pt>
    <dgm:pt modelId="{B6EAFF7E-9CC3-4187-9A6D-513363528649}" type="parTrans" cxnId="{9F4AC9A3-294E-4E62-8691-DF4CF5AAB411}">
      <dgm:prSet/>
      <dgm:spPr/>
      <dgm:t>
        <a:bodyPr/>
        <a:lstStyle/>
        <a:p>
          <a:endParaRPr lang="en-US"/>
        </a:p>
      </dgm:t>
    </dgm:pt>
    <dgm:pt modelId="{5B21632D-6D50-42BC-80EC-3F7F4A2AE3E1}" type="sibTrans" cxnId="{9F4AC9A3-294E-4E62-8691-DF4CF5AAB411}">
      <dgm:prSet/>
      <dgm:spPr/>
      <dgm:t>
        <a:bodyPr/>
        <a:lstStyle/>
        <a:p>
          <a:endParaRPr lang="en-US"/>
        </a:p>
      </dgm:t>
    </dgm:pt>
    <dgm:pt modelId="{263C3086-8987-40D1-80FD-57CB997BE4F6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2060"/>
              </a:solidFill>
            </a:rPr>
            <a:t>Assigns value to attribute when a new row is added to table</a:t>
          </a:r>
          <a:endParaRPr lang="en-US" sz="2000" dirty="0">
            <a:solidFill>
              <a:srgbClr val="002060"/>
            </a:solidFill>
          </a:endParaRPr>
        </a:p>
      </dgm:t>
    </dgm:pt>
    <dgm:pt modelId="{414B8246-FF12-47B2-AD63-34BCE9D53380}" type="parTrans" cxnId="{E3B9CB6D-3EE5-4B82-9D3D-E46B33B3F6E1}">
      <dgm:prSet/>
      <dgm:spPr/>
      <dgm:t>
        <a:bodyPr/>
        <a:lstStyle/>
        <a:p>
          <a:endParaRPr lang="en-US"/>
        </a:p>
      </dgm:t>
    </dgm:pt>
    <dgm:pt modelId="{ACC54F7C-0370-43D2-B1B0-EE5D95DFF5B4}" type="sibTrans" cxnId="{E3B9CB6D-3EE5-4B82-9D3D-E46B33B3F6E1}">
      <dgm:prSet/>
      <dgm:spPr/>
      <dgm:t>
        <a:bodyPr/>
        <a:lstStyle/>
        <a:p>
          <a:endParaRPr lang="en-US"/>
        </a:p>
      </dgm:t>
    </dgm:pt>
    <dgm:pt modelId="{96FF2147-11BA-4364-A8AF-678AC53A47ED}">
      <dgm:prSet phldrT="[Text]" custT="1"/>
      <dgm:spPr/>
      <dgm:t>
        <a:bodyPr/>
        <a:lstStyle/>
        <a:p>
          <a:r>
            <a:rPr lang="en-US" altLang="en-US" sz="2000" b="1" dirty="0" smtClean="0"/>
            <a:t>CHECK</a:t>
          </a:r>
          <a:endParaRPr lang="en-US" sz="2000" dirty="0"/>
        </a:p>
      </dgm:t>
    </dgm:pt>
    <dgm:pt modelId="{290E0536-146F-4D42-9914-EB9D7E21E393}" type="parTrans" cxnId="{CA369C93-1F0E-42D0-AE04-1C14B55169EE}">
      <dgm:prSet/>
      <dgm:spPr/>
      <dgm:t>
        <a:bodyPr/>
        <a:lstStyle/>
        <a:p>
          <a:endParaRPr lang="en-US"/>
        </a:p>
      </dgm:t>
    </dgm:pt>
    <dgm:pt modelId="{9B920C0B-C51F-4DE1-89E6-D7E2E60427D2}" type="sibTrans" cxnId="{CA369C93-1F0E-42D0-AE04-1C14B55169EE}">
      <dgm:prSet/>
      <dgm:spPr/>
      <dgm:t>
        <a:bodyPr/>
        <a:lstStyle/>
        <a:p>
          <a:endParaRPr lang="en-US"/>
        </a:p>
      </dgm:t>
    </dgm:pt>
    <dgm:pt modelId="{725BB43B-0376-4949-BB10-9354E8056C34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2060"/>
              </a:solidFill>
            </a:rPr>
            <a:t>Validates data when attribute value is entered</a:t>
          </a:r>
          <a:endParaRPr lang="en-US" sz="2000" dirty="0">
            <a:solidFill>
              <a:srgbClr val="002060"/>
            </a:solidFill>
          </a:endParaRPr>
        </a:p>
      </dgm:t>
    </dgm:pt>
    <dgm:pt modelId="{EC4C7622-E66C-44DA-B0D0-27D20CEA3158}" type="parTrans" cxnId="{B8D5D7CC-9E4B-44B4-802B-3CCE99AE0687}">
      <dgm:prSet/>
      <dgm:spPr/>
      <dgm:t>
        <a:bodyPr/>
        <a:lstStyle/>
        <a:p>
          <a:endParaRPr lang="en-US"/>
        </a:p>
      </dgm:t>
    </dgm:pt>
    <dgm:pt modelId="{0E860533-175A-401C-A9B5-209F256013A4}" type="sibTrans" cxnId="{B8D5D7CC-9E4B-44B4-802B-3CCE99AE0687}">
      <dgm:prSet/>
      <dgm:spPr/>
      <dgm:t>
        <a:bodyPr/>
        <a:lstStyle/>
        <a:p>
          <a:endParaRPr lang="en-US"/>
        </a:p>
      </dgm:t>
    </dgm:pt>
    <dgm:pt modelId="{F530666C-3A32-474D-B7EF-3B23B6FE087A}" type="pres">
      <dgm:prSet presAssocID="{DE6FB0A8-6BFD-4DEF-9751-8E8FB91407F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5947C8-F33E-4794-AC0E-5C79FD8F99F3}" type="pres">
      <dgm:prSet presAssocID="{81472B78-9B9D-4B00-8CA2-0A74B95F7EAA}" presName="parentLin" presStyleCnt="0"/>
      <dgm:spPr/>
      <dgm:t>
        <a:bodyPr/>
        <a:lstStyle/>
        <a:p>
          <a:endParaRPr lang="en-US"/>
        </a:p>
      </dgm:t>
    </dgm:pt>
    <dgm:pt modelId="{D57E9BCC-8B21-4877-932A-6930083B0BC3}" type="pres">
      <dgm:prSet presAssocID="{81472B78-9B9D-4B00-8CA2-0A74B95F7EA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77C06469-9701-44A3-8B89-900E2523FD3A}" type="pres">
      <dgm:prSet presAssocID="{81472B78-9B9D-4B00-8CA2-0A74B95F7EAA}" presName="parentText" presStyleLbl="node1" presStyleIdx="0" presStyleCnt="4" custScaleX="119231" custLinFactNeighborX="-230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023346-BA94-4CA6-9617-88B73FF655C9}" type="pres">
      <dgm:prSet presAssocID="{81472B78-9B9D-4B00-8CA2-0A74B95F7EAA}" presName="negativeSpace" presStyleCnt="0"/>
      <dgm:spPr/>
      <dgm:t>
        <a:bodyPr/>
        <a:lstStyle/>
        <a:p>
          <a:endParaRPr lang="en-US"/>
        </a:p>
      </dgm:t>
    </dgm:pt>
    <dgm:pt modelId="{D7AE91F8-C734-4CC0-8DD2-929089EF02E2}" type="pres">
      <dgm:prSet presAssocID="{81472B78-9B9D-4B00-8CA2-0A74B95F7EAA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7845C-B19A-44F9-8928-4F51A1494BCE}" type="pres">
      <dgm:prSet presAssocID="{2962F790-7ACB-4F63-93D9-C0642C8EDF0B}" presName="spaceBetweenRectangles" presStyleCnt="0"/>
      <dgm:spPr/>
      <dgm:t>
        <a:bodyPr/>
        <a:lstStyle/>
        <a:p>
          <a:endParaRPr lang="en-US"/>
        </a:p>
      </dgm:t>
    </dgm:pt>
    <dgm:pt modelId="{1085F192-83D0-4658-9950-9CC4229B201B}" type="pres">
      <dgm:prSet presAssocID="{D71BB3C1-0A83-4A72-9B87-B8F8E5BFE74A}" presName="parentLin" presStyleCnt="0"/>
      <dgm:spPr/>
      <dgm:t>
        <a:bodyPr/>
        <a:lstStyle/>
        <a:p>
          <a:endParaRPr lang="en-US"/>
        </a:p>
      </dgm:t>
    </dgm:pt>
    <dgm:pt modelId="{7F8BC1EC-7D2D-4F05-855B-B6AA8B20D183}" type="pres">
      <dgm:prSet presAssocID="{D71BB3C1-0A83-4A72-9B87-B8F8E5BFE74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D2302BB-2D92-4A23-8F30-D3031B8A912B}" type="pres">
      <dgm:prSet presAssocID="{D71BB3C1-0A83-4A72-9B87-B8F8E5BFE74A}" presName="parentText" presStyleLbl="node1" presStyleIdx="1" presStyleCnt="4" custScaleX="119231" custLinFactNeighborX="-23077" custLinFactNeighborY="-60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43321-43A2-4989-8EA2-36A59F2F538B}" type="pres">
      <dgm:prSet presAssocID="{D71BB3C1-0A83-4A72-9B87-B8F8E5BFE74A}" presName="negativeSpace" presStyleCnt="0"/>
      <dgm:spPr/>
      <dgm:t>
        <a:bodyPr/>
        <a:lstStyle/>
        <a:p>
          <a:endParaRPr lang="en-US"/>
        </a:p>
      </dgm:t>
    </dgm:pt>
    <dgm:pt modelId="{FFAB6EA8-6657-48E0-B178-3E68FFE6CBAA}" type="pres">
      <dgm:prSet presAssocID="{D71BB3C1-0A83-4A72-9B87-B8F8E5BFE74A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795C16-0296-474C-BEFE-4F570D82AB65}" type="pres">
      <dgm:prSet presAssocID="{E7BA4635-1EC9-4DBB-AA49-CEFB79A3EFDC}" presName="spaceBetweenRectangles" presStyleCnt="0"/>
      <dgm:spPr/>
      <dgm:t>
        <a:bodyPr/>
        <a:lstStyle/>
        <a:p>
          <a:endParaRPr lang="en-US"/>
        </a:p>
      </dgm:t>
    </dgm:pt>
    <dgm:pt modelId="{18888345-881D-4A37-AADE-303F3F6E0D10}" type="pres">
      <dgm:prSet presAssocID="{EE18555D-3735-4863-85C1-911171BB0849}" presName="parentLin" presStyleCnt="0"/>
      <dgm:spPr/>
      <dgm:t>
        <a:bodyPr/>
        <a:lstStyle/>
        <a:p>
          <a:endParaRPr lang="en-US"/>
        </a:p>
      </dgm:t>
    </dgm:pt>
    <dgm:pt modelId="{F2F23546-178D-4C82-B4EB-11D6C2C34EEE}" type="pres">
      <dgm:prSet presAssocID="{EE18555D-3735-4863-85C1-911171BB0849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05DD3F1A-7176-4C5F-ABAA-3C8B97C87A43}" type="pres">
      <dgm:prSet presAssocID="{EE18555D-3735-4863-85C1-911171BB0849}" presName="parentText" presStyleLbl="node1" presStyleIdx="2" presStyleCnt="4" custScaleX="119231" custLinFactNeighborX="-230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A6302-8731-422C-A657-6717BD1469FE}" type="pres">
      <dgm:prSet presAssocID="{EE18555D-3735-4863-85C1-911171BB0849}" presName="negativeSpace" presStyleCnt="0"/>
      <dgm:spPr/>
      <dgm:t>
        <a:bodyPr/>
        <a:lstStyle/>
        <a:p>
          <a:endParaRPr lang="en-US"/>
        </a:p>
      </dgm:t>
    </dgm:pt>
    <dgm:pt modelId="{2EBAC724-DD50-43C9-9355-11B27B06C5CB}" type="pres">
      <dgm:prSet presAssocID="{EE18555D-3735-4863-85C1-911171BB0849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108F4-DC5A-46A9-8CA2-3D47F79FDD63}" type="pres">
      <dgm:prSet presAssocID="{31E7CE0A-B312-47AE-A095-DA55D1A70D77}" presName="spaceBetweenRectangles" presStyleCnt="0"/>
      <dgm:spPr/>
      <dgm:t>
        <a:bodyPr/>
        <a:lstStyle/>
        <a:p>
          <a:endParaRPr lang="en-US"/>
        </a:p>
      </dgm:t>
    </dgm:pt>
    <dgm:pt modelId="{09B8AC96-CF80-4D7C-A2E9-016CD8017DB4}" type="pres">
      <dgm:prSet presAssocID="{96FF2147-11BA-4364-A8AF-678AC53A47ED}" presName="parentLin" presStyleCnt="0"/>
      <dgm:spPr/>
      <dgm:t>
        <a:bodyPr/>
        <a:lstStyle/>
        <a:p>
          <a:endParaRPr lang="en-US"/>
        </a:p>
      </dgm:t>
    </dgm:pt>
    <dgm:pt modelId="{316D626F-4398-40E5-B050-87A568283BEB}" type="pres">
      <dgm:prSet presAssocID="{96FF2147-11BA-4364-A8AF-678AC53A47ED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33ECCCDA-9685-4920-9282-B1817A59F768}" type="pres">
      <dgm:prSet presAssocID="{96FF2147-11BA-4364-A8AF-678AC53A47ED}" presName="parentText" presStyleLbl="node1" presStyleIdx="3" presStyleCnt="4" custScaleX="119231" custLinFactNeighborX="-230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D1FD51-08EE-4461-85C0-9B0EC6A3A3D4}" type="pres">
      <dgm:prSet presAssocID="{96FF2147-11BA-4364-A8AF-678AC53A47ED}" presName="negativeSpace" presStyleCnt="0"/>
      <dgm:spPr/>
      <dgm:t>
        <a:bodyPr/>
        <a:lstStyle/>
        <a:p>
          <a:endParaRPr lang="en-US"/>
        </a:p>
      </dgm:t>
    </dgm:pt>
    <dgm:pt modelId="{50027D45-2729-4942-97F4-ED66C7768E82}" type="pres">
      <dgm:prSet presAssocID="{96FF2147-11BA-4364-A8AF-678AC53A47ED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1E6CD5-09F6-46AB-AD69-6AC61ABCC4C3}" type="presOf" srcId="{DE6FB0A8-6BFD-4DEF-9751-8E8FB91407F1}" destId="{F530666C-3A32-474D-B7EF-3B23B6FE087A}" srcOrd="0" destOrd="0" presId="urn:microsoft.com/office/officeart/2005/8/layout/list1"/>
    <dgm:cxn modelId="{731DBEC6-088C-4F86-87C6-7B8F91E0F475}" type="presOf" srcId="{725BB43B-0376-4949-BB10-9354E8056C34}" destId="{50027D45-2729-4942-97F4-ED66C7768E82}" srcOrd="0" destOrd="0" presId="urn:microsoft.com/office/officeart/2005/8/layout/list1"/>
    <dgm:cxn modelId="{E3B9CB6D-3EE5-4B82-9D3D-E46B33B3F6E1}" srcId="{EE18555D-3735-4863-85C1-911171BB0849}" destId="{263C3086-8987-40D1-80FD-57CB997BE4F6}" srcOrd="0" destOrd="0" parTransId="{414B8246-FF12-47B2-AD63-34BCE9D53380}" sibTransId="{ACC54F7C-0370-43D2-B1B0-EE5D95DFF5B4}"/>
    <dgm:cxn modelId="{979AA5C4-28ED-4123-BF73-ED4AE719D0E9}" type="presOf" srcId="{81472B78-9B9D-4B00-8CA2-0A74B95F7EAA}" destId="{D57E9BCC-8B21-4877-932A-6930083B0BC3}" srcOrd="0" destOrd="0" presId="urn:microsoft.com/office/officeart/2005/8/layout/list1"/>
    <dgm:cxn modelId="{8F475E6F-E6A6-4A06-A6AA-C1993B9D9035}" srcId="{DE6FB0A8-6BFD-4DEF-9751-8E8FB91407F1}" destId="{D71BB3C1-0A83-4A72-9B87-B8F8E5BFE74A}" srcOrd="1" destOrd="0" parTransId="{EDD4398C-EA69-45E3-AA12-2F8C8AEF5041}" sibTransId="{E7BA4635-1EC9-4DBB-AA49-CEFB79A3EFDC}"/>
    <dgm:cxn modelId="{905A3A11-7277-403D-AF5D-B3CDC5C819BF}" type="presOf" srcId="{E5E979D5-8DDE-4BF8-B05D-2385B14AEA17}" destId="{D7AE91F8-C734-4CC0-8DD2-929089EF02E2}" srcOrd="0" destOrd="0" presId="urn:microsoft.com/office/officeart/2005/8/layout/list1"/>
    <dgm:cxn modelId="{B8D5D7CC-9E4B-44B4-802B-3CCE99AE0687}" srcId="{96FF2147-11BA-4364-A8AF-678AC53A47ED}" destId="{725BB43B-0376-4949-BB10-9354E8056C34}" srcOrd="0" destOrd="0" parTransId="{EC4C7622-E66C-44DA-B0D0-27D20CEA3158}" sibTransId="{0E860533-175A-401C-A9B5-209F256013A4}"/>
    <dgm:cxn modelId="{E7AA04CB-B486-4DC0-B2CB-986FA74881D1}" type="presOf" srcId="{6ECDFD39-3C7C-4A91-9CBF-AB10E36E90E8}" destId="{FFAB6EA8-6657-48E0-B178-3E68FFE6CBAA}" srcOrd="0" destOrd="0" presId="urn:microsoft.com/office/officeart/2005/8/layout/list1"/>
    <dgm:cxn modelId="{20B82787-BC46-42F9-B49E-F7335DC52FBC}" type="presOf" srcId="{81472B78-9B9D-4B00-8CA2-0A74B95F7EAA}" destId="{77C06469-9701-44A3-8B89-900E2523FD3A}" srcOrd="1" destOrd="0" presId="urn:microsoft.com/office/officeart/2005/8/layout/list1"/>
    <dgm:cxn modelId="{4A6D0E79-716B-4B39-97D6-3718352ED52B}" srcId="{DE6FB0A8-6BFD-4DEF-9751-8E8FB91407F1}" destId="{81472B78-9B9D-4B00-8CA2-0A74B95F7EAA}" srcOrd="0" destOrd="0" parTransId="{A5CF2313-74EF-48E7-92CB-CD95D41439B5}" sibTransId="{2962F790-7ACB-4F63-93D9-C0642C8EDF0B}"/>
    <dgm:cxn modelId="{9ED8EC25-D73F-4148-8964-EAAE0AD83AE8}" type="presOf" srcId="{96FF2147-11BA-4364-A8AF-678AC53A47ED}" destId="{33ECCCDA-9685-4920-9282-B1817A59F768}" srcOrd="1" destOrd="0" presId="urn:microsoft.com/office/officeart/2005/8/layout/list1"/>
    <dgm:cxn modelId="{96E246CB-F559-4CDB-8D44-5FE85AF28FA1}" type="presOf" srcId="{EE18555D-3735-4863-85C1-911171BB0849}" destId="{05DD3F1A-7176-4C5F-ABAA-3C8B97C87A43}" srcOrd="1" destOrd="0" presId="urn:microsoft.com/office/officeart/2005/8/layout/list1"/>
    <dgm:cxn modelId="{CA369C93-1F0E-42D0-AE04-1C14B55169EE}" srcId="{DE6FB0A8-6BFD-4DEF-9751-8E8FB91407F1}" destId="{96FF2147-11BA-4364-A8AF-678AC53A47ED}" srcOrd="3" destOrd="0" parTransId="{290E0536-146F-4D42-9914-EB9D7E21E393}" sibTransId="{9B920C0B-C51F-4DE1-89E6-D7E2E60427D2}"/>
    <dgm:cxn modelId="{D9B02DA2-0CB2-44EB-A34D-76E2784ADCAA}" type="presOf" srcId="{263C3086-8987-40D1-80FD-57CB997BE4F6}" destId="{2EBAC724-DD50-43C9-9355-11B27B06C5CB}" srcOrd="0" destOrd="0" presId="urn:microsoft.com/office/officeart/2005/8/layout/list1"/>
    <dgm:cxn modelId="{EA424666-74B6-4625-A8FF-5758D8AAFE75}" type="presOf" srcId="{D71BB3C1-0A83-4A72-9B87-B8F8E5BFE74A}" destId="{8D2302BB-2D92-4A23-8F30-D3031B8A912B}" srcOrd="1" destOrd="0" presId="urn:microsoft.com/office/officeart/2005/8/layout/list1"/>
    <dgm:cxn modelId="{9F4AC9A3-294E-4E62-8691-DF4CF5AAB411}" srcId="{D71BB3C1-0A83-4A72-9B87-B8F8E5BFE74A}" destId="{6ECDFD39-3C7C-4A91-9CBF-AB10E36E90E8}" srcOrd="0" destOrd="0" parTransId="{B6EAFF7E-9CC3-4187-9A6D-513363528649}" sibTransId="{5B21632D-6D50-42BC-80EC-3F7F4A2AE3E1}"/>
    <dgm:cxn modelId="{48492B91-728F-440F-B178-EB12AB0D1C1A}" srcId="{DE6FB0A8-6BFD-4DEF-9751-8E8FB91407F1}" destId="{EE18555D-3735-4863-85C1-911171BB0849}" srcOrd="2" destOrd="0" parTransId="{5EFE79B3-C64A-4064-B0FB-6DC21DB68B5D}" sibTransId="{31E7CE0A-B312-47AE-A095-DA55D1A70D77}"/>
    <dgm:cxn modelId="{F9120F88-07E1-42D9-A884-CBD7B3B61F21}" type="presOf" srcId="{96FF2147-11BA-4364-A8AF-678AC53A47ED}" destId="{316D626F-4398-40E5-B050-87A568283BEB}" srcOrd="0" destOrd="0" presId="urn:microsoft.com/office/officeart/2005/8/layout/list1"/>
    <dgm:cxn modelId="{D6542F59-F44D-4380-AB14-31BEEF188723}" srcId="{81472B78-9B9D-4B00-8CA2-0A74B95F7EAA}" destId="{E5E979D5-8DDE-4BF8-B05D-2385B14AEA17}" srcOrd="0" destOrd="0" parTransId="{A6F0755C-51BC-4CC6-A65E-11DA542C3A90}" sibTransId="{B13C3147-7944-46EC-9861-48AD41E959D4}"/>
    <dgm:cxn modelId="{F867F01B-4456-422F-9947-F8E4C110D15D}" type="presOf" srcId="{EE18555D-3735-4863-85C1-911171BB0849}" destId="{F2F23546-178D-4C82-B4EB-11D6C2C34EEE}" srcOrd="0" destOrd="0" presId="urn:microsoft.com/office/officeart/2005/8/layout/list1"/>
    <dgm:cxn modelId="{81C9B116-8087-4F24-AD29-897B4A440582}" type="presOf" srcId="{D71BB3C1-0A83-4A72-9B87-B8F8E5BFE74A}" destId="{7F8BC1EC-7D2D-4F05-855B-B6AA8B20D183}" srcOrd="0" destOrd="0" presId="urn:microsoft.com/office/officeart/2005/8/layout/list1"/>
    <dgm:cxn modelId="{0B44C80E-C34E-4774-AE41-C1559E19B54F}" type="presParOf" srcId="{F530666C-3A32-474D-B7EF-3B23B6FE087A}" destId="{E45947C8-F33E-4794-AC0E-5C79FD8F99F3}" srcOrd="0" destOrd="0" presId="urn:microsoft.com/office/officeart/2005/8/layout/list1"/>
    <dgm:cxn modelId="{1A3B9EC7-B3B6-4440-AFAD-39C95D62C3D7}" type="presParOf" srcId="{E45947C8-F33E-4794-AC0E-5C79FD8F99F3}" destId="{D57E9BCC-8B21-4877-932A-6930083B0BC3}" srcOrd="0" destOrd="0" presId="urn:microsoft.com/office/officeart/2005/8/layout/list1"/>
    <dgm:cxn modelId="{5B355415-6212-4054-B007-32D6D20BA5CA}" type="presParOf" srcId="{E45947C8-F33E-4794-AC0E-5C79FD8F99F3}" destId="{77C06469-9701-44A3-8B89-900E2523FD3A}" srcOrd="1" destOrd="0" presId="urn:microsoft.com/office/officeart/2005/8/layout/list1"/>
    <dgm:cxn modelId="{8DDBCD08-401B-433E-A1AC-E380C1855E49}" type="presParOf" srcId="{F530666C-3A32-474D-B7EF-3B23B6FE087A}" destId="{96023346-BA94-4CA6-9617-88B73FF655C9}" srcOrd="1" destOrd="0" presId="urn:microsoft.com/office/officeart/2005/8/layout/list1"/>
    <dgm:cxn modelId="{B35993DB-A9FA-415E-9D21-09E55524771D}" type="presParOf" srcId="{F530666C-3A32-474D-B7EF-3B23B6FE087A}" destId="{D7AE91F8-C734-4CC0-8DD2-929089EF02E2}" srcOrd="2" destOrd="0" presId="urn:microsoft.com/office/officeart/2005/8/layout/list1"/>
    <dgm:cxn modelId="{1D9DDC22-0E48-40CA-BD91-7B2EDA13DEE9}" type="presParOf" srcId="{F530666C-3A32-474D-B7EF-3B23B6FE087A}" destId="{5407845C-B19A-44F9-8928-4F51A1494BCE}" srcOrd="3" destOrd="0" presId="urn:microsoft.com/office/officeart/2005/8/layout/list1"/>
    <dgm:cxn modelId="{E24E6067-E1E2-47D4-A92C-740EF595D6D9}" type="presParOf" srcId="{F530666C-3A32-474D-B7EF-3B23B6FE087A}" destId="{1085F192-83D0-4658-9950-9CC4229B201B}" srcOrd="4" destOrd="0" presId="urn:microsoft.com/office/officeart/2005/8/layout/list1"/>
    <dgm:cxn modelId="{14CD6359-DB3A-4448-89B7-0FFE33BEA145}" type="presParOf" srcId="{1085F192-83D0-4658-9950-9CC4229B201B}" destId="{7F8BC1EC-7D2D-4F05-855B-B6AA8B20D183}" srcOrd="0" destOrd="0" presId="urn:microsoft.com/office/officeart/2005/8/layout/list1"/>
    <dgm:cxn modelId="{092D02B5-A5F4-46EA-8819-D2AD78E859BA}" type="presParOf" srcId="{1085F192-83D0-4658-9950-9CC4229B201B}" destId="{8D2302BB-2D92-4A23-8F30-D3031B8A912B}" srcOrd="1" destOrd="0" presId="urn:microsoft.com/office/officeart/2005/8/layout/list1"/>
    <dgm:cxn modelId="{A9ADC46B-41A6-4EA2-A596-6BF76D4CEFE6}" type="presParOf" srcId="{F530666C-3A32-474D-B7EF-3B23B6FE087A}" destId="{A6E43321-43A2-4989-8EA2-36A59F2F538B}" srcOrd="5" destOrd="0" presId="urn:microsoft.com/office/officeart/2005/8/layout/list1"/>
    <dgm:cxn modelId="{A78EE364-73D4-4CDB-943A-6DE8BD885BA7}" type="presParOf" srcId="{F530666C-3A32-474D-B7EF-3B23B6FE087A}" destId="{FFAB6EA8-6657-48E0-B178-3E68FFE6CBAA}" srcOrd="6" destOrd="0" presId="urn:microsoft.com/office/officeart/2005/8/layout/list1"/>
    <dgm:cxn modelId="{891E8992-C112-4EFE-A691-57A54D4D62F8}" type="presParOf" srcId="{F530666C-3A32-474D-B7EF-3B23B6FE087A}" destId="{0D795C16-0296-474C-BEFE-4F570D82AB65}" srcOrd="7" destOrd="0" presId="urn:microsoft.com/office/officeart/2005/8/layout/list1"/>
    <dgm:cxn modelId="{8F3D133E-DED9-4397-B14C-F11299D5FAE6}" type="presParOf" srcId="{F530666C-3A32-474D-B7EF-3B23B6FE087A}" destId="{18888345-881D-4A37-AADE-303F3F6E0D10}" srcOrd="8" destOrd="0" presId="urn:microsoft.com/office/officeart/2005/8/layout/list1"/>
    <dgm:cxn modelId="{834858F3-1DD8-49CF-AD93-9083FDEA9DDB}" type="presParOf" srcId="{18888345-881D-4A37-AADE-303F3F6E0D10}" destId="{F2F23546-178D-4C82-B4EB-11D6C2C34EEE}" srcOrd="0" destOrd="0" presId="urn:microsoft.com/office/officeart/2005/8/layout/list1"/>
    <dgm:cxn modelId="{4333369C-BC91-469E-964D-AAD8B787899B}" type="presParOf" srcId="{18888345-881D-4A37-AADE-303F3F6E0D10}" destId="{05DD3F1A-7176-4C5F-ABAA-3C8B97C87A43}" srcOrd="1" destOrd="0" presId="urn:microsoft.com/office/officeart/2005/8/layout/list1"/>
    <dgm:cxn modelId="{DE51F94B-D95C-4FB5-8FC3-AE78F66C3ED2}" type="presParOf" srcId="{F530666C-3A32-474D-B7EF-3B23B6FE087A}" destId="{09EA6302-8731-422C-A657-6717BD1469FE}" srcOrd="9" destOrd="0" presId="urn:microsoft.com/office/officeart/2005/8/layout/list1"/>
    <dgm:cxn modelId="{FCD72271-4B96-42D6-BD89-10AD984934F9}" type="presParOf" srcId="{F530666C-3A32-474D-B7EF-3B23B6FE087A}" destId="{2EBAC724-DD50-43C9-9355-11B27B06C5CB}" srcOrd="10" destOrd="0" presId="urn:microsoft.com/office/officeart/2005/8/layout/list1"/>
    <dgm:cxn modelId="{7ECCDE2F-5CDB-4508-9B7F-2394CD24CD54}" type="presParOf" srcId="{F530666C-3A32-474D-B7EF-3B23B6FE087A}" destId="{89F108F4-DC5A-46A9-8CA2-3D47F79FDD63}" srcOrd="11" destOrd="0" presId="urn:microsoft.com/office/officeart/2005/8/layout/list1"/>
    <dgm:cxn modelId="{0013F32F-3884-4B11-A803-E37479C08269}" type="presParOf" srcId="{F530666C-3A32-474D-B7EF-3B23B6FE087A}" destId="{09B8AC96-CF80-4D7C-A2E9-016CD8017DB4}" srcOrd="12" destOrd="0" presId="urn:microsoft.com/office/officeart/2005/8/layout/list1"/>
    <dgm:cxn modelId="{4FB3D5DE-D037-450C-8478-F3FE2D577758}" type="presParOf" srcId="{09B8AC96-CF80-4D7C-A2E9-016CD8017DB4}" destId="{316D626F-4398-40E5-B050-87A568283BEB}" srcOrd="0" destOrd="0" presId="urn:microsoft.com/office/officeart/2005/8/layout/list1"/>
    <dgm:cxn modelId="{FEB72F77-FBA9-4972-BB46-074C2330389F}" type="presParOf" srcId="{09B8AC96-CF80-4D7C-A2E9-016CD8017DB4}" destId="{33ECCCDA-9685-4920-9282-B1817A59F768}" srcOrd="1" destOrd="0" presId="urn:microsoft.com/office/officeart/2005/8/layout/list1"/>
    <dgm:cxn modelId="{069E59AD-F10D-4B91-BD42-1E00D9ED2110}" type="presParOf" srcId="{F530666C-3A32-474D-B7EF-3B23B6FE087A}" destId="{B8D1FD51-08EE-4461-85C0-9B0EC6A3A3D4}" srcOrd="13" destOrd="0" presId="urn:microsoft.com/office/officeart/2005/8/layout/list1"/>
    <dgm:cxn modelId="{BE829D23-7289-464D-B835-D0A7A5FE4908}" type="presParOf" srcId="{F530666C-3A32-474D-B7EF-3B23B6FE087A}" destId="{50027D45-2729-4942-97F4-ED66C7768E8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0E9775-0993-4D46-8C72-D3B9EA9BE96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266905-FB46-4B7D-A3B8-8BEB37E23234}">
      <dgm:prSet custT="1"/>
      <dgm:spPr/>
      <dgm:t>
        <a:bodyPr/>
        <a:lstStyle/>
        <a:p>
          <a:pPr rtl="0"/>
          <a:r>
            <a:rPr lang="en-US" sz="2800" b="0" dirty="0" smtClean="0"/>
            <a:t>INSERT: Command to insert data into table</a:t>
          </a:r>
          <a:endParaRPr lang="en-CA" sz="2800" b="0" dirty="0"/>
        </a:p>
      </dgm:t>
    </dgm:pt>
    <dgm:pt modelId="{83FE6720-1318-4CCF-A978-7C72A9696B17}" type="parTrans" cxnId="{6A117BCF-C32C-4F10-9CBB-DB1596AE401C}">
      <dgm:prSet/>
      <dgm:spPr/>
      <dgm:t>
        <a:bodyPr/>
        <a:lstStyle/>
        <a:p>
          <a:endParaRPr lang="en-US"/>
        </a:p>
      </dgm:t>
    </dgm:pt>
    <dgm:pt modelId="{38DE8072-74CC-47A6-89CA-1257D5C187CA}" type="sibTrans" cxnId="{6A117BCF-C32C-4F10-9CBB-DB1596AE401C}">
      <dgm:prSet/>
      <dgm:spPr/>
      <dgm:t>
        <a:bodyPr/>
        <a:lstStyle/>
        <a:p>
          <a:endParaRPr lang="en-US"/>
        </a:p>
      </dgm:t>
    </dgm:pt>
    <dgm:pt modelId="{D97613B3-F789-4CB5-B128-14E152CF5614}">
      <dgm:prSet custT="1"/>
      <dgm:spPr/>
      <dgm:t>
        <a:bodyPr/>
        <a:lstStyle/>
        <a:p>
          <a:pPr rtl="0"/>
          <a:r>
            <a:rPr lang="en-US" sz="2400" dirty="0" smtClean="0">
              <a:solidFill>
                <a:srgbClr val="002060"/>
              </a:solidFill>
            </a:rPr>
            <a:t>Syntax - INSERT INTO </a:t>
          </a:r>
          <a:r>
            <a:rPr lang="en-US" sz="2400" dirty="0" err="1" smtClean="0">
              <a:solidFill>
                <a:srgbClr val="002060"/>
              </a:solidFill>
            </a:rPr>
            <a:t>tablename</a:t>
          </a:r>
          <a:r>
            <a:rPr lang="en-US" sz="2400" dirty="0" smtClean="0">
              <a:solidFill>
                <a:srgbClr val="002060"/>
              </a:solidFill>
            </a:rPr>
            <a:t> VALUES();</a:t>
          </a:r>
          <a:endParaRPr lang="en-CA" sz="2400" dirty="0">
            <a:solidFill>
              <a:srgbClr val="002060"/>
            </a:solidFill>
          </a:endParaRPr>
        </a:p>
      </dgm:t>
    </dgm:pt>
    <dgm:pt modelId="{EE29CE37-5A85-468D-A95A-AC70102E16EA}" type="parTrans" cxnId="{CC1B2C89-2616-4F48-8851-5E35028E6DEC}">
      <dgm:prSet/>
      <dgm:spPr/>
      <dgm:t>
        <a:bodyPr/>
        <a:lstStyle/>
        <a:p>
          <a:endParaRPr lang="en-US"/>
        </a:p>
      </dgm:t>
    </dgm:pt>
    <dgm:pt modelId="{75A4BBEB-DB4C-48C6-A3FE-21D5D5D4C587}" type="sibTrans" cxnId="{CC1B2C89-2616-4F48-8851-5E35028E6DEC}">
      <dgm:prSet/>
      <dgm:spPr/>
      <dgm:t>
        <a:bodyPr/>
        <a:lstStyle/>
        <a:p>
          <a:endParaRPr lang="en-US"/>
        </a:p>
      </dgm:t>
    </dgm:pt>
    <dgm:pt modelId="{236DB651-686E-402A-A5E0-A55AD5C6615D}">
      <dgm:prSet custT="1"/>
      <dgm:spPr/>
      <dgm:t>
        <a:bodyPr/>
        <a:lstStyle/>
        <a:p>
          <a:pPr rtl="0"/>
          <a:r>
            <a:rPr lang="en-US" sz="2400" dirty="0" smtClean="0">
              <a:solidFill>
                <a:srgbClr val="002060"/>
              </a:solidFill>
            </a:rPr>
            <a:t>Used to add table rows with NULL and NOT NULL attributes</a:t>
          </a:r>
          <a:endParaRPr lang="en-CA" sz="2400" dirty="0">
            <a:solidFill>
              <a:srgbClr val="002060"/>
            </a:solidFill>
          </a:endParaRPr>
        </a:p>
      </dgm:t>
    </dgm:pt>
    <dgm:pt modelId="{364865EF-3DA3-47F2-8199-59E98B903721}" type="parTrans" cxnId="{D87A8BEE-57F9-4F62-B7F6-A8770CA3796A}">
      <dgm:prSet/>
      <dgm:spPr/>
      <dgm:t>
        <a:bodyPr/>
        <a:lstStyle/>
        <a:p>
          <a:endParaRPr lang="en-US"/>
        </a:p>
      </dgm:t>
    </dgm:pt>
    <dgm:pt modelId="{2B80FA5D-A382-40C4-A575-BB1A18D094D9}" type="sibTrans" cxnId="{D87A8BEE-57F9-4F62-B7F6-A8770CA3796A}">
      <dgm:prSet/>
      <dgm:spPr/>
      <dgm:t>
        <a:bodyPr/>
        <a:lstStyle/>
        <a:p>
          <a:endParaRPr lang="en-US"/>
        </a:p>
      </dgm:t>
    </dgm:pt>
    <dgm:pt modelId="{CCD6C1B3-D0AE-4AC8-B50E-EE2B1D9D68E7}">
      <dgm:prSet custT="1"/>
      <dgm:spPr/>
      <dgm:t>
        <a:bodyPr/>
        <a:lstStyle/>
        <a:p>
          <a:pPr rtl="0"/>
          <a:r>
            <a:rPr lang="en-US" sz="2800" b="0" smtClean="0"/>
            <a:t>COMMIT: Command to save changes</a:t>
          </a:r>
          <a:endParaRPr lang="en-CA" sz="2800" b="0"/>
        </a:p>
      </dgm:t>
    </dgm:pt>
    <dgm:pt modelId="{6FF51544-647B-461A-B63B-DD766C41F680}" type="parTrans" cxnId="{864EB666-C66E-4695-B2BF-95A315BA6847}">
      <dgm:prSet/>
      <dgm:spPr/>
      <dgm:t>
        <a:bodyPr/>
        <a:lstStyle/>
        <a:p>
          <a:endParaRPr lang="en-US"/>
        </a:p>
      </dgm:t>
    </dgm:pt>
    <dgm:pt modelId="{6827079A-63AB-4DC1-B6D6-F7A5A1C69DD7}" type="sibTrans" cxnId="{864EB666-C66E-4695-B2BF-95A315BA6847}">
      <dgm:prSet/>
      <dgm:spPr/>
      <dgm:t>
        <a:bodyPr/>
        <a:lstStyle/>
        <a:p>
          <a:endParaRPr lang="en-US"/>
        </a:p>
      </dgm:t>
    </dgm:pt>
    <dgm:pt modelId="{0B4898C9-25B9-4EAB-B820-04CA24DBE9A0}">
      <dgm:prSet custT="1"/>
      <dgm:spPr/>
      <dgm:t>
        <a:bodyPr/>
        <a:lstStyle/>
        <a:p>
          <a:pPr rtl="0"/>
          <a:r>
            <a:rPr lang="en-US" sz="2400" dirty="0" smtClean="0">
              <a:solidFill>
                <a:srgbClr val="002060"/>
              </a:solidFill>
            </a:rPr>
            <a:t>Syntax - COMMIT [WORK];</a:t>
          </a:r>
          <a:endParaRPr lang="en-CA" sz="2400" dirty="0">
            <a:solidFill>
              <a:srgbClr val="002060"/>
            </a:solidFill>
          </a:endParaRPr>
        </a:p>
      </dgm:t>
    </dgm:pt>
    <dgm:pt modelId="{FB5DD906-8D32-4F36-A562-49F50AE18C6C}" type="parTrans" cxnId="{1F5FB8D3-D800-4902-832E-67F24C98A317}">
      <dgm:prSet/>
      <dgm:spPr/>
      <dgm:t>
        <a:bodyPr/>
        <a:lstStyle/>
        <a:p>
          <a:endParaRPr lang="en-US"/>
        </a:p>
      </dgm:t>
    </dgm:pt>
    <dgm:pt modelId="{0BDB639B-184A-46AF-AFB0-EE25D711A972}" type="sibTrans" cxnId="{1F5FB8D3-D800-4902-832E-67F24C98A317}">
      <dgm:prSet/>
      <dgm:spPr/>
      <dgm:t>
        <a:bodyPr/>
        <a:lstStyle/>
        <a:p>
          <a:endParaRPr lang="en-US"/>
        </a:p>
      </dgm:t>
    </dgm:pt>
    <dgm:pt modelId="{B8F91A9E-87FD-4C62-8D1A-9BA37AE2D0DC}">
      <dgm:prSet custT="1"/>
      <dgm:spPr/>
      <dgm:t>
        <a:bodyPr/>
        <a:lstStyle/>
        <a:p>
          <a:pPr rtl="0"/>
          <a:r>
            <a:rPr lang="en-US" sz="2400" dirty="0" smtClean="0">
              <a:solidFill>
                <a:srgbClr val="002060"/>
              </a:solidFill>
            </a:rPr>
            <a:t>Ensures database update integrity</a:t>
          </a:r>
          <a:endParaRPr lang="en-CA" sz="2400" dirty="0">
            <a:solidFill>
              <a:srgbClr val="002060"/>
            </a:solidFill>
          </a:endParaRPr>
        </a:p>
      </dgm:t>
    </dgm:pt>
    <dgm:pt modelId="{414C8530-7676-4AEA-BC7B-700341FCDED2}" type="parTrans" cxnId="{CB9F140D-CE57-495D-B0C5-F01EFF73C4E2}">
      <dgm:prSet/>
      <dgm:spPr/>
      <dgm:t>
        <a:bodyPr/>
        <a:lstStyle/>
        <a:p>
          <a:endParaRPr lang="en-US"/>
        </a:p>
      </dgm:t>
    </dgm:pt>
    <dgm:pt modelId="{ACB52925-30EF-4A50-A204-F21A9A8A28B2}" type="sibTrans" cxnId="{CB9F140D-CE57-495D-B0C5-F01EFF73C4E2}">
      <dgm:prSet/>
      <dgm:spPr/>
      <dgm:t>
        <a:bodyPr/>
        <a:lstStyle/>
        <a:p>
          <a:endParaRPr lang="en-US"/>
        </a:p>
      </dgm:t>
    </dgm:pt>
    <dgm:pt modelId="{5CA7AE45-7647-4B83-A075-2E30029CEBCA}" type="pres">
      <dgm:prSet presAssocID="{A20E9775-0993-4D46-8C72-D3B9EA9BE96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9DEC74-45AE-4A37-8C15-04E001343AB7}" type="pres">
      <dgm:prSet presAssocID="{FE266905-FB46-4B7D-A3B8-8BEB37E23234}" presName="parentText" presStyleLbl="node1" presStyleIdx="0" presStyleCnt="2" custScaleX="98214" custScaleY="76162" custLinFactNeighborY="-1710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8F4ED-B0BE-4CFE-BE2E-0EB67DE95103}" type="pres">
      <dgm:prSet presAssocID="{FE266905-FB46-4B7D-A3B8-8BEB37E23234}" presName="childText" presStyleLbl="revTx" presStyleIdx="0" presStyleCnt="2" custLinFactNeighborY="-103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FC90B-0CDE-4805-8EFF-329A1AFA44B4}" type="pres">
      <dgm:prSet presAssocID="{CCD6C1B3-D0AE-4AC8-B50E-EE2B1D9D68E7}" presName="parentText" presStyleLbl="node1" presStyleIdx="1" presStyleCnt="2" custScaleX="98214" custScaleY="761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9DB0CD-EFA7-456C-8C2F-1AAFE31E4748}" type="pres">
      <dgm:prSet presAssocID="{CCD6C1B3-D0AE-4AC8-B50E-EE2B1D9D68E7}" presName="childText" presStyleLbl="revTx" presStyleIdx="1" presStyleCnt="2" custLinFactNeighborY="93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48469E-1A9B-4D50-B010-3655FAEF1458}" type="presOf" srcId="{FE266905-FB46-4B7D-A3B8-8BEB37E23234}" destId="{4B9DEC74-45AE-4A37-8C15-04E001343AB7}" srcOrd="0" destOrd="0" presId="urn:microsoft.com/office/officeart/2005/8/layout/vList2"/>
    <dgm:cxn modelId="{CB9F140D-CE57-495D-B0C5-F01EFF73C4E2}" srcId="{CCD6C1B3-D0AE-4AC8-B50E-EE2B1D9D68E7}" destId="{B8F91A9E-87FD-4C62-8D1A-9BA37AE2D0DC}" srcOrd="1" destOrd="0" parTransId="{414C8530-7676-4AEA-BC7B-700341FCDED2}" sibTransId="{ACB52925-30EF-4A50-A204-F21A9A8A28B2}"/>
    <dgm:cxn modelId="{336B1C66-BDAE-496B-AEF8-3271DF7C202B}" type="presOf" srcId="{0B4898C9-25B9-4EAB-B820-04CA24DBE9A0}" destId="{6F9DB0CD-EFA7-456C-8C2F-1AAFE31E4748}" srcOrd="0" destOrd="0" presId="urn:microsoft.com/office/officeart/2005/8/layout/vList2"/>
    <dgm:cxn modelId="{B4A4466A-D395-4D0E-8581-B67071007926}" type="presOf" srcId="{D97613B3-F789-4CB5-B128-14E152CF5614}" destId="{2DE8F4ED-B0BE-4CFE-BE2E-0EB67DE95103}" srcOrd="0" destOrd="0" presId="urn:microsoft.com/office/officeart/2005/8/layout/vList2"/>
    <dgm:cxn modelId="{CC1B2C89-2616-4F48-8851-5E35028E6DEC}" srcId="{FE266905-FB46-4B7D-A3B8-8BEB37E23234}" destId="{D97613B3-F789-4CB5-B128-14E152CF5614}" srcOrd="0" destOrd="0" parTransId="{EE29CE37-5A85-468D-A95A-AC70102E16EA}" sibTransId="{75A4BBEB-DB4C-48C6-A3FE-21D5D5D4C587}"/>
    <dgm:cxn modelId="{830310C9-3FC7-4837-9CDF-1E92C2FFA6FC}" type="presOf" srcId="{236DB651-686E-402A-A5E0-A55AD5C6615D}" destId="{2DE8F4ED-B0BE-4CFE-BE2E-0EB67DE95103}" srcOrd="0" destOrd="1" presId="urn:microsoft.com/office/officeart/2005/8/layout/vList2"/>
    <dgm:cxn modelId="{D87A8BEE-57F9-4F62-B7F6-A8770CA3796A}" srcId="{FE266905-FB46-4B7D-A3B8-8BEB37E23234}" destId="{236DB651-686E-402A-A5E0-A55AD5C6615D}" srcOrd="1" destOrd="0" parTransId="{364865EF-3DA3-47F2-8199-59E98B903721}" sibTransId="{2B80FA5D-A382-40C4-A575-BB1A18D094D9}"/>
    <dgm:cxn modelId="{DB320498-048F-44CB-A388-097E999E115A}" type="presOf" srcId="{A20E9775-0993-4D46-8C72-D3B9EA9BE96A}" destId="{5CA7AE45-7647-4B83-A075-2E30029CEBCA}" srcOrd="0" destOrd="0" presId="urn:microsoft.com/office/officeart/2005/8/layout/vList2"/>
    <dgm:cxn modelId="{6A117BCF-C32C-4F10-9CBB-DB1596AE401C}" srcId="{A20E9775-0993-4D46-8C72-D3B9EA9BE96A}" destId="{FE266905-FB46-4B7D-A3B8-8BEB37E23234}" srcOrd="0" destOrd="0" parTransId="{83FE6720-1318-4CCF-A978-7C72A9696B17}" sibTransId="{38DE8072-74CC-47A6-89CA-1257D5C187CA}"/>
    <dgm:cxn modelId="{2B8170B4-AFCA-47D2-995F-E8AE0C7C2C47}" type="presOf" srcId="{B8F91A9E-87FD-4C62-8D1A-9BA37AE2D0DC}" destId="{6F9DB0CD-EFA7-456C-8C2F-1AAFE31E4748}" srcOrd="0" destOrd="1" presId="urn:microsoft.com/office/officeart/2005/8/layout/vList2"/>
    <dgm:cxn modelId="{7913415B-4BD9-4C57-A54B-EC5F72702E3A}" type="presOf" srcId="{CCD6C1B3-D0AE-4AC8-B50E-EE2B1D9D68E7}" destId="{8CBFC90B-0CDE-4805-8EFF-329A1AFA44B4}" srcOrd="0" destOrd="0" presId="urn:microsoft.com/office/officeart/2005/8/layout/vList2"/>
    <dgm:cxn modelId="{864EB666-C66E-4695-B2BF-95A315BA6847}" srcId="{A20E9775-0993-4D46-8C72-D3B9EA9BE96A}" destId="{CCD6C1B3-D0AE-4AC8-B50E-EE2B1D9D68E7}" srcOrd="1" destOrd="0" parTransId="{6FF51544-647B-461A-B63B-DD766C41F680}" sibTransId="{6827079A-63AB-4DC1-B6D6-F7A5A1C69DD7}"/>
    <dgm:cxn modelId="{1F5FB8D3-D800-4902-832E-67F24C98A317}" srcId="{CCD6C1B3-D0AE-4AC8-B50E-EE2B1D9D68E7}" destId="{0B4898C9-25B9-4EAB-B820-04CA24DBE9A0}" srcOrd="0" destOrd="0" parTransId="{FB5DD906-8D32-4F36-A562-49F50AE18C6C}" sibTransId="{0BDB639B-184A-46AF-AFB0-EE25D711A972}"/>
    <dgm:cxn modelId="{FF89CD3D-EC7C-4E45-8B1D-2D0540577371}" type="presParOf" srcId="{5CA7AE45-7647-4B83-A075-2E30029CEBCA}" destId="{4B9DEC74-45AE-4A37-8C15-04E001343AB7}" srcOrd="0" destOrd="0" presId="urn:microsoft.com/office/officeart/2005/8/layout/vList2"/>
    <dgm:cxn modelId="{A2B6E175-44B9-4EB0-BFBD-64C7F5FF3386}" type="presParOf" srcId="{5CA7AE45-7647-4B83-A075-2E30029CEBCA}" destId="{2DE8F4ED-B0BE-4CFE-BE2E-0EB67DE95103}" srcOrd="1" destOrd="0" presId="urn:microsoft.com/office/officeart/2005/8/layout/vList2"/>
    <dgm:cxn modelId="{EEF71EE5-E47E-4F2D-A1A1-5F2CB4675900}" type="presParOf" srcId="{5CA7AE45-7647-4B83-A075-2E30029CEBCA}" destId="{8CBFC90B-0CDE-4805-8EFF-329A1AFA44B4}" srcOrd="2" destOrd="0" presId="urn:microsoft.com/office/officeart/2005/8/layout/vList2"/>
    <dgm:cxn modelId="{1AA7E141-7EBA-4A30-BF1F-85EBA3AFA62C}" type="presParOf" srcId="{5CA7AE45-7647-4B83-A075-2E30029CEBCA}" destId="{6F9DB0CD-EFA7-456C-8C2F-1AAFE31E474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61434A-8B4F-42E6-9574-AEBE2061F25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7B86E6-27A4-4601-A5CA-015FE7BE04E5}">
      <dgm:prSet custT="1"/>
      <dgm:spPr/>
      <dgm:t>
        <a:bodyPr/>
        <a:lstStyle/>
        <a:p>
          <a:pPr rtl="0"/>
          <a:r>
            <a:rPr lang="en-US" sz="2800" b="0" smtClean="0"/>
            <a:t>SELECT: Command to list the contents</a:t>
          </a:r>
          <a:endParaRPr lang="en-CA" sz="2800" b="0"/>
        </a:p>
      </dgm:t>
    </dgm:pt>
    <dgm:pt modelId="{DBC8328E-3945-4791-9D9F-2645636CB348}" type="parTrans" cxnId="{037108BA-480F-4FBB-827B-303F2FA66954}">
      <dgm:prSet/>
      <dgm:spPr/>
      <dgm:t>
        <a:bodyPr/>
        <a:lstStyle/>
        <a:p>
          <a:endParaRPr lang="en-US"/>
        </a:p>
      </dgm:t>
    </dgm:pt>
    <dgm:pt modelId="{2843D2A4-790C-4786-BC74-9D16348F2410}" type="sibTrans" cxnId="{037108BA-480F-4FBB-827B-303F2FA66954}">
      <dgm:prSet/>
      <dgm:spPr/>
      <dgm:t>
        <a:bodyPr/>
        <a:lstStyle/>
        <a:p>
          <a:endParaRPr lang="en-US"/>
        </a:p>
      </dgm:t>
    </dgm:pt>
    <dgm:pt modelId="{70EF2BFA-B98D-406A-9A76-DA70F0A6C67C}">
      <dgm:prSet custT="1"/>
      <dgm:spPr/>
      <dgm:t>
        <a:bodyPr/>
        <a:lstStyle/>
        <a:p>
          <a:pPr rtl="0"/>
          <a:r>
            <a:rPr lang="en-US" sz="2400" dirty="0" smtClean="0">
              <a:solidFill>
                <a:srgbClr val="002060"/>
              </a:solidFill>
            </a:rPr>
            <a:t>Syntax - SELECT </a:t>
          </a:r>
          <a:r>
            <a:rPr lang="en-US" sz="2400" i="1" dirty="0" err="1" smtClean="0">
              <a:solidFill>
                <a:srgbClr val="002060"/>
              </a:solidFill>
            </a:rPr>
            <a:t>columnlist</a:t>
          </a:r>
          <a:r>
            <a:rPr lang="en-US" sz="2400" dirty="0" smtClean="0">
              <a:solidFill>
                <a:srgbClr val="002060"/>
              </a:solidFill>
            </a:rPr>
            <a:t> FROM </a:t>
          </a:r>
          <a:r>
            <a:rPr lang="en-US" sz="2400" i="1" dirty="0" err="1" smtClean="0">
              <a:solidFill>
                <a:srgbClr val="002060"/>
              </a:solidFill>
            </a:rPr>
            <a:t>tablename</a:t>
          </a:r>
          <a:r>
            <a:rPr lang="en-US" sz="2400" dirty="0" smtClean="0">
              <a:solidFill>
                <a:srgbClr val="002060"/>
              </a:solidFill>
            </a:rPr>
            <a:t>;</a:t>
          </a:r>
          <a:endParaRPr lang="en-CA" sz="2400" dirty="0">
            <a:solidFill>
              <a:srgbClr val="002060"/>
            </a:solidFill>
          </a:endParaRPr>
        </a:p>
      </dgm:t>
    </dgm:pt>
    <dgm:pt modelId="{AA3060E9-D687-4C46-A80D-46AB4792BC45}" type="parTrans" cxnId="{A444A491-6039-4E12-A6B0-E388A9A8B94A}">
      <dgm:prSet/>
      <dgm:spPr/>
      <dgm:t>
        <a:bodyPr/>
        <a:lstStyle/>
        <a:p>
          <a:endParaRPr lang="en-US"/>
        </a:p>
      </dgm:t>
    </dgm:pt>
    <dgm:pt modelId="{48B3F44C-ECD4-41F9-844C-BFD31CD5F1BB}" type="sibTrans" cxnId="{A444A491-6039-4E12-A6B0-E388A9A8B94A}">
      <dgm:prSet/>
      <dgm:spPr/>
      <dgm:t>
        <a:bodyPr/>
        <a:lstStyle/>
        <a:p>
          <a:endParaRPr lang="en-US"/>
        </a:p>
      </dgm:t>
    </dgm:pt>
    <dgm:pt modelId="{EB8314B5-2687-4825-93E0-CCA4FFE81442}">
      <dgm:prSet custT="1"/>
      <dgm:spPr/>
      <dgm:t>
        <a:bodyPr/>
        <a:lstStyle/>
        <a:p>
          <a:pPr rtl="0"/>
          <a:r>
            <a:rPr lang="en-US" sz="2400" b="1" dirty="0" smtClean="0">
              <a:solidFill>
                <a:srgbClr val="002060"/>
              </a:solidFill>
            </a:rPr>
            <a:t>Wildcard character</a:t>
          </a:r>
          <a:r>
            <a:rPr lang="en-US" sz="2400" dirty="0" smtClean="0">
              <a:solidFill>
                <a:srgbClr val="002060"/>
              </a:solidFill>
            </a:rPr>
            <a:t>(*): Substitute for other characters/command </a:t>
          </a:r>
          <a:endParaRPr lang="en-CA" sz="2400" dirty="0">
            <a:solidFill>
              <a:srgbClr val="002060"/>
            </a:solidFill>
          </a:endParaRPr>
        </a:p>
      </dgm:t>
    </dgm:pt>
    <dgm:pt modelId="{22D0032D-BF66-4A43-93F0-038159FC268F}" type="parTrans" cxnId="{07082543-9B61-40BC-BDE3-833CACC1EAA5}">
      <dgm:prSet/>
      <dgm:spPr/>
      <dgm:t>
        <a:bodyPr/>
        <a:lstStyle/>
        <a:p>
          <a:endParaRPr lang="en-US"/>
        </a:p>
      </dgm:t>
    </dgm:pt>
    <dgm:pt modelId="{57D8E527-6E08-4EFC-9038-DF14D19D10B5}" type="sibTrans" cxnId="{07082543-9B61-40BC-BDE3-833CACC1EAA5}">
      <dgm:prSet/>
      <dgm:spPr/>
      <dgm:t>
        <a:bodyPr/>
        <a:lstStyle/>
        <a:p>
          <a:endParaRPr lang="en-US"/>
        </a:p>
      </dgm:t>
    </dgm:pt>
    <dgm:pt modelId="{873129FB-598F-4B59-9E91-62FFC06041DA}">
      <dgm:prSet custT="1"/>
      <dgm:spPr/>
      <dgm:t>
        <a:bodyPr/>
        <a:lstStyle/>
        <a:p>
          <a:pPr rtl="0"/>
          <a:r>
            <a:rPr lang="en-US" sz="2800" b="0" smtClean="0"/>
            <a:t>UPDATE: Command to modify data</a:t>
          </a:r>
          <a:endParaRPr lang="en-CA" sz="2800" b="0"/>
        </a:p>
      </dgm:t>
    </dgm:pt>
    <dgm:pt modelId="{BF7C8797-8C32-409D-916B-B1622BC6B128}" type="parTrans" cxnId="{72B0F62B-A0DB-45CF-9851-8FCA1914AC8E}">
      <dgm:prSet/>
      <dgm:spPr/>
      <dgm:t>
        <a:bodyPr/>
        <a:lstStyle/>
        <a:p>
          <a:endParaRPr lang="en-US"/>
        </a:p>
      </dgm:t>
    </dgm:pt>
    <dgm:pt modelId="{7CBA212A-E7DE-458C-82FF-0C1AD29A462E}" type="sibTrans" cxnId="{72B0F62B-A0DB-45CF-9851-8FCA1914AC8E}">
      <dgm:prSet/>
      <dgm:spPr/>
      <dgm:t>
        <a:bodyPr/>
        <a:lstStyle/>
        <a:p>
          <a:endParaRPr lang="en-US"/>
        </a:p>
      </dgm:t>
    </dgm:pt>
    <dgm:pt modelId="{F91C3833-CE43-474A-8E45-85599EBDB171}">
      <dgm:prSet custT="1"/>
      <dgm:spPr/>
      <dgm:t>
        <a:bodyPr/>
        <a:lstStyle/>
        <a:p>
          <a:pPr rtl="0"/>
          <a:r>
            <a:rPr lang="en-US" sz="2400" dirty="0" smtClean="0">
              <a:solidFill>
                <a:srgbClr val="002060"/>
              </a:solidFill>
            </a:rPr>
            <a:t>Syntax - UPDATE </a:t>
          </a:r>
          <a:r>
            <a:rPr lang="en-US" sz="2400" i="1" dirty="0" err="1" smtClean="0">
              <a:solidFill>
                <a:srgbClr val="002060"/>
              </a:solidFill>
            </a:rPr>
            <a:t>tablename</a:t>
          </a:r>
          <a:r>
            <a:rPr lang="en-US" sz="2400" dirty="0" smtClean="0">
              <a:solidFill>
                <a:srgbClr val="002060"/>
              </a:solidFill>
            </a:rPr>
            <a:t> SET </a:t>
          </a:r>
          <a:r>
            <a:rPr lang="en-US" sz="2400" i="1" dirty="0" err="1" smtClean="0">
              <a:solidFill>
                <a:srgbClr val="002060"/>
              </a:solidFill>
            </a:rPr>
            <a:t>columnname</a:t>
          </a:r>
          <a:r>
            <a:rPr lang="en-US" sz="2400" dirty="0" smtClean="0">
              <a:solidFill>
                <a:srgbClr val="002060"/>
              </a:solidFill>
            </a:rPr>
            <a:t> = expression [, </a:t>
          </a:r>
          <a:r>
            <a:rPr lang="en-US" sz="2400" i="1" dirty="0" err="1" smtClean="0">
              <a:solidFill>
                <a:srgbClr val="002060"/>
              </a:solidFill>
            </a:rPr>
            <a:t>columnname</a:t>
          </a:r>
          <a:r>
            <a:rPr lang="en-US" sz="2400" dirty="0" smtClean="0">
              <a:solidFill>
                <a:srgbClr val="002060"/>
              </a:solidFill>
            </a:rPr>
            <a:t> = </a:t>
          </a:r>
          <a:r>
            <a:rPr lang="en-US" sz="2400" i="1" dirty="0" smtClean="0">
              <a:solidFill>
                <a:srgbClr val="002060"/>
              </a:solidFill>
            </a:rPr>
            <a:t>expression</a:t>
          </a:r>
          <a:r>
            <a:rPr lang="en-US" sz="2400" dirty="0" smtClean="0">
              <a:solidFill>
                <a:srgbClr val="002060"/>
              </a:solidFill>
            </a:rPr>
            <a:t>] [WHERE </a:t>
          </a:r>
          <a:r>
            <a:rPr lang="en-US" sz="2400" i="1" dirty="0" err="1" smtClean="0">
              <a:solidFill>
                <a:srgbClr val="002060"/>
              </a:solidFill>
            </a:rPr>
            <a:t>conditionlist</a:t>
          </a:r>
          <a:r>
            <a:rPr lang="en-US" sz="2400" dirty="0" smtClean="0">
              <a:solidFill>
                <a:srgbClr val="002060"/>
              </a:solidFill>
            </a:rPr>
            <a:t>];</a:t>
          </a:r>
          <a:endParaRPr lang="en-CA" sz="2400" dirty="0">
            <a:solidFill>
              <a:srgbClr val="002060"/>
            </a:solidFill>
          </a:endParaRPr>
        </a:p>
      </dgm:t>
    </dgm:pt>
    <dgm:pt modelId="{7243131D-99E2-4D00-8B25-AE6263E183C4}" type="parTrans" cxnId="{6EC0CA6A-750F-40DF-8669-99989B85018E}">
      <dgm:prSet/>
      <dgm:spPr/>
      <dgm:t>
        <a:bodyPr/>
        <a:lstStyle/>
        <a:p>
          <a:endParaRPr lang="en-US"/>
        </a:p>
      </dgm:t>
    </dgm:pt>
    <dgm:pt modelId="{CEBDC16F-334D-41D3-8D45-C8156252BDAC}" type="sibTrans" cxnId="{6EC0CA6A-750F-40DF-8669-99989B85018E}">
      <dgm:prSet/>
      <dgm:spPr/>
      <dgm:t>
        <a:bodyPr/>
        <a:lstStyle/>
        <a:p>
          <a:endParaRPr lang="en-US"/>
        </a:p>
      </dgm:t>
    </dgm:pt>
    <dgm:pt modelId="{74BF33FC-C306-42C0-B7C6-72D6BC384485}" type="pres">
      <dgm:prSet presAssocID="{F461434A-8B4F-42E6-9574-AEBE2061F2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2EC225-CC66-4E32-9536-F4D751913622}" type="pres">
      <dgm:prSet presAssocID="{577B86E6-27A4-4601-A5CA-015FE7BE04E5}" presName="parentText" presStyleLbl="node1" presStyleIdx="0" presStyleCnt="2" custScaleX="98113" custScaleY="63442" custLinFactNeighborY="-173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06EAD6-D15E-4FD9-B346-E2EA67705778}" type="pres">
      <dgm:prSet presAssocID="{577B86E6-27A4-4601-A5CA-015FE7BE04E5}" presName="childText" presStyleLbl="revTx" presStyleIdx="0" presStyleCnt="2" custLinFactNeighborY="-103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F3968-42D0-47FD-AD07-FB10BD703A05}" type="pres">
      <dgm:prSet presAssocID="{873129FB-598F-4B59-9E91-62FFC06041DA}" presName="parentText" presStyleLbl="node1" presStyleIdx="1" presStyleCnt="2" custScaleX="98113" custScaleY="63442" custLinFactNeighborY="45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F9BD6-AC99-49CA-A458-6DFCC7B79368}" type="pres">
      <dgm:prSet presAssocID="{873129FB-598F-4B59-9E91-62FFC06041DA}" presName="childText" presStyleLbl="revTx" presStyleIdx="1" presStyleCnt="2" custLinFactNeighborY="157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F348CB-F72F-44ED-BEAA-EA9EF6AFA975}" type="presOf" srcId="{F461434A-8B4F-42E6-9574-AEBE2061F254}" destId="{74BF33FC-C306-42C0-B7C6-72D6BC384485}" srcOrd="0" destOrd="0" presId="urn:microsoft.com/office/officeart/2005/8/layout/vList2"/>
    <dgm:cxn modelId="{5E784F0E-15B7-4424-A47D-2D52B2EE9BFF}" type="presOf" srcId="{EB8314B5-2687-4825-93E0-CCA4FFE81442}" destId="{3306EAD6-D15E-4FD9-B346-E2EA67705778}" srcOrd="0" destOrd="1" presId="urn:microsoft.com/office/officeart/2005/8/layout/vList2"/>
    <dgm:cxn modelId="{28BBD317-C1E7-4535-80F5-E9403FD11BB5}" type="presOf" srcId="{577B86E6-27A4-4601-A5CA-015FE7BE04E5}" destId="{062EC225-CC66-4E32-9536-F4D751913622}" srcOrd="0" destOrd="0" presId="urn:microsoft.com/office/officeart/2005/8/layout/vList2"/>
    <dgm:cxn modelId="{6EC0CA6A-750F-40DF-8669-99989B85018E}" srcId="{873129FB-598F-4B59-9E91-62FFC06041DA}" destId="{F91C3833-CE43-474A-8E45-85599EBDB171}" srcOrd="0" destOrd="0" parTransId="{7243131D-99E2-4D00-8B25-AE6263E183C4}" sibTransId="{CEBDC16F-334D-41D3-8D45-C8156252BDAC}"/>
    <dgm:cxn modelId="{72B0F62B-A0DB-45CF-9851-8FCA1914AC8E}" srcId="{F461434A-8B4F-42E6-9574-AEBE2061F254}" destId="{873129FB-598F-4B59-9E91-62FFC06041DA}" srcOrd="1" destOrd="0" parTransId="{BF7C8797-8C32-409D-916B-B1622BC6B128}" sibTransId="{7CBA212A-E7DE-458C-82FF-0C1AD29A462E}"/>
    <dgm:cxn modelId="{A444A491-6039-4E12-A6B0-E388A9A8B94A}" srcId="{577B86E6-27A4-4601-A5CA-015FE7BE04E5}" destId="{70EF2BFA-B98D-406A-9A76-DA70F0A6C67C}" srcOrd="0" destOrd="0" parTransId="{AA3060E9-D687-4C46-A80D-46AB4792BC45}" sibTransId="{48B3F44C-ECD4-41F9-844C-BFD31CD5F1BB}"/>
    <dgm:cxn modelId="{037108BA-480F-4FBB-827B-303F2FA66954}" srcId="{F461434A-8B4F-42E6-9574-AEBE2061F254}" destId="{577B86E6-27A4-4601-A5CA-015FE7BE04E5}" srcOrd="0" destOrd="0" parTransId="{DBC8328E-3945-4791-9D9F-2645636CB348}" sibTransId="{2843D2A4-790C-4786-BC74-9D16348F2410}"/>
    <dgm:cxn modelId="{07082543-9B61-40BC-BDE3-833CACC1EAA5}" srcId="{577B86E6-27A4-4601-A5CA-015FE7BE04E5}" destId="{EB8314B5-2687-4825-93E0-CCA4FFE81442}" srcOrd="1" destOrd="0" parTransId="{22D0032D-BF66-4A43-93F0-038159FC268F}" sibTransId="{57D8E527-6E08-4EFC-9038-DF14D19D10B5}"/>
    <dgm:cxn modelId="{8C592536-508F-4174-B97F-D35C0E376D92}" type="presOf" srcId="{873129FB-598F-4B59-9E91-62FFC06041DA}" destId="{575F3968-42D0-47FD-AD07-FB10BD703A05}" srcOrd="0" destOrd="0" presId="urn:microsoft.com/office/officeart/2005/8/layout/vList2"/>
    <dgm:cxn modelId="{612CE460-CECE-4A72-97B5-C305B5375033}" type="presOf" srcId="{F91C3833-CE43-474A-8E45-85599EBDB171}" destId="{A01F9BD6-AC99-49CA-A458-6DFCC7B79368}" srcOrd="0" destOrd="0" presId="urn:microsoft.com/office/officeart/2005/8/layout/vList2"/>
    <dgm:cxn modelId="{6280D618-0B37-43A1-8357-6B484760B05A}" type="presOf" srcId="{70EF2BFA-B98D-406A-9A76-DA70F0A6C67C}" destId="{3306EAD6-D15E-4FD9-B346-E2EA67705778}" srcOrd="0" destOrd="0" presId="urn:microsoft.com/office/officeart/2005/8/layout/vList2"/>
    <dgm:cxn modelId="{3B075328-6813-4978-BEA0-349B67EE4A11}" type="presParOf" srcId="{74BF33FC-C306-42C0-B7C6-72D6BC384485}" destId="{062EC225-CC66-4E32-9536-F4D751913622}" srcOrd="0" destOrd="0" presId="urn:microsoft.com/office/officeart/2005/8/layout/vList2"/>
    <dgm:cxn modelId="{6CD108D3-A250-4A9F-BD2F-8111C9F0F1AD}" type="presParOf" srcId="{74BF33FC-C306-42C0-B7C6-72D6BC384485}" destId="{3306EAD6-D15E-4FD9-B346-E2EA67705778}" srcOrd="1" destOrd="0" presId="urn:microsoft.com/office/officeart/2005/8/layout/vList2"/>
    <dgm:cxn modelId="{25B26236-36EB-4323-8233-E87C5F7067B5}" type="presParOf" srcId="{74BF33FC-C306-42C0-B7C6-72D6BC384485}" destId="{575F3968-42D0-47FD-AD07-FB10BD703A05}" srcOrd="2" destOrd="0" presId="urn:microsoft.com/office/officeart/2005/8/layout/vList2"/>
    <dgm:cxn modelId="{2950004C-AE3E-4908-83AE-5D805E63A547}" type="presParOf" srcId="{74BF33FC-C306-42C0-B7C6-72D6BC384485}" destId="{A01F9BD6-AC99-49CA-A458-6DFCC7B7936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2C671B-7D13-4049-A11D-1AFDBD023CA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5918B6F-B5AC-47C3-9835-220C95DC99D9}">
      <dgm:prSet custT="1"/>
      <dgm:spPr/>
      <dgm:t>
        <a:bodyPr/>
        <a:lstStyle/>
        <a:p>
          <a:pPr rtl="0"/>
          <a:r>
            <a:rPr lang="en-US" sz="2800" dirty="0" smtClean="0"/>
            <a:t>WHERE condition </a:t>
          </a:r>
          <a:endParaRPr lang="en-CA" sz="2800" dirty="0"/>
        </a:p>
      </dgm:t>
    </dgm:pt>
    <dgm:pt modelId="{B238DE92-9B5A-4F34-A8F1-C5E40B8393EB}" type="parTrans" cxnId="{D2BF7DCC-9056-4EFC-B72D-8AD95D8F1CAE}">
      <dgm:prSet/>
      <dgm:spPr/>
      <dgm:t>
        <a:bodyPr/>
        <a:lstStyle/>
        <a:p>
          <a:endParaRPr lang="en-US"/>
        </a:p>
      </dgm:t>
    </dgm:pt>
    <dgm:pt modelId="{E00B340A-BB65-4155-9639-F2CF87A92283}" type="sibTrans" cxnId="{D2BF7DCC-9056-4EFC-B72D-8AD95D8F1CAE}">
      <dgm:prSet/>
      <dgm:spPr/>
      <dgm:t>
        <a:bodyPr/>
        <a:lstStyle/>
        <a:p>
          <a:endParaRPr lang="en-US"/>
        </a:p>
      </dgm:t>
    </dgm:pt>
    <dgm:pt modelId="{1C23B5A8-66E6-4438-91B0-CE741022E57D}">
      <dgm:prSet custT="1"/>
      <dgm:spPr/>
      <dgm:t>
        <a:bodyPr/>
        <a:lstStyle/>
        <a:p>
          <a:pPr rtl="0"/>
          <a:r>
            <a:rPr lang="en-US" sz="2400" dirty="0" smtClean="0">
              <a:solidFill>
                <a:srgbClr val="002060"/>
              </a:solidFill>
            </a:rPr>
            <a:t>Specifies the rows to be selected</a:t>
          </a:r>
          <a:endParaRPr lang="en-CA" sz="2400" dirty="0">
            <a:solidFill>
              <a:srgbClr val="002060"/>
            </a:solidFill>
          </a:endParaRPr>
        </a:p>
      </dgm:t>
    </dgm:pt>
    <dgm:pt modelId="{3090EF84-FB2C-4AF8-BED7-AF7B0E722258}" type="parTrans" cxnId="{CE523133-3630-4C1C-9335-767595A3F0F3}">
      <dgm:prSet/>
      <dgm:spPr/>
      <dgm:t>
        <a:bodyPr/>
        <a:lstStyle/>
        <a:p>
          <a:endParaRPr lang="en-US"/>
        </a:p>
      </dgm:t>
    </dgm:pt>
    <dgm:pt modelId="{81838DF5-C684-410E-B215-C2B386F98CA8}" type="sibTrans" cxnId="{CE523133-3630-4C1C-9335-767595A3F0F3}">
      <dgm:prSet/>
      <dgm:spPr/>
      <dgm:t>
        <a:bodyPr/>
        <a:lstStyle/>
        <a:p>
          <a:endParaRPr lang="en-US"/>
        </a:p>
      </dgm:t>
    </dgm:pt>
    <dgm:pt modelId="{AC647A58-4271-4568-A744-6C681BC4081F}">
      <dgm:prSet custT="1"/>
      <dgm:spPr/>
      <dgm:t>
        <a:bodyPr/>
        <a:lstStyle/>
        <a:p>
          <a:pPr rtl="0"/>
          <a:r>
            <a:rPr lang="en-US" sz="2800" dirty="0" smtClean="0"/>
            <a:t>ROLLBACK: Command to restore the database</a:t>
          </a:r>
          <a:endParaRPr lang="en-CA" sz="2800" dirty="0"/>
        </a:p>
      </dgm:t>
    </dgm:pt>
    <dgm:pt modelId="{6AAA0252-FDFF-4DD1-A20D-59D4D8BA731F}" type="parTrans" cxnId="{D8C39EF8-AA14-4405-9A39-0D617F25B562}">
      <dgm:prSet/>
      <dgm:spPr/>
      <dgm:t>
        <a:bodyPr/>
        <a:lstStyle/>
        <a:p>
          <a:endParaRPr lang="en-US"/>
        </a:p>
      </dgm:t>
    </dgm:pt>
    <dgm:pt modelId="{E8647AD5-D411-418C-8A62-08E6B7C864CC}" type="sibTrans" cxnId="{D8C39EF8-AA14-4405-9A39-0D617F25B562}">
      <dgm:prSet/>
      <dgm:spPr/>
      <dgm:t>
        <a:bodyPr/>
        <a:lstStyle/>
        <a:p>
          <a:endParaRPr lang="en-US"/>
        </a:p>
      </dgm:t>
    </dgm:pt>
    <dgm:pt modelId="{055CA7C4-604D-4264-AD06-CA97CCE5A316}">
      <dgm:prSet custT="1"/>
      <dgm:spPr/>
      <dgm:t>
        <a:bodyPr/>
        <a:lstStyle/>
        <a:p>
          <a:pPr rtl="0"/>
          <a:r>
            <a:rPr lang="en-US" sz="2400" dirty="0" smtClean="0">
              <a:solidFill>
                <a:srgbClr val="002060"/>
              </a:solidFill>
            </a:rPr>
            <a:t>Syntax - ROLLBACK;</a:t>
          </a:r>
          <a:endParaRPr lang="en-CA" sz="2400" dirty="0">
            <a:solidFill>
              <a:srgbClr val="002060"/>
            </a:solidFill>
          </a:endParaRPr>
        </a:p>
      </dgm:t>
    </dgm:pt>
    <dgm:pt modelId="{A43C9A6D-D864-416D-A85B-804289931DB1}" type="parTrans" cxnId="{D540F4E0-EC96-4677-AC71-DD86DD1BB160}">
      <dgm:prSet/>
      <dgm:spPr/>
      <dgm:t>
        <a:bodyPr/>
        <a:lstStyle/>
        <a:p>
          <a:endParaRPr lang="en-US"/>
        </a:p>
      </dgm:t>
    </dgm:pt>
    <dgm:pt modelId="{0042DB6B-B354-4D32-8875-E4DC62EE5C36}" type="sibTrans" cxnId="{D540F4E0-EC96-4677-AC71-DD86DD1BB160}">
      <dgm:prSet/>
      <dgm:spPr/>
      <dgm:t>
        <a:bodyPr/>
        <a:lstStyle/>
        <a:p>
          <a:endParaRPr lang="en-US"/>
        </a:p>
      </dgm:t>
    </dgm:pt>
    <dgm:pt modelId="{EAB84778-D4BE-4C85-899B-F64462C52F96}">
      <dgm:prSet custT="1"/>
      <dgm:spPr/>
      <dgm:t>
        <a:bodyPr/>
        <a:lstStyle/>
        <a:p>
          <a:pPr rtl="0"/>
          <a:r>
            <a:rPr lang="en-US" sz="2400" dirty="0" smtClean="0">
              <a:solidFill>
                <a:srgbClr val="002060"/>
              </a:solidFill>
            </a:rPr>
            <a:t>Undoes the changes since last COMMIT command</a:t>
          </a:r>
          <a:endParaRPr lang="en-CA" sz="2400" dirty="0">
            <a:solidFill>
              <a:srgbClr val="002060"/>
            </a:solidFill>
          </a:endParaRPr>
        </a:p>
      </dgm:t>
    </dgm:pt>
    <dgm:pt modelId="{057E374D-C291-48BF-A08F-2F2DBA3CFD81}" type="parTrans" cxnId="{10BAE28C-3009-4801-85F9-2DE843F9DB0E}">
      <dgm:prSet/>
      <dgm:spPr/>
      <dgm:t>
        <a:bodyPr/>
        <a:lstStyle/>
        <a:p>
          <a:endParaRPr lang="en-US"/>
        </a:p>
      </dgm:t>
    </dgm:pt>
    <dgm:pt modelId="{585E70BD-35EC-4C8E-9E21-B30E3D1A162F}" type="sibTrans" cxnId="{10BAE28C-3009-4801-85F9-2DE843F9DB0E}">
      <dgm:prSet/>
      <dgm:spPr/>
      <dgm:t>
        <a:bodyPr/>
        <a:lstStyle/>
        <a:p>
          <a:endParaRPr lang="en-US"/>
        </a:p>
      </dgm:t>
    </dgm:pt>
    <dgm:pt modelId="{7AE804E5-E6B2-41AA-A656-30938D2828F3}">
      <dgm:prSet custT="1"/>
      <dgm:spPr/>
      <dgm:t>
        <a:bodyPr/>
        <a:lstStyle/>
        <a:p>
          <a:pPr rtl="0"/>
          <a:r>
            <a:rPr lang="en-US" sz="2800" dirty="0" smtClean="0"/>
            <a:t>DELETE: Command to delete </a:t>
          </a:r>
          <a:endParaRPr lang="en-CA" sz="2800" dirty="0"/>
        </a:p>
      </dgm:t>
    </dgm:pt>
    <dgm:pt modelId="{51103AF6-F03A-41AF-838E-7440990E6125}" type="parTrans" cxnId="{A3A7BDC8-C2C4-435C-8DB1-6A11E917AABF}">
      <dgm:prSet/>
      <dgm:spPr/>
      <dgm:t>
        <a:bodyPr/>
        <a:lstStyle/>
        <a:p>
          <a:endParaRPr lang="en-US"/>
        </a:p>
      </dgm:t>
    </dgm:pt>
    <dgm:pt modelId="{E2D10092-7789-45EE-8746-DF07EFBF1DFD}" type="sibTrans" cxnId="{A3A7BDC8-C2C4-435C-8DB1-6A11E917AABF}">
      <dgm:prSet/>
      <dgm:spPr/>
      <dgm:t>
        <a:bodyPr/>
        <a:lstStyle/>
        <a:p>
          <a:endParaRPr lang="en-US"/>
        </a:p>
      </dgm:t>
    </dgm:pt>
    <dgm:pt modelId="{0D3547F6-E24E-4CDF-B9D8-045AF1C2197F}">
      <dgm:prSet custT="1"/>
      <dgm:spPr/>
      <dgm:t>
        <a:bodyPr/>
        <a:lstStyle/>
        <a:p>
          <a:pPr rtl="0"/>
          <a:r>
            <a:rPr lang="en-US" sz="2400" dirty="0" smtClean="0">
              <a:solidFill>
                <a:srgbClr val="002060"/>
              </a:solidFill>
            </a:rPr>
            <a:t>Syntax - DELETE FROM </a:t>
          </a:r>
          <a:r>
            <a:rPr lang="en-US" sz="2400" i="1" dirty="0" err="1" smtClean="0">
              <a:solidFill>
                <a:srgbClr val="002060"/>
              </a:solidFill>
            </a:rPr>
            <a:t>tablename</a:t>
          </a:r>
          <a:endParaRPr lang="en-CA" sz="2400" i="1" dirty="0">
            <a:solidFill>
              <a:srgbClr val="002060"/>
            </a:solidFill>
          </a:endParaRPr>
        </a:p>
      </dgm:t>
    </dgm:pt>
    <dgm:pt modelId="{6F371444-7A33-4D45-B176-13EF39A91752}" type="parTrans" cxnId="{B09139DE-4C11-4DAD-A8F4-4F509573FC42}">
      <dgm:prSet/>
      <dgm:spPr/>
      <dgm:t>
        <a:bodyPr/>
        <a:lstStyle/>
        <a:p>
          <a:endParaRPr lang="en-US"/>
        </a:p>
      </dgm:t>
    </dgm:pt>
    <dgm:pt modelId="{3262A1C0-2825-458A-B7AE-71D1AC2DE466}" type="sibTrans" cxnId="{B09139DE-4C11-4DAD-A8F4-4F509573FC42}">
      <dgm:prSet/>
      <dgm:spPr/>
      <dgm:t>
        <a:bodyPr/>
        <a:lstStyle/>
        <a:p>
          <a:endParaRPr lang="en-US"/>
        </a:p>
      </dgm:t>
    </dgm:pt>
    <dgm:pt modelId="{1715C095-0215-4BCD-9D46-3BA97A3605F9}">
      <dgm:prSet custT="1"/>
      <dgm:spPr/>
      <dgm:t>
        <a:bodyPr/>
        <a:lstStyle/>
        <a:p>
          <a:pPr rtl="0"/>
          <a:r>
            <a:rPr lang="en-CA" sz="2400" i="0" dirty="0" smtClean="0">
              <a:solidFill>
                <a:srgbClr val="002060"/>
              </a:solidFill>
            </a:rPr>
            <a:t>[WHERE </a:t>
          </a:r>
          <a:r>
            <a:rPr lang="en-US" sz="2400" i="1" dirty="0" err="1" smtClean="0">
              <a:solidFill>
                <a:srgbClr val="002060"/>
              </a:solidFill>
            </a:rPr>
            <a:t>conditionlist</a:t>
          </a:r>
          <a:r>
            <a:rPr lang="en-US" sz="2400" dirty="0" smtClean="0">
              <a:solidFill>
                <a:srgbClr val="002060"/>
              </a:solidFill>
            </a:rPr>
            <a:t>];</a:t>
          </a:r>
          <a:endParaRPr lang="en-CA" sz="2400" i="0" dirty="0">
            <a:solidFill>
              <a:srgbClr val="002060"/>
            </a:solidFill>
          </a:endParaRPr>
        </a:p>
      </dgm:t>
    </dgm:pt>
    <dgm:pt modelId="{B4319C61-972E-45EA-83F6-9A44CD942117}" type="parTrans" cxnId="{DF593933-EA36-4BF8-829C-275F21BC9EC9}">
      <dgm:prSet/>
      <dgm:spPr/>
      <dgm:t>
        <a:bodyPr/>
        <a:lstStyle/>
        <a:p>
          <a:endParaRPr lang="en-US"/>
        </a:p>
      </dgm:t>
    </dgm:pt>
    <dgm:pt modelId="{F7C682E7-939F-4C71-8490-A55D85DE6488}" type="sibTrans" cxnId="{DF593933-EA36-4BF8-829C-275F21BC9EC9}">
      <dgm:prSet/>
      <dgm:spPr/>
      <dgm:t>
        <a:bodyPr/>
        <a:lstStyle/>
        <a:p>
          <a:endParaRPr lang="en-US"/>
        </a:p>
      </dgm:t>
    </dgm:pt>
    <dgm:pt modelId="{0FB2D43D-2B81-4B9B-BEF0-C49ECC99F2C5}" type="pres">
      <dgm:prSet presAssocID="{CA2C671B-7D13-4049-A11D-1AFDBD023CA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3CE9F5-5CF2-45C3-95F1-FE2C11783311}" type="pres">
      <dgm:prSet presAssocID="{D5918B6F-B5AC-47C3-9835-220C95DC99D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35806-A1AE-4491-86C0-3E27A343A24B}" type="pres">
      <dgm:prSet presAssocID="{D5918B6F-B5AC-47C3-9835-220C95DC99D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BFC3A3-20D4-4BD8-94DE-A25F46A22227}" type="pres">
      <dgm:prSet presAssocID="{AC647A58-4271-4568-A744-6C681BC4081F}" presName="parentText" presStyleLbl="node1" presStyleIdx="1" presStyleCnt="3" custLinFactNeighborY="-448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2BA63-3F58-4EA0-9CD1-6953D02F38F4}" type="pres">
      <dgm:prSet presAssocID="{AC647A58-4271-4568-A744-6C681BC4081F}" presName="childText" presStyleLbl="revTx" presStyleIdx="1" presStyleCnt="3" custLinFactNeighborY="-335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103038-5D4B-47F3-9566-EB2917EE49E9}" type="pres">
      <dgm:prSet presAssocID="{7AE804E5-E6B2-41AA-A656-30938D2828F3}" presName="parentText" presStyleLbl="node1" presStyleIdx="2" presStyleCnt="3" custLinFactNeighborY="-378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7E7F1A-86CB-4F1B-AAC4-4EFE3ABBC241}" type="pres">
      <dgm:prSet presAssocID="{7AE804E5-E6B2-41AA-A656-30938D2828F3}" presName="childText" presStyleLbl="revTx" presStyleIdx="2" presStyleCnt="3" custLinFactNeighborY="-272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BAE28C-3009-4801-85F9-2DE843F9DB0E}" srcId="{AC647A58-4271-4568-A744-6C681BC4081F}" destId="{EAB84778-D4BE-4C85-899B-F64462C52F96}" srcOrd="1" destOrd="0" parTransId="{057E374D-C291-48BF-A08F-2F2DBA3CFD81}" sibTransId="{585E70BD-35EC-4C8E-9E21-B30E3D1A162F}"/>
    <dgm:cxn modelId="{A3A7BDC8-C2C4-435C-8DB1-6A11E917AABF}" srcId="{CA2C671B-7D13-4049-A11D-1AFDBD023CAC}" destId="{7AE804E5-E6B2-41AA-A656-30938D2828F3}" srcOrd="2" destOrd="0" parTransId="{51103AF6-F03A-41AF-838E-7440990E6125}" sibTransId="{E2D10092-7789-45EE-8746-DF07EFBF1DFD}"/>
    <dgm:cxn modelId="{5104949E-42FC-4F06-80E8-D47B4042DEC1}" type="presOf" srcId="{1C23B5A8-66E6-4438-91B0-CE741022E57D}" destId="{B0835806-A1AE-4491-86C0-3E27A343A24B}" srcOrd="0" destOrd="0" presId="urn:microsoft.com/office/officeart/2005/8/layout/vList2"/>
    <dgm:cxn modelId="{62C6F6E6-DFC3-4321-ABF9-A403F7145853}" type="presOf" srcId="{D5918B6F-B5AC-47C3-9835-220C95DC99D9}" destId="{A43CE9F5-5CF2-45C3-95F1-FE2C11783311}" srcOrd="0" destOrd="0" presId="urn:microsoft.com/office/officeart/2005/8/layout/vList2"/>
    <dgm:cxn modelId="{8C682284-6F4F-491F-9FDB-B00EE8D74243}" type="presOf" srcId="{CA2C671B-7D13-4049-A11D-1AFDBD023CAC}" destId="{0FB2D43D-2B81-4B9B-BEF0-C49ECC99F2C5}" srcOrd="0" destOrd="0" presId="urn:microsoft.com/office/officeart/2005/8/layout/vList2"/>
    <dgm:cxn modelId="{D540F4E0-EC96-4677-AC71-DD86DD1BB160}" srcId="{AC647A58-4271-4568-A744-6C681BC4081F}" destId="{055CA7C4-604D-4264-AD06-CA97CCE5A316}" srcOrd="0" destOrd="0" parTransId="{A43C9A6D-D864-416D-A85B-804289931DB1}" sibTransId="{0042DB6B-B354-4D32-8875-E4DC62EE5C36}"/>
    <dgm:cxn modelId="{CE523133-3630-4C1C-9335-767595A3F0F3}" srcId="{D5918B6F-B5AC-47C3-9835-220C95DC99D9}" destId="{1C23B5A8-66E6-4438-91B0-CE741022E57D}" srcOrd="0" destOrd="0" parTransId="{3090EF84-FB2C-4AF8-BED7-AF7B0E722258}" sibTransId="{81838DF5-C684-410E-B215-C2B386F98CA8}"/>
    <dgm:cxn modelId="{B09139DE-4C11-4DAD-A8F4-4F509573FC42}" srcId="{7AE804E5-E6B2-41AA-A656-30938D2828F3}" destId="{0D3547F6-E24E-4CDF-B9D8-045AF1C2197F}" srcOrd="0" destOrd="0" parTransId="{6F371444-7A33-4D45-B176-13EF39A91752}" sibTransId="{3262A1C0-2825-458A-B7AE-71D1AC2DE466}"/>
    <dgm:cxn modelId="{38B4E1EB-BB8F-4BB1-82D4-E251CB857A7D}" type="presOf" srcId="{7AE804E5-E6B2-41AA-A656-30938D2828F3}" destId="{15103038-5D4B-47F3-9566-EB2917EE49E9}" srcOrd="0" destOrd="0" presId="urn:microsoft.com/office/officeart/2005/8/layout/vList2"/>
    <dgm:cxn modelId="{DF593933-EA36-4BF8-829C-275F21BC9EC9}" srcId="{7AE804E5-E6B2-41AA-A656-30938D2828F3}" destId="{1715C095-0215-4BCD-9D46-3BA97A3605F9}" srcOrd="1" destOrd="0" parTransId="{B4319C61-972E-45EA-83F6-9A44CD942117}" sibTransId="{F7C682E7-939F-4C71-8490-A55D85DE6488}"/>
    <dgm:cxn modelId="{D8C39EF8-AA14-4405-9A39-0D617F25B562}" srcId="{CA2C671B-7D13-4049-A11D-1AFDBD023CAC}" destId="{AC647A58-4271-4568-A744-6C681BC4081F}" srcOrd="1" destOrd="0" parTransId="{6AAA0252-FDFF-4DD1-A20D-59D4D8BA731F}" sibTransId="{E8647AD5-D411-418C-8A62-08E6B7C864CC}"/>
    <dgm:cxn modelId="{5E47FDB0-5E75-4B1E-874E-D445729F2C69}" type="presOf" srcId="{0D3547F6-E24E-4CDF-B9D8-045AF1C2197F}" destId="{037E7F1A-86CB-4F1B-AAC4-4EFE3ABBC241}" srcOrd="0" destOrd="0" presId="urn:microsoft.com/office/officeart/2005/8/layout/vList2"/>
    <dgm:cxn modelId="{51E34A80-A6AB-43D8-AFC2-7489394C0DC6}" type="presOf" srcId="{EAB84778-D4BE-4C85-899B-F64462C52F96}" destId="{EC02BA63-3F58-4EA0-9CD1-6953D02F38F4}" srcOrd="0" destOrd="1" presId="urn:microsoft.com/office/officeart/2005/8/layout/vList2"/>
    <dgm:cxn modelId="{9C717DFF-CDBD-466F-9D75-23F32F739F89}" type="presOf" srcId="{1715C095-0215-4BCD-9D46-3BA97A3605F9}" destId="{037E7F1A-86CB-4F1B-AAC4-4EFE3ABBC241}" srcOrd="0" destOrd="1" presId="urn:microsoft.com/office/officeart/2005/8/layout/vList2"/>
    <dgm:cxn modelId="{D2BF7DCC-9056-4EFC-B72D-8AD95D8F1CAE}" srcId="{CA2C671B-7D13-4049-A11D-1AFDBD023CAC}" destId="{D5918B6F-B5AC-47C3-9835-220C95DC99D9}" srcOrd="0" destOrd="0" parTransId="{B238DE92-9B5A-4F34-A8F1-C5E40B8393EB}" sibTransId="{E00B340A-BB65-4155-9639-F2CF87A92283}"/>
    <dgm:cxn modelId="{FE01CF3F-356E-42E9-9236-0D79C6A00598}" type="presOf" srcId="{AC647A58-4271-4568-A744-6C681BC4081F}" destId="{F1BFC3A3-20D4-4BD8-94DE-A25F46A22227}" srcOrd="0" destOrd="0" presId="urn:microsoft.com/office/officeart/2005/8/layout/vList2"/>
    <dgm:cxn modelId="{D93C0118-D8B1-4E5C-A0DC-AF4B06F27339}" type="presOf" srcId="{055CA7C4-604D-4264-AD06-CA97CCE5A316}" destId="{EC02BA63-3F58-4EA0-9CD1-6953D02F38F4}" srcOrd="0" destOrd="0" presId="urn:microsoft.com/office/officeart/2005/8/layout/vList2"/>
    <dgm:cxn modelId="{E18483D3-B125-4065-9BE8-B8E34D4520FC}" type="presParOf" srcId="{0FB2D43D-2B81-4B9B-BEF0-C49ECC99F2C5}" destId="{A43CE9F5-5CF2-45C3-95F1-FE2C11783311}" srcOrd="0" destOrd="0" presId="urn:microsoft.com/office/officeart/2005/8/layout/vList2"/>
    <dgm:cxn modelId="{4F60683E-5BE3-406E-8517-1DD37122BECF}" type="presParOf" srcId="{0FB2D43D-2B81-4B9B-BEF0-C49ECC99F2C5}" destId="{B0835806-A1AE-4491-86C0-3E27A343A24B}" srcOrd="1" destOrd="0" presId="urn:microsoft.com/office/officeart/2005/8/layout/vList2"/>
    <dgm:cxn modelId="{EB9CEF35-C6FC-4957-91AC-E1139EB1EB91}" type="presParOf" srcId="{0FB2D43D-2B81-4B9B-BEF0-C49ECC99F2C5}" destId="{F1BFC3A3-20D4-4BD8-94DE-A25F46A22227}" srcOrd="2" destOrd="0" presId="urn:microsoft.com/office/officeart/2005/8/layout/vList2"/>
    <dgm:cxn modelId="{B64CCBC5-BEB9-4644-BD9A-F438E760D6A8}" type="presParOf" srcId="{0FB2D43D-2B81-4B9B-BEF0-C49ECC99F2C5}" destId="{EC02BA63-3F58-4EA0-9CD1-6953D02F38F4}" srcOrd="3" destOrd="0" presId="urn:microsoft.com/office/officeart/2005/8/layout/vList2"/>
    <dgm:cxn modelId="{43D5E26B-4D3D-41D8-935D-A38889992058}" type="presParOf" srcId="{0FB2D43D-2B81-4B9B-BEF0-C49ECC99F2C5}" destId="{15103038-5D4B-47F3-9566-EB2917EE49E9}" srcOrd="4" destOrd="0" presId="urn:microsoft.com/office/officeart/2005/8/layout/vList2"/>
    <dgm:cxn modelId="{C2188781-C8A5-44C2-BE23-1FF2EED7DB9C}" type="presParOf" srcId="{0FB2D43D-2B81-4B9B-BEF0-C49ECC99F2C5}" destId="{037E7F1A-86CB-4F1B-AAC4-4EFE3ABBC24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2FDB59-8E20-440D-AC4E-D576C6329C4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7C4EE5-164F-418C-A5D6-652C19EF113B}">
      <dgm:prSet/>
      <dgm:spPr/>
      <dgm:t>
        <a:bodyPr/>
        <a:lstStyle/>
        <a:p>
          <a:pPr rtl="0"/>
          <a:r>
            <a:rPr lang="en-US" b="0" dirty="0" smtClean="0"/>
            <a:t>BETWEEN</a:t>
          </a:r>
          <a:endParaRPr lang="en-US" b="0" dirty="0"/>
        </a:p>
      </dgm:t>
    </dgm:pt>
    <dgm:pt modelId="{973BDC15-4CC1-4E9A-A605-EB68C099B7C8}" type="parTrans" cxnId="{14AFDEF9-3F96-4261-9FC9-793C2B344704}">
      <dgm:prSet/>
      <dgm:spPr/>
      <dgm:t>
        <a:bodyPr/>
        <a:lstStyle/>
        <a:p>
          <a:endParaRPr lang="en-US"/>
        </a:p>
      </dgm:t>
    </dgm:pt>
    <dgm:pt modelId="{630C57BA-D017-4AA8-ABF3-6484DD2DBDAD}" type="sibTrans" cxnId="{14AFDEF9-3F96-4261-9FC9-793C2B344704}">
      <dgm:prSet/>
      <dgm:spPr/>
      <dgm:t>
        <a:bodyPr/>
        <a:lstStyle/>
        <a:p>
          <a:endParaRPr lang="en-US"/>
        </a:p>
      </dgm:t>
    </dgm:pt>
    <dgm:pt modelId="{7C7E73A6-C85F-4D06-8ADB-D67E7D89F5F1}">
      <dgm:prSet/>
      <dgm:spPr/>
      <dgm:t>
        <a:bodyPr/>
        <a:lstStyle/>
        <a:p>
          <a:pPr rtl="0"/>
          <a:r>
            <a:rPr lang="en-US" b="0" dirty="0" smtClean="0"/>
            <a:t>IS NULL</a:t>
          </a:r>
          <a:endParaRPr lang="en-US" b="0" dirty="0"/>
        </a:p>
      </dgm:t>
    </dgm:pt>
    <dgm:pt modelId="{BC5206DC-04D4-470A-92C5-C29C2B0B4C15}" type="parTrans" cxnId="{7EC06E01-8A31-4235-A9A0-535F16F4A2E2}">
      <dgm:prSet/>
      <dgm:spPr/>
      <dgm:t>
        <a:bodyPr/>
        <a:lstStyle/>
        <a:p>
          <a:endParaRPr lang="en-US"/>
        </a:p>
      </dgm:t>
    </dgm:pt>
    <dgm:pt modelId="{4A2ECB0E-5D09-4A84-BD41-856E4973BBA3}" type="sibTrans" cxnId="{7EC06E01-8A31-4235-A9A0-535F16F4A2E2}">
      <dgm:prSet/>
      <dgm:spPr/>
      <dgm:t>
        <a:bodyPr/>
        <a:lstStyle/>
        <a:p>
          <a:endParaRPr lang="en-US"/>
        </a:p>
      </dgm:t>
    </dgm:pt>
    <dgm:pt modelId="{7A58BBD7-1DD1-43D9-A85E-3BA1BE804751}">
      <dgm:prSet/>
      <dgm:spPr/>
      <dgm:t>
        <a:bodyPr/>
        <a:lstStyle/>
        <a:p>
          <a:pPr rtl="0"/>
          <a:r>
            <a:rPr lang="en-US" b="0" dirty="0" smtClean="0"/>
            <a:t>LIKE</a:t>
          </a:r>
          <a:endParaRPr lang="en-US" b="0" dirty="0"/>
        </a:p>
      </dgm:t>
    </dgm:pt>
    <dgm:pt modelId="{B33DCE26-1BD2-4E3F-9B72-0BA88ACFED67}" type="parTrans" cxnId="{3EF9996F-9CF5-4B55-8E49-4E69048E7146}">
      <dgm:prSet/>
      <dgm:spPr/>
      <dgm:t>
        <a:bodyPr/>
        <a:lstStyle/>
        <a:p>
          <a:endParaRPr lang="en-US"/>
        </a:p>
      </dgm:t>
    </dgm:pt>
    <dgm:pt modelId="{93BF48AF-14A5-4ABB-BD94-132C489048FB}" type="sibTrans" cxnId="{3EF9996F-9CF5-4B55-8E49-4E69048E7146}">
      <dgm:prSet/>
      <dgm:spPr/>
      <dgm:t>
        <a:bodyPr/>
        <a:lstStyle/>
        <a:p>
          <a:endParaRPr lang="en-US"/>
        </a:p>
      </dgm:t>
    </dgm:pt>
    <dgm:pt modelId="{EB1156CD-1E8F-497A-961F-CEE033949899}">
      <dgm:prSet/>
      <dgm:spPr/>
      <dgm:t>
        <a:bodyPr/>
        <a:lstStyle/>
        <a:p>
          <a:pPr rtl="0"/>
          <a:r>
            <a:rPr lang="en-US" b="0" dirty="0" smtClean="0"/>
            <a:t>IN</a:t>
          </a:r>
          <a:endParaRPr lang="en-US" b="0" dirty="0"/>
        </a:p>
      </dgm:t>
    </dgm:pt>
    <dgm:pt modelId="{9F368161-25CE-4A85-A244-858A4CD6656E}" type="parTrans" cxnId="{08A4077F-BD1E-4BAA-BE9D-BFD3A0F48C5F}">
      <dgm:prSet/>
      <dgm:spPr/>
      <dgm:t>
        <a:bodyPr/>
        <a:lstStyle/>
        <a:p>
          <a:endParaRPr lang="en-US"/>
        </a:p>
      </dgm:t>
    </dgm:pt>
    <dgm:pt modelId="{50163529-5E2D-4606-9A5E-6886BB820AD1}" type="sibTrans" cxnId="{08A4077F-BD1E-4BAA-BE9D-BFD3A0F48C5F}">
      <dgm:prSet/>
      <dgm:spPr/>
      <dgm:t>
        <a:bodyPr/>
        <a:lstStyle/>
        <a:p>
          <a:endParaRPr lang="en-US"/>
        </a:p>
      </dgm:t>
    </dgm:pt>
    <dgm:pt modelId="{28451937-6589-432B-9D8C-D29DEEC340F4}">
      <dgm:prSet/>
      <dgm:spPr/>
      <dgm:t>
        <a:bodyPr/>
        <a:lstStyle/>
        <a:p>
          <a:pPr rtl="0"/>
          <a:r>
            <a:rPr lang="en-US" b="0" dirty="0" smtClean="0"/>
            <a:t>EXISTS</a:t>
          </a:r>
          <a:endParaRPr lang="en-US" b="0" dirty="0"/>
        </a:p>
      </dgm:t>
    </dgm:pt>
    <dgm:pt modelId="{2DF2A5D5-5BC9-42F2-886E-D21F094A2BEC}" type="parTrans" cxnId="{009DF45D-B2D4-4AED-853A-6029A61560C9}">
      <dgm:prSet/>
      <dgm:spPr/>
      <dgm:t>
        <a:bodyPr/>
        <a:lstStyle/>
        <a:p>
          <a:endParaRPr lang="en-US"/>
        </a:p>
      </dgm:t>
    </dgm:pt>
    <dgm:pt modelId="{7FA2CA47-FC6E-4D2C-B359-6AC9B85E8CA4}" type="sibTrans" cxnId="{009DF45D-B2D4-4AED-853A-6029A61560C9}">
      <dgm:prSet/>
      <dgm:spPr/>
      <dgm:t>
        <a:bodyPr/>
        <a:lstStyle/>
        <a:p>
          <a:endParaRPr lang="en-US"/>
        </a:p>
      </dgm:t>
    </dgm:pt>
    <dgm:pt modelId="{FCBCA21A-F12A-4510-A13B-FA939F38DFA9}">
      <dgm:prSet/>
      <dgm:spPr/>
      <dgm:t>
        <a:bodyPr/>
        <a:lstStyle/>
        <a:p>
          <a:pPr rtl="0"/>
          <a:r>
            <a:rPr lang="en-US" dirty="0" smtClean="0">
              <a:solidFill>
                <a:srgbClr val="002060"/>
              </a:solidFill>
            </a:rPr>
            <a:t>Checks whether attribute value is within a range</a:t>
          </a:r>
          <a:endParaRPr lang="en-US" dirty="0">
            <a:solidFill>
              <a:srgbClr val="002060"/>
            </a:solidFill>
          </a:endParaRPr>
        </a:p>
      </dgm:t>
    </dgm:pt>
    <dgm:pt modelId="{5C461FFF-B97C-4896-BF59-685856606A00}" type="parTrans" cxnId="{5D177947-D5F7-4E55-9670-2C7CA40EA492}">
      <dgm:prSet/>
      <dgm:spPr/>
      <dgm:t>
        <a:bodyPr/>
        <a:lstStyle/>
        <a:p>
          <a:endParaRPr lang="en-US"/>
        </a:p>
      </dgm:t>
    </dgm:pt>
    <dgm:pt modelId="{B984AC52-99CB-4960-A5E9-EAF8CCB63832}" type="sibTrans" cxnId="{5D177947-D5F7-4E55-9670-2C7CA40EA492}">
      <dgm:prSet/>
      <dgm:spPr/>
      <dgm:t>
        <a:bodyPr/>
        <a:lstStyle/>
        <a:p>
          <a:endParaRPr lang="en-US"/>
        </a:p>
      </dgm:t>
    </dgm:pt>
    <dgm:pt modelId="{C5C381AD-7067-4D2F-BED2-59C890C48B42}">
      <dgm:prSet/>
      <dgm:spPr/>
      <dgm:t>
        <a:bodyPr/>
        <a:lstStyle/>
        <a:p>
          <a:pPr rtl="0"/>
          <a:r>
            <a:rPr lang="en-US" dirty="0" smtClean="0">
              <a:solidFill>
                <a:srgbClr val="002060"/>
              </a:solidFill>
            </a:rPr>
            <a:t>Checks whether attribute value is null</a:t>
          </a:r>
          <a:endParaRPr lang="en-US" dirty="0">
            <a:solidFill>
              <a:srgbClr val="002060"/>
            </a:solidFill>
          </a:endParaRPr>
        </a:p>
      </dgm:t>
    </dgm:pt>
    <dgm:pt modelId="{9186AE72-31D6-4967-8A49-08D36D3E2CCA}" type="parTrans" cxnId="{14A68F1C-5710-422C-9521-3531BF01EF94}">
      <dgm:prSet/>
      <dgm:spPr/>
      <dgm:t>
        <a:bodyPr/>
        <a:lstStyle/>
        <a:p>
          <a:endParaRPr lang="en-US"/>
        </a:p>
      </dgm:t>
    </dgm:pt>
    <dgm:pt modelId="{02C30CD7-733F-4726-BA1A-AFDEACA23E28}" type="sibTrans" cxnId="{14A68F1C-5710-422C-9521-3531BF01EF94}">
      <dgm:prSet/>
      <dgm:spPr/>
      <dgm:t>
        <a:bodyPr/>
        <a:lstStyle/>
        <a:p>
          <a:endParaRPr lang="en-US"/>
        </a:p>
      </dgm:t>
    </dgm:pt>
    <dgm:pt modelId="{D6C507D3-23C6-40DB-A198-157503426268}">
      <dgm:prSet/>
      <dgm:spPr/>
      <dgm:t>
        <a:bodyPr/>
        <a:lstStyle/>
        <a:p>
          <a:pPr rtl="0"/>
          <a:r>
            <a:rPr lang="en-US" dirty="0" smtClean="0">
              <a:solidFill>
                <a:srgbClr val="002060"/>
              </a:solidFill>
            </a:rPr>
            <a:t>Checks whether attribute value matches given string pattern</a:t>
          </a:r>
          <a:endParaRPr lang="en-US" dirty="0">
            <a:solidFill>
              <a:srgbClr val="002060"/>
            </a:solidFill>
          </a:endParaRPr>
        </a:p>
      </dgm:t>
    </dgm:pt>
    <dgm:pt modelId="{A2B57ACC-B891-4E7D-8AB1-77A2098A4409}" type="parTrans" cxnId="{8DAFE8AE-9D84-4383-8D6B-2FE47BE81409}">
      <dgm:prSet/>
      <dgm:spPr/>
      <dgm:t>
        <a:bodyPr/>
        <a:lstStyle/>
        <a:p>
          <a:endParaRPr lang="en-US"/>
        </a:p>
      </dgm:t>
    </dgm:pt>
    <dgm:pt modelId="{E5EBB4F0-0068-4869-B807-A4A10BF1ED7E}" type="sibTrans" cxnId="{8DAFE8AE-9D84-4383-8D6B-2FE47BE81409}">
      <dgm:prSet/>
      <dgm:spPr/>
      <dgm:t>
        <a:bodyPr/>
        <a:lstStyle/>
        <a:p>
          <a:endParaRPr lang="en-US"/>
        </a:p>
      </dgm:t>
    </dgm:pt>
    <dgm:pt modelId="{E9EABB7F-D089-45C8-8D0E-E4BB53F11367}">
      <dgm:prSet/>
      <dgm:spPr/>
      <dgm:t>
        <a:bodyPr/>
        <a:lstStyle/>
        <a:p>
          <a:pPr rtl="0"/>
          <a:r>
            <a:rPr lang="en-US" dirty="0" smtClean="0">
              <a:solidFill>
                <a:srgbClr val="002060"/>
              </a:solidFill>
            </a:rPr>
            <a:t>Checks whether attribute value matches any value within a value list</a:t>
          </a:r>
          <a:endParaRPr lang="en-US" dirty="0">
            <a:solidFill>
              <a:srgbClr val="002060"/>
            </a:solidFill>
          </a:endParaRPr>
        </a:p>
      </dgm:t>
    </dgm:pt>
    <dgm:pt modelId="{4AAB3763-4F0B-403D-BA0A-F4EE5C403DBC}" type="parTrans" cxnId="{977517B4-54E0-4448-BDE9-359ADD1B76A0}">
      <dgm:prSet/>
      <dgm:spPr/>
      <dgm:t>
        <a:bodyPr/>
        <a:lstStyle/>
        <a:p>
          <a:endParaRPr lang="en-US"/>
        </a:p>
      </dgm:t>
    </dgm:pt>
    <dgm:pt modelId="{5FD2AD14-675D-4AE9-AA94-F92DC0A22CCA}" type="sibTrans" cxnId="{977517B4-54E0-4448-BDE9-359ADD1B76A0}">
      <dgm:prSet/>
      <dgm:spPr/>
      <dgm:t>
        <a:bodyPr/>
        <a:lstStyle/>
        <a:p>
          <a:endParaRPr lang="en-US"/>
        </a:p>
      </dgm:t>
    </dgm:pt>
    <dgm:pt modelId="{EE215DD2-3373-4FD2-A621-24695A36E726}">
      <dgm:prSet/>
      <dgm:spPr/>
      <dgm:t>
        <a:bodyPr/>
        <a:lstStyle/>
        <a:p>
          <a:pPr rtl="0"/>
          <a:r>
            <a:rPr lang="en-US" dirty="0" smtClean="0">
              <a:solidFill>
                <a:srgbClr val="002060"/>
              </a:solidFill>
            </a:rPr>
            <a:t>Checks if subquery returns any rows</a:t>
          </a:r>
          <a:endParaRPr lang="en-US" dirty="0">
            <a:solidFill>
              <a:srgbClr val="002060"/>
            </a:solidFill>
          </a:endParaRPr>
        </a:p>
      </dgm:t>
    </dgm:pt>
    <dgm:pt modelId="{9199461C-90FC-485D-AAC5-DECD0A46B62A}" type="parTrans" cxnId="{707F9895-58B0-4819-86EA-6502C8748C76}">
      <dgm:prSet/>
      <dgm:spPr/>
      <dgm:t>
        <a:bodyPr/>
        <a:lstStyle/>
        <a:p>
          <a:endParaRPr lang="en-US"/>
        </a:p>
      </dgm:t>
    </dgm:pt>
    <dgm:pt modelId="{D6C7C38C-8173-484D-89FE-CAF7193F35ED}" type="sibTrans" cxnId="{707F9895-58B0-4819-86EA-6502C8748C76}">
      <dgm:prSet/>
      <dgm:spPr/>
      <dgm:t>
        <a:bodyPr/>
        <a:lstStyle/>
        <a:p>
          <a:endParaRPr lang="en-US"/>
        </a:p>
      </dgm:t>
    </dgm:pt>
    <dgm:pt modelId="{435DCBB6-957C-458D-948D-9823D1BA68E4}" type="pres">
      <dgm:prSet presAssocID="{C32FDB59-8E20-440D-AC4E-D576C6329C4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7DAE4-A9D9-4CC0-90E4-AAD75E84B013}" type="pres">
      <dgm:prSet presAssocID="{9B7C4EE5-164F-418C-A5D6-652C19EF113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3B49BA-98DF-4090-9CF5-238B9ED5F2EF}" type="pres">
      <dgm:prSet presAssocID="{9B7C4EE5-164F-418C-A5D6-652C19EF113B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220DD-95C5-49B3-8E46-8E042B910CAD}" type="pres">
      <dgm:prSet presAssocID="{7C7E73A6-C85F-4D06-8ADB-D67E7D89F5F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BF5AD-35A8-48C2-A393-C014F1FC241E}" type="pres">
      <dgm:prSet presAssocID="{7C7E73A6-C85F-4D06-8ADB-D67E7D89F5F1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0D0EC-8DBA-4A2E-9589-E5C639419491}" type="pres">
      <dgm:prSet presAssocID="{7A58BBD7-1DD1-43D9-A85E-3BA1BE80475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CAA34-F5A2-420C-B8AA-2714EFB0AE72}" type="pres">
      <dgm:prSet presAssocID="{7A58BBD7-1DD1-43D9-A85E-3BA1BE804751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0C1D65-DB14-4BF2-AC8C-B3AE9C0ED0C9}" type="pres">
      <dgm:prSet presAssocID="{EB1156CD-1E8F-497A-961F-CEE03394989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D0783B-5973-4B30-B632-29EC1B0F1E61}" type="pres">
      <dgm:prSet presAssocID="{EB1156CD-1E8F-497A-961F-CEE033949899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AC255-66C4-4072-940D-71660C6E2B9B}" type="pres">
      <dgm:prSet presAssocID="{28451937-6589-432B-9D8C-D29DEEC340F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0C3856-758F-429B-8B76-BD9C72406B1F}" type="pres">
      <dgm:prSet presAssocID="{28451937-6589-432B-9D8C-D29DEEC340F4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B72D6A-2BE2-4941-9345-206093EE5D69}" type="presOf" srcId="{28451937-6589-432B-9D8C-D29DEEC340F4}" destId="{08EAC255-66C4-4072-940D-71660C6E2B9B}" srcOrd="0" destOrd="0" presId="urn:microsoft.com/office/officeart/2005/8/layout/vList2"/>
    <dgm:cxn modelId="{14AFDEF9-3F96-4261-9FC9-793C2B344704}" srcId="{C32FDB59-8E20-440D-AC4E-D576C6329C41}" destId="{9B7C4EE5-164F-418C-A5D6-652C19EF113B}" srcOrd="0" destOrd="0" parTransId="{973BDC15-4CC1-4E9A-A605-EB68C099B7C8}" sibTransId="{630C57BA-D017-4AA8-ABF3-6484DD2DBDAD}"/>
    <dgm:cxn modelId="{3EF9996F-9CF5-4B55-8E49-4E69048E7146}" srcId="{C32FDB59-8E20-440D-AC4E-D576C6329C41}" destId="{7A58BBD7-1DD1-43D9-A85E-3BA1BE804751}" srcOrd="2" destOrd="0" parTransId="{B33DCE26-1BD2-4E3F-9B72-0BA88ACFED67}" sibTransId="{93BF48AF-14A5-4ABB-BD94-132C489048FB}"/>
    <dgm:cxn modelId="{633BB035-7F3B-4AAA-9CAB-FD464DC10E82}" type="presOf" srcId="{EE215DD2-3373-4FD2-A621-24695A36E726}" destId="{980C3856-758F-429B-8B76-BD9C72406B1F}" srcOrd="0" destOrd="0" presId="urn:microsoft.com/office/officeart/2005/8/layout/vList2"/>
    <dgm:cxn modelId="{EDBB11F2-FFF6-480E-8C39-A539480E8225}" type="presOf" srcId="{7C7E73A6-C85F-4D06-8ADB-D67E7D89F5F1}" destId="{44F220DD-95C5-49B3-8E46-8E042B910CAD}" srcOrd="0" destOrd="0" presId="urn:microsoft.com/office/officeart/2005/8/layout/vList2"/>
    <dgm:cxn modelId="{9621664C-5FA1-4997-AA7F-A66C3FD500FD}" type="presOf" srcId="{C32FDB59-8E20-440D-AC4E-D576C6329C41}" destId="{435DCBB6-957C-458D-948D-9823D1BA68E4}" srcOrd="0" destOrd="0" presId="urn:microsoft.com/office/officeart/2005/8/layout/vList2"/>
    <dgm:cxn modelId="{E6AED31D-5BDB-4E30-88D1-873654CD8A2A}" type="presOf" srcId="{7A58BBD7-1DD1-43D9-A85E-3BA1BE804751}" destId="{46D0D0EC-8DBA-4A2E-9589-E5C639419491}" srcOrd="0" destOrd="0" presId="urn:microsoft.com/office/officeart/2005/8/layout/vList2"/>
    <dgm:cxn modelId="{8DAFE8AE-9D84-4383-8D6B-2FE47BE81409}" srcId="{7A58BBD7-1DD1-43D9-A85E-3BA1BE804751}" destId="{D6C507D3-23C6-40DB-A198-157503426268}" srcOrd="0" destOrd="0" parTransId="{A2B57ACC-B891-4E7D-8AB1-77A2098A4409}" sibTransId="{E5EBB4F0-0068-4869-B807-A4A10BF1ED7E}"/>
    <dgm:cxn modelId="{7EC06E01-8A31-4235-A9A0-535F16F4A2E2}" srcId="{C32FDB59-8E20-440D-AC4E-D576C6329C41}" destId="{7C7E73A6-C85F-4D06-8ADB-D67E7D89F5F1}" srcOrd="1" destOrd="0" parTransId="{BC5206DC-04D4-470A-92C5-C29C2B0B4C15}" sibTransId="{4A2ECB0E-5D09-4A84-BD41-856E4973BBA3}"/>
    <dgm:cxn modelId="{707F9895-58B0-4819-86EA-6502C8748C76}" srcId="{28451937-6589-432B-9D8C-D29DEEC340F4}" destId="{EE215DD2-3373-4FD2-A621-24695A36E726}" srcOrd="0" destOrd="0" parTransId="{9199461C-90FC-485D-AAC5-DECD0A46B62A}" sibTransId="{D6C7C38C-8173-484D-89FE-CAF7193F35ED}"/>
    <dgm:cxn modelId="{08A4077F-BD1E-4BAA-BE9D-BFD3A0F48C5F}" srcId="{C32FDB59-8E20-440D-AC4E-D576C6329C41}" destId="{EB1156CD-1E8F-497A-961F-CEE033949899}" srcOrd="3" destOrd="0" parTransId="{9F368161-25CE-4A85-A244-858A4CD6656E}" sibTransId="{50163529-5E2D-4606-9A5E-6886BB820AD1}"/>
    <dgm:cxn modelId="{009DF45D-B2D4-4AED-853A-6029A61560C9}" srcId="{C32FDB59-8E20-440D-AC4E-D576C6329C41}" destId="{28451937-6589-432B-9D8C-D29DEEC340F4}" srcOrd="4" destOrd="0" parTransId="{2DF2A5D5-5BC9-42F2-886E-D21F094A2BEC}" sibTransId="{7FA2CA47-FC6E-4D2C-B359-6AC9B85E8CA4}"/>
    <dgm:cxn modelId="{EC86C787-6479-4932-BC00-83998B0ECBAE}" type="presOf" srcId="{FCBCA21A-F12A-4510-A13B-FA939F38DFA9}" destId="{8D3B49BA-98DF-4090-9CF5-238B9ED5F2EF}" srcOrd="0" destOrd="0" presId="urn:microsoft.com/office/officeart/2005/8/layout/vList2"/>
    <dgm:cxn modelId="{59028C98-1E51-497C-9D61-419DB548379E}" type="presOf" srcId="{EB1156CD-1E8F-497A-961F-CEE033949899}" destId="{5E0C1D65-DB14-4BF2-AC8C-B3AE9C0ED0C9}" srcOrd="0" destOrd="0" presId="urn:microsoft.com/office/officeart/2005/8/layout/vList2"/>
    <dgm:cxn modelId="{14A68F1C-5710-422C-9521-3531BF01EF94}" srcId="{7C7E73A6-C85F-4D06-8ADB-D67E7D89F5F1}" destId="{C5C381AD-7067-4D2F-BED2-59C890C48B42}" srcOrd="0" destOrd="0" parTransId="{9186AE72-31D6-4967-8A49-08D36D3E2CCA}" sibTransId="{02C30CD7-733F-4726-BA1A-AFDEACA23E28}"/>
    <dgm:cxn modelId="{97482C33-5DC4-490B-9A44-8292D5C209ED}" type="presOf" srcId="{C5C381AD-7067-4D2F-BED2-59C890C48B42}" destId="{9F3BF5AD-35A8-48C2-A393-C014F1FC241E}" srcOrd="0" destOrd="0" presId="urn:microsoft.com/office/officeart/2005/8/layout/vList2"/>
    <dgm:cxn modelId="{86B7B17C-FA37-4CF5-BECE-1C81CD5754B3}" type="presOf" srcId="{E9EABB7F-D089-45C8-8D0E-E4BB53F11367}" destId="{45D0783B-5973-4B30-B632-29EC1B0F1E61}" srcOrd="0" destOrd="0" presId="urn:microsoft.com/office/officeart/2005/8/layout/vList2"/>
    <dgm:cxn modelId="{0B8CCB60-62D0-410F-91F3-5D794F34823E}" type="presOf" srcId="{9B7C4EE5-164F-418C-A5D6-652C19EF113B}" destId="{6BE7DAE4-A9D9-4CC0-90E4-AAD75E84B013}" srcOrd="0" destOrd="0" presId="urn:microsoft.com/office/officeart/2005/8/layout/vList2"/>
    <dgm:cxn modelId="{5D177947-D5F7-4E55-9670-2C7CA40EA492}" srcId="{9B7C4EE5-164F-418C-A5D6-652C19EF113B}" destId="{FCBCA21A-F12A-4510-A13B-FA939F38DFA9}" srcOrd="0" destOrd="0" parTransId="{5C461FFF-B97C-4896-BF59-685856606A00}" sibTransId="{B984AC52-99CB-4960-A5E9-EAF8CCB63832}"/>
    <dgm:cxn modelId="{977517B4-54E0-4448-BDE9-359ADD1B76A0}" srcId="{EB1156CD-1E8F-497A-961F-CEE033949899}" destId="{E9EABB7F-D089-45C8-8D0E-E4BB53F11367}" srcOrd="0" destOrd="0" parTransId="{4AAB3763-4F0B-403D-BA0A-F4EE5C403DBC}" sibTransId="{5FD2AD14-675D-4AE9-AA94-F92DC0A22CCA}"/>
    <dgm:cxn modelId="{6444CE77-E34C-41B9-BD41-A74A0E96B47A}" type="presOf" srcId="{D6C507D3-23C6-40DB-A198-157503426268}" destId="{497CAA34-F5A2-420C-B8AA-2714EFB0AE72}" srcOrd="0" destOrd="0" presId="urn:microsoft.com/office/officeart/2005/8/layout/vList2"/>
    <dgm:cxn modelId="{5BFEA8C0-7AA7-483B-9BBB-6B119544AAB2}" type="presParOf" srcId="{435DCBB6-957C-458D-948D-9823D1BA68E4}" destId="{6BE7DAE4-A9D9-4CC0-90E4-AAD75E84B013}" srcOrd="0" destOrd="0" presId="urn:microsoft.com/office/officeart/2005/8/layout/vList2"/>
    <dgm:cxn modelId="{004E6393-6B06-4DEC-BF0A-DE0EFD1DA64E}" type="presParOf" srcId="{435DCBB6-957C-458D-948D-9823D1BA68E4}" destId="{8D3B49BA-98DF-4090-9CF5-238B9ED5F2EF}" srcOrd="1" destOrd="0" presId="urn:microsoft.com/office/officeart/2005/8/layout/vList2"/>
    <dgm:cxn modelId="{31DFE65D-84D0-4C62-AEE8-1F91BB67FE40}" type="presParOf" srcId="{435DCBB6-957C-458D-948D-9823D1BA68E4}" destId="{44F220DD-95C5-49B3-8E46-8E042B910CAD}" srcOrd="2" destOrd="0" presId="urn:microsoft.com/office/officeart/2005/8/layout/vList2"/>
    <dgm:cxn modelId="{8982A88B-62B5-4342-8C73-AEF33A291982}" type="presParOf" srcId="{435DCBB6-957C-458D-948D-9823D1BA68E4}" destId="{9F3BF5AD-35A8-48C2-A393-C014F1FC241E}" srcOrd="3" destOrd="0" presId="urn:microsoft.com/office/officeart/2005/8/layout/vList2"/>
    <dgm:cxn modelId="{0DBEA3DC-A68A-49FA-867D-E6B364697490}" type="presParOf" srcId="{435DCBB6-957C-458D-948D-9823D1BA68E4}" destId="{46D0D0EC-8DBA-4A2E-9589-E5C639419491}" srcOrd="4" destOrd="0" presId="urn:microsoft.com/office/officeart/2005/8/layout/vList2"/>
    <dgm:cxn modelId="{2DD516BC-6F17-4876-BB50-798F9CDD1044}" type="presParOf" srcId="{435DCBB6-957C-458D-948D-9823D1BA68E4}" destId="{497CAA34-F5A2-420C-B8AA-2714EFB0AE72}" srcOrd="5" destOrd="0" presId="urn:microsoft.com/office/officeart/2005/8/layout/vList2"/>
    <dgm:cxn modelId="{D2F2B287-8579-48C8-846B-21AD20F9615E}" type="presParOf" srcId="{435DCBB6-957C-458D-948D-9823D1BA68E4}" destId="{5E0C1D65-DB14-4BF2-AC8C-B3AE9C0ED0C9}" srcOrd="6" destOrd="0" presId="urn:microsoft.com/office/officeart/2005/8/layout/vList2"/>
    <dgm:cxn modelId="{E985C7DA-CBC5-4F45-9115-E5041DF9099B}" type="presParOf" srcId="{435DCBB6-957C-458D-948D-9823D1BA68E4}" destId="{45D0783B-5973-4B30-B632-29EC1B0F1E61}" srcOrd="7" destOrd="0" presId="urn:microsoft.com/office/officeart/2005/8/layout/vList2"/>
    <dgm:cxn modelId="{9DEF6E3F-B01F-4E97-9B92-86B0BC6D93C7}" type="presParOf" srcId="{435DCBB6-957C-458D-948D-9823D1BA68E4}" destId="{08EAC255-66C4-4072-940D-71660C6E2B9B}" srcOrd="8" destOrd="0" presId="urn:microsoft.com/office/officeart/2005/8/layout/vList2"/>
    <dgm:cxn modelId="{DC0269BE-AAEC-4F95-B1AF-A45C70D7D658}" type="presParOf" srcId="{435DCBB6-957C-458D-948D-9823D1BA68E4}" destId="{980C3856-758F-429B-8B76-BD9C72406B1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E91F8-C734-4CC0-8DD2-929089EF02E2}">
      <dsp:nvSpPr>
        <dsp:cNvPr id="0" name=""/>
        <dsp:cNvSpPr/>
      </dsp:nvSpPr>
      <dsp:spPr>
        <a:xfrm>
          <a:off x="0" y="294907"/>
          <a:ext cx="8077200" cy="779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74904" rIns="62688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002060"/>
              </a:solidFill>
            </a:rPr>
            <a:t>Ensures that column does not accept nulls</a:t>
          </a:r>
          <a:endParaRPr lang="en-US" sz="2000" kern="1200" dirty="0">
            <a:solidFill>
              <a:srgbClr val="002060"/>
            </a:solidFill>
          </a:endParaRPr>
        </a:p>
      </dsp:txBody>
      <dsp:txXfrm>
        <a:off x="0" y="294907"/>
        <a:ext cx="8077200" cy="779625"/>
      </dsp:txXfrm>
    </dsp:sp>
    <dsp:sp modelId="{77C06469-9701-44A3-8B89-900E2523FD3A}">
      <dsp:nvSpPr>
        <dsp:cNvPr id="0" name=""/>
        <dsp:cNvSpPr/>
      </dsp:nvSpPr>
      <dsp:spPr>
        <a:xfrm>
          <a:off x="310661" y="29227"/>
          <a:ext cx="674136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dirty="0" smtClean="0"/>
            <a:t>NOT NULL</a:t>
          </a:r>
          <a:endParaRPr lang="en-US" sz="2000" kern="1200" dirty="0"/>
        </a:p>
      </dsp:txBody>
      <dsp:txXfrm>
        <a:off x="336600" y="55166"/>
        <a:ext cx="6689490" cy="479482"/>
      </dsp:txXfrm>
    </dsp:sp>
    <dsp:sp modelId="{FFAB6EA8-6657-48E0-B178-3E68FFE6CBAA}">
      <dsp:nvSpPr>
        <dsp:cNvPr id="0" name=""/>
        <dsp:cNvSpPr/>
      </dsp:nvSpPr>
      <dsp:spPr>
        <a:xfrm>
          <a:off x="0" y="1437412"/>
          <a:ext cx="8077200" cy="779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74904" rIns="62688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002060"/>
              </a:solidFill>
            </a:rPr>
            <a:t>Ensures that all values in column are unique</a:t>
          </a:r>
          <a:endParaRPr lang="en-US" sz="2000" kern="1200" dirty="0">
            <a:solidFill>
              <a:srgbClr val="002060"/>
            </a:solidFill>
          </a:endParaRPr>
        </a:p>
      </dsp:txBody>
      <dsp:txXfrm>
        <a:off x="0" y="1437412"/>
        <a:ext cx="8077200" cy="779625"/>
      </dsp:txXfrm>
    </dsp:sp>
    <dsp:sp modelId="{8D2302BB-2D92-4A23-8F30-D3031B8A912B}">
      <dsp:nvSpPr>
        <dsp:cNvPr id="0" name=""/>
        <dsp:cNvSpPr/>
      </dsp:nvSpPr>
      <dsp:spPr>
        <a:xfrm>
          <a:off x="310661" y="1168528"/>
          <a:ext cx="6741368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dirty="0" smtClean="0"/>
            <a:t>UNIQUE</a:t>
          </a:r>
          <a:endParaRPr lang="en-US" sz="2000" kern="1200" dirty="0"/>
        </a:p>
      </dsp:txBody>
      <dsp:txXfrm>
        <a:off x="336600" y="1194467"/>
        <a:ext cx="6689490" cy="479482"/>
      </dsp:txXfrm>
    </dsp:sp>
    <dsp:sp modelId="{2EBAC724-DD50-43C9-9355-11B27B06C5CB}">
      <dsp:nvSpPr>
        <dsp:cNvPr id="0" name=""/>
        <dsp:cNvSpPr/>
      </dsp:nvSpPr>
      <dsp:spPr>
        <a:xfrm>
          <a:off x="0" y="2579917"/>
          <a:ext cx="807720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74904" rIns="62688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002060"/>
              </a:solidFill>
            </a:rPr>
            <a:t>Assigns value to attribute when a new row is added to table</a:t>
          </a:r>
          <a:endParaRPr lang="en-US" sz="2000" kern="1200" dirty="0">
            <a:solidFill>
              <a:srgbClr val="002060"/>
            </a:solidFill>
          </a:endParaRPr>
        </a:p>
      </dsp:txBody>
      <dsp:txXfrm>
        <a:off x="0" y="2579917"/>
        <a:ext cx="8077200" cy="1048950"/>
      </dsp:txXfrm>
    </dsp:sp>
    <dsp:sp modelId="{05DD3F1A-7176-4C5F-ABAA-3C8B97C87A43}">
      <dsp:nvSpPr>
        <dsp:cNvPr id="0" name=""/>
        <dsp:cNvSpPr/>
      </dsp:nvSpPr>
      <dsp:spPr>
        <a:xfrm>
          <a:off x="310661" y="2314237"/>
          <a:ext cx="6741368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DEFAULT</a:t>
          </a:r>
          <a:endParaRPr lang="en-US" sz="2000" b="1" kern="1200" dirty="0"/>
        </a:p>
      </dsp:txBody>
      <dsp:txXfrm>
        <a:off x="336600" y="2340176"/>
        <a:ext cx="6689490" cy="479482"/>
      </dsp:txXfrm>
    </dsp:sp>
    <dsp:sp modelId="{50027D45-2729-4942-97F4-ED66C7768E82}">
      <dsp:nvSpPr>
        <dsp:cNvPr id="0" name=""/>
        <dsp:cNvSpPr/>
      </dsp:nvSpPr>
      <dsp:spPr>
        <a:xfrm>
          <a:off x="0" y="3991747"/>
          <a:ext cx="8077200" cy="779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74904" rIns="62688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002060"/>
              </a:solidFill>
            </a:rPr>
            <a:t>Validates data when attribute value is entered</a:t>
          </a:r>
          <a:endParaRPr lang="en-US" sz="2000" kern="1200" dirty="0">
            <a:solidFill>
              <a:srgbClr val="002060"/>
            </a:solidFill>
          </a:endParaRPr>
        </a:p>
      </dsp:txBody>
      <dsp:txXfrm>
        <a:off x="0" y="3991747"/>
        <a:ext cx="8077200" cy="779625"/>
      </dsp:txXfrm>
    </dsp:sp>
    <dsp:sp modelId="{33ECCCDA-9685-4920-9282-B1817A59F768}">
      <dsp:nvSpPr>
        <dsp:cNvPr id="0" name=""/>
        <dsp:cNvSpPr/>
      </dsp:nvSpPr>
      <dsp:spPr>
        <a:xfrm>
          <a:off x="310661" y="3726067"/>
          <a:ext cx="6741368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dirty="0" smtClean="0"/>
            <a:t>CHECK</a:t>
          </a:r>
          <a:endParaRPr lang="en-US" sz="2000" kern="1200" dirty="0"/>
        </a:p>
      </dsp:txBody>
      <dsp:txXfrm>
        <a:off x="336600" y="3752006"/>
        <a:ext cx="6689490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DEC74-45AE-4A37-8C15-04E001343AB7}">
      <dsp:nvSpPr>
        <dsp:cNvPr id="0" name=""/>
        <dsp:cNvSpPr/>
      </dsp:nvSpPr>
      <dsp:spPr>
        <a:xfrm>
          <a:off x="76212" y="98774"/>
          <a:ext cx="8381975" cy="9267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/>
            <a:t>INSERT: Command to insert data into table</a:t>
          </a:r>
          <a:endParaRPr lang="en-CA" sz="2800" b="0" kern="1200" dirty="0"/>
        </a:p>
      </dsp:txBody>
      <dsp:txXfrm>
        <a:off x="121452" y="144014"/>
        <a:ext cx="8291495" cy="836259"/>
      </dsp:txXfrm>
    </dsp:sp>
    <dsp:sp modelId="{2DE8F4ED-B0BE-4CFE-BE2E-0EB67DE95103}">
      <dsp:nvSpPr>
        <dsp:cNvPr id="0" name=""/>
        <dsp:cNvSpPr/>
      </dsp:nvSpPr>
      <dsp:spPr>
        <a:xfrm>
          <a:off x="0" y="1083624"/>
          <a:ext cx="85344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Syntax - INSERT INTO </a:t>
          </a:r>
          <a:r>
            <a:rPr lang="en-US" sz="2400" kern="1200" dirty="0" err="1" smtClean="0">
              <a:solidFill>
                <a:srgbClr val="002060"/>
              </a:solidFill>
            </a:rPr>
            <a:t>tablename</a:t>
          </a:r>
          <a:r>
            <a:rPr lang="en-US" sz="2400" kern="1200" dirty="0" smtClean="0">
              <a:solidFill>
                <a:srgbClr val="002060"/>
              </a:solidFill>
            </a:rPr>
            <a:t> VALUES();</a:t>
          </a:r>
          <a:endParaRPr lang="en-CA" sz="2400" kern="1200" dirty="0">
            <a:solidFill>
              <a:srgbClr val="002060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Used to add table rows with NULL and NOT NULL attributes</a:t>
          </a:r>
          <a:endParaRPr lang="en-CA" sz="2400" kern="1200" dirty="0">
            <a:solidFill>
              <a:srgbClr val="002060"/>
            </a:solidFill>
          </a:endParaRPr>
        </a:p>
      </dsp:txBody>
      <dsp:txXfrm>
        <a:off x="0" y="1083624"/>
        <a:ext cx="8534400" cy="1076400"/>
      </dsp:txXfrm>
    </dsp:sp>
    <dsp:sp modelId="{8CBFC90B-0CDE-4805-8EFF-329A1AFA44B4}">
      <dsp:nvSpPr>
        <dsp:cNvPr id="0" name=""/>
        <dsp:cNvSpPr/>
      </dsp:nvSpPr>
      <dsp:spPr>
        <a:xfrm>
          <a:off x="76212" y="2286000"/>
          <a:ext cx="8381975" cy="9267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smtClean="0"/>
            <a:t>COMMIT: Command to save changes</a:t>
          </a:r>
          <a:endParaRPr lang="en-CA" sz="2800" b="0" kern="1200"/>
        </a:p>
      </dsp:txBody>
      <dsp:txXfrm>
        <a:off x="121452" y="2331240"/>
        <a:ext cx="8291495" cy="836259"/>
      </dsp:txXfrm>
    </dsp:sp>
    <dsp:sp modelId="{6F9DB0CD-EFA7-456C-8C2F-1AAFE31E4748}">
      <dsp:nvSpPr>
        <dsp:cNvPr id="0" name=""/>
        <dsp:cNvSpPr/>
      </dsp:nvSpPr>
      <dsp:spPr>
        <a:xfrm>
          <a:off x="0" y="3326376"/>
          <a:ext cx="85344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Syntax - COMMIT [WORK];</a:t>
          </a:r>
          <a:endParaRPr lang="en-CA" sz="2400" kern="1200" dirty="0">
            <a:solidFill>
              <a:srgbClr val="002060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Ensures database update integrity</a:t>
          </a:r>
          <a:endParaRPr lang="en-CA" sz="2400" kern="1200" dirty="0">
            <a:solidFill>
              <a:srgbClr val="002060"/>
            </a:solidFill>
          </a:endParaRPr>
        </a:p>
      </dsp:txBody>
      <dsp:txXfrm>
        <a:off x="0" y="3326376"/>
        <a:ext cx="8534400" cy="1076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EC225-CC66-4E32-9536-F4D751913622}">
      <dsp:nvSpPr>
        <dsp:cNvPr id="0" name=""/>
        <dsp:cNvSpPr/>
      </dsp:nvSpPr>
      <dsp:spPr>
        <a:xfrm>
          <a:off x="78365" y="251248"/>
          <a:ext cx="8149069" cy="7719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smtClean="0"/>
            <a:t>SELECT: Command to list the contents</a:t>
          </a:r>
          <a:endParaRPr lang="en-CA" sz="2800" b="0" kern="1200"/>
        </a:p>
      </dsp:txBody>
      <dsp:txXfrm>
        <a:off x="116049" y="288932"/>
        <a:ext cx="8073701" cy="696594"/>
      </dsp:txXfrm>
    </dsp:sp>
    <dsp:sp modelId="{3306EAD6-D15E-4FD9-B346-E2EA67705778}">
      <dsp:nvSpPr>
        <dsp:cNvPr id="0" name=""/>
        <dsp:cNvSpPr/>
      </dsp:nvSpPr>
      <dsp:spPr>
        <a:xfrm>
          <a:off x="0" y="1083624"/>
          <a:ext cx="83058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09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Syntax - SELECT </a:t>
          </a:r>
          <a:r>
            <a:rPr lang="en-US" sz="2400" i="1" kern="1200" dirty="0" err="1" smtClean="0">
              <a:solidFill>
                <a:srgbClr val="002060"/>
              </a:solidFill>
            </a:rPr>
            <a:t>columnlist</a:t>
          </a:r>
          <a:r>
            <a:rPr lang="en-US" sz="2400" kern="1200" dirty="0" smtClean="0">
              <a:solidFill>
                <a:srgbClr val="002060"/>
              </a:solidFill>
            </a:rPr>
            <a:t> FROM </a:t>
          </a:r>
          <a:r>
            <a:rPr lang="en-US" sz="2400" i="1" kern="1200" dirty="0" err="1" smtClean="0">
              <a:solidFill>
                <a:srgbClr val="002060"/>
              </a:solidFill>
            </a:rPr>
            <a:t>tablename</a:t>
          </a:r>
          <a:r>
            <a:rPr lang="en-US" sz="2400" kern="1200" dirty="0" smtClean="0">
              <a:solidFill>
                <a:srgbClr val="002060"/>
              </a:solidFill>
            </a:rPr>
            <a:t>;</a:t>
          </a:r>
          <a:endParaRPr lang="en-CA" sz="2400" kern="1200" dirty="0">
            <a:solidFill>
              <a:srgbClr val="002060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dirty="0" smtClean="0">
              <a:solidFill>
                <a:srgbClr val="002060"/>
              </a:solidFill>
            </a:rPr>
            <a:t>Wildcard character</a:t>
          </a:r>
          <a:r>
            <a:rPr lang="en-US" sz="2400" kern="1200" dirty="0" smtClean="0">
              <a:solidFill>
                <a:srgbClr val="002060"/>
              </a:solidFill>
            </a:rPr>
            <a:t>(*): Substitute for other characters/command </a:t>
          </a:r>
          <a:endParaRPr lang="en-CA" sz="2400" kern="1200" dirty="0">
            <a:solidFill>
              <a:srgbClr val="002060"/>
            </a:solidFill>
          </a:endParaRPr>
        </a:p>
      </dsp:txBody>
      <dsp:txXfrm>
        <a:off x="0" y="1083624"/>
        <a:ext cx="8305800" cy="1076400"/>
      </dsp:txXfrm>
    </dsp:sp>
    <dsp:sp modelId="{575F3968-42D0-47FD-AD07-FB10BD703A05}">
      <dsp:nvSpPr>
        <dsp:cNvPr id="0" name=""/>
        <dsp:cNvSpPr/>
      </dsp:nvSpPr>
      <dsp:spPr>
        <a:xfrm>
          <a:off x="78365" y="2335417"/>
          <a:ext cx="8149069" cy="7719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smtClean="0"/>
            <a:t>UPDATE: Command to modify data</a:t>
          </a:r>
          <a:endParaRPr lang="en-CA" sz="2800" b="0" kern="1200"/>
        </a:p>
      </dsp:txBody>
      <dsp:txXfrm>
        <a:off x="116049" y="2373101"/>
        <a:ext cx="8073701" cy="696594"/>
      </dsp:txXfrm>
    </dsp:sp>
    <dsp:sp modelId="{A01F9BD6-AC99-49CA-A458-6DFCC7B79368}">
      <dsp:nvSpPr>
        <dsp:cNvPr id="0" name=""/>
        <dsp:cNvSpPr/>
      </dsp:nvSpPr>
      <dsp:spPr>
        <a:xfrm>
          <a:off x="0" y="3250180"/>
          <a:ext cx="83058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09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Syntax - UPDATE </a:t>
          </a:r>
          <a:r>
            <a:rPr lang="en-US" sz="2400" i="1" kern="1200" dirty="0" err="1" smtClean="0">
              <a:solidFill>
                <a:srgbClr val="002060"/>
              </a:solidFill>
            </a:rPr>
            <a:t>tablename</a:t>
          </a:r>
          <a:r>
            <a:rPr lang="en-US" sz="2400" kern="1200" dirty="0" smtClean="0">
              <a:solidFill>
                <a:srgbClr val="002060"/>
              </a:solidFill>
            </a:rPr>
            <a:t> SET </a:t>
          </a:r>
          <a:r>
            <a:rPr lang="en-US" sz="2400" i="1" kern="1200" dirty="0" err="1" smtClean="0">
              <a:solidFill>
                <a:srgbClr val="002060"/>
              </a:solidFill>
            </a:rPr>
            <a:t>columnname</a:t>
          </a:r>
          <a:r>
            <a:rPr lang="en-US" sz="2400" kern="1200" dirty="0" smtClean="0">
              <a:solidFill>
                <a:srgbClr val="002060"/>
              </a:solidFill>
            </a:rPr>
            <a:t> = expression [, </a:t>
          </a:r>
          <a:r>
            <a:rPr lang="en-US" sz="2400" i="1" kern="1200" dirty="0" err="1" smtClean="0">
              <a:solidFill>
                <a:srgbClr val="002060"/>
              </a:solidFill>
            </a:rPr>
            <a:t>columnname</a:t>
          </a:r>
          <a:r>
            <a:rPr lang="en-US" sz="2400" kern="1200" dirty="0" smtClean="0">
              <a:solidFill>
                <a:srgbClr val="002060"/>
              </a:solidFill>
            </a:rPr>
            <a:t> = </a:t>
          </a:r>
          <a:r>
            <a:rPr lang="en-US" sz="2400" i="1" kern="1200" dirty="0" smtClean="0">
              <a:solidFill>
                <a:srgbClr val="002060"/>
              </a:solidFill>
            </a:rPr>
            <a:t>expression</a:t>
          </a:r>
          <a:r>
            <a:rPr lang="en-US" sz="2400" kern="1200" dirty="0" smtClean="0">
              <a:solidFill>
                <a:srgbClr val="002060"/>
              </a:solidFill>
            </a:rPr>
            <a:t>] [WHERE </a:t>
          </a:r>
          <a:r>
            <a:rPr lang="en-US" sz="2400" i="1" kern="1200" dirty="0" err="1" smtClean="0">
              <a:solidFill>
                <a:srgbClr val="002060"/>
              </a:solidFill>
            </a:rPr>
            <a:t>conditionlist</a:t>
          </a:r>
          <a:r>
            <a:rPr lang="en-US" sz="2400" kern="1200" dirty="0" smtClean="0">
              <a:solidFill>
                <a:srgbClr val="002060"/>
              </a:solidFill>
            </a:rPr>
            <a:t>];</a:t>
          </a:r>
          <a:endParaRPr lang="en-CA" sz="2400" kern="1200" dirty="0">
            <a:solidFill>
              <a:srgbClr val="002060"/>
            </a:solidFill>
          </a:endParaRPr>
        </a:p>
      </dsp:txBody>
      <dsp:txXfrm>
        <a:off x="0" y="3250180"/>
        <a:ext cx="8305800" cy="1076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CE9F5-5CF2-45C3-95F1-FE2C11783311}">
      <dsp:nvSpPr>
        <dsp:cNvPr id="0" name=""/>
        <dsp:cNvSpPr/>
      </dsp:nvSpPr>
      <dsp:spPr>
        <a:xfrm>
          <a:off x="0" y="14398"/>
          <a:ext cx="8229600" cy="861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WHERE condition </a:t>
          </a:r>
          <a:endParaRPr lang="en-CA" sz="2800" kern="1200" dirty="0"/>
        </a:p>
      </dsp:txBody>
      <dsp:txXfrm>
        <a:off x="42036" y="56434"/>
        <a:ext cx="8145528" cy="777048"/>
      </dsp:txXfrm>
    </dsp:sp>
    <dsp:sp modelId="{B0835806-A1AE-4491-86C0-3E27A343A24B}">
      <dsp:nvSpPr>
        <dsp:cNvPr id="0" name=""/>
        <dsp:cNvSpPr/>
      </dsp:nvSpPr>
      <dsp:spPr>
        <a:xfrm>
          <a:off x="0" y="875518"/>
          <a:ext cx="8229600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Specifies the rows to be selected</a:t>
          </a:r>
          <a:endParaRPr lang="en-CA" sz="2400" kern="1200" dirty="0">
            <a:solidFill>
              <a:srgbClr val="002060"/>
            </a:solidFill>
          </a:endParaRPr>
        </a:p>
      </dsp:txBody>
      <dsp:txXfrm>
        <a:off x="0" y="875518"/>
        <a:ext cx="8229600" cy="761760"/>
      </dsp:txXfrm>
    </dsp:sp>
    <dsp:sp modelId="{F1BFC3A3-20D4-4BD8-94DE-A25F46A22227}">
      <dsp:nvSpPr>
        <dsp:cNvPr id="0" name=""/>
        <dsp:cNvSpPr/>
      </dsp:nvSpPr>
      <dsp:spPr>
        <a:xfrm>
          <a:off x="0" y="1295401"/>
          <a:ext cx="8229600" cy="861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ROLLBACK: Command to restore the database</a:t>
          </a:r>
          <a:endParaRPr lang="en-CA" sz="2800" kern="1200" dirty="0"/>
        </a:p>
      </dsp:txBody>
      <dsp:txXfrm>
        <a:off x="42036" y="1337437"/>
        <a:ext cx="8145528" cy="777048"/>
      </dsp:txXfrm>
    </dsp:sp>
    <dsp:sp modelId="{EC02BA63-3F58-4EA0-9CD1-6953D02F38F4}">
      <dsp:nvSpPr>
        <dsp:cNvPr id="0" name=""/>
        <dsp:cNvSpPr/>
      </dsp:nvSpPr>
      <dsp:spPr>
        <a:xfrm>
          <a:off x="0" y="2209803"/>
          <a:ext cx="8229600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Syntax - ROLLBACK;</a:t>
          </a:r>
          <a:endParaRPr lang="en-CA" sz="2400" kern="1200" dirty="0">
            <a:solidFill>
              <a:srgbClr val="002060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Undoes the changes since last COMMIT command</a:t>
          </a:r>
          <a:endParaRPr lang="en-CA" sz="2400" kern="1200" dirty="0">
            <a:solidFill>
              <a:srgbClr val="002060"/>
            </a:solidFill>
          </a:endParaRPr>
        </a:p>
      </dsp:txBody>
      <dsp:txXfrm>
        <a:off x="0" y="2209803"/>
        <a:ext cx="8229600" cy="761760"/>
      </dsp:txXfrm>
    </dsp:sp>
    <dsp:sp modelId="{15103038-5D4B-47F3-9566-EB2917EE49E9}">
      <dsp:nvSpPr>
        <dsp:cNvPr id="0" name=""/>
        <dsp:cNvSpPr/>
      </dsp:nvSpPr>
      <dsp:spPr>
        <a:xfrm>
          <a:off x="0" y="2971802"/>
          <a:ext cx="8229600" cy="8611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DELETE: Command to delete </a:t>
          </a:r>
          <a:endParaRPr lang="en-CA" sz="2800" kern="1200" dirty="0"/>
        </a:p>
      </dsp:txBody>
      <dsp:txXfrm>
        <a:off x="42036" y="3013838"/>
        <a:ext cx="8145528" cy="777048"/>
      </dsp:txXfrm>
    </dsp:sp>
    <dsp:sp modelId="{037E7F1A-86CB-4F1B-AAC4-4EFE3ABBC241}">
      <dsp:nvSpPr>
        <dsp:cNvPr id="0" name=""/>
        <dsp:cNvSpPr/>
      </dsp:nvSpPr>
      <dsp:spPr>
        <a:xfrm>
          <a:off x="0" y="3886201"/>
          <a:ext cx="8229600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Syntax - DELETE FROM </a:t>
          </a:r>
          <a:r>
            <a:rPr lang="en-US" sz="2400" i="1" kern="1200" dirty="0" err="1" smtClean="0">
              <a:solidFill>
                <a:srgbClr val="002060"/>
              </a:solidFill>
            </a:rPr>
            <a:t>tablename</a:t>
          </a:r>
          <a:endParaRPr lang="en-CA" sz="2400" i="1" kern="1200" dirty="0">
            <a:solidFill>
              <a:srgbClr val="002060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CA" sz="2400" i="0" kern="1200" dirty="0" smtClean="0">
              <a:solidFill>
                <a:srgbClr val="002060"/>
              </a:solidFill>
            </a:rPr>
            <a:t>[WHERE </a:t>
          </a:r>
          <a:r>
            <a:rPr lang="en-US" sz="2400" i="1" kern="1200" dirty="0" err="1" smtClean="0">
              <a:solidFill>
                <a:srgbClr val="002060"/>
              </a:solidFill>
            </a:rPr>
            <a:t>conditionlist</a:t>
          </a:r>
          <a:r>
            <a:rPr lang="en-US" sz="2400" kern="1200" dirty="0" smtClean="0">
              <a:solidFill>
                <a:srgbClr val="002060"/>
              </a:solidFill>
            </a:rPr>
            <a:t>];</a:t>
          </a:r>
          <a:endParaRPr lang="en-CA" sz="2400" i="0" kern="1200" dirty="0">
            <a:solidFill>
              <a:srgbClr val="002060"/>
            </a:solidFill>
          </a:endParaRPr>
        </a:p>
      </dsp:txBody>
      <dsp:txXfrm>
        <a:off x="0" y="3886201"/>
        <a:ext cx="8229600" cy="7617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7DAE4-A9D9-4CC0-90E4-AAD75E84B013}">
      <dsp:nvSpPr>
        <dsp:cNvPr id="0" name=""/>
        <dsp:cNvSpPr/>
      </dsp:nvSpPr>
      <dsp:spPr>
        <a:xfrm>
          <a:off x="0" y="64499"/>
          <a:ext cx="8153400" cy="53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BETWEEN</a:t>
          </a:r>
          <a:endParaRPr lang="en-US" sz="2300" b="0" kern="1200" dirty="0"/>
        </a:p>
      </dsp:txBody>
      <dsp:txXfrm>
        <a:off x="26273" y="90772"/>
        <a:ext cx="8100854" cy="485654"/>
      </dsp:txXfrm>
    </dsp:sp>
    <dsp:sp modelId="{8D3B49BA-98DF-4090-9CF5-238B9ED5F2EF}">
      <dsp:nvSpPr>
        <dsp:cNvPr id="0" name=""/>
        <dsp:cNvSpPr/>
      </dsp:nvSpPr>
      <dsp:spPr>
        <a:xfrm>
          <a:off x="0" y="602699"/>
          <a:ext cx="81534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>
              <a:solidFill>
                <a:srgbClr val="002060"/>
              </a:solidFill>
            </a:rPr>
            <a:t>Checks whether attribute value is within a range</a:t>
          </a:r>
          <a:endParaRPr lang="en-US" sz="1800" kern="1200" dirty="0">
            <a:solidFill>
              <a:srgbClr val="002060"/>
            </a:solidFill>
          </a:endParaRPr>
        </a:p>
      </dsp:txBody>
      <dsp:txXfrm>
        <a:off x="0" y="602699"/>
        <a:ext cx="8153400" cy="380880"/>
      </dsp:txXfrm>
    </dsp:sp>
    <dsp:sp modelId="{44F220DD-95C5-49B3-8E46-8E042B910CAD}">
      <dsp:nvSpPr>
        <dsp:cNvPr id="0" name=""/>
        <dsp:cNvSpPr/>
      </dsp:nvSpPr>
      <dsp:spPr>
        <a:xfrm>
          <a:off x="0" y="983579"/>
          <a:ext cx="8153400" cy="538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IS NULL</a:t>
          </a:r>
          <a:endParaRPr lang="en-US" sz="2300" b="0" kern="1200" dirty="0"/>
        </a:p>
      </dsp:txBody>
      <dsp:txXfrm>
        <a:off x="26273" y="1009852"/>
        <a:ext cx="8100854" cy="485654"/>
      </dsp:txXfrm>
    </dsp:sp>
    <dsp:sp modelId="{9F3BF5AD-35A8-48C2-A393-C014F1FC241E}">
      <dsp:nvSpPr>
        <dsp:cNvPr id="0" name=""/>
        <dsp:cNvSpPr/>
      </dsp:nvSpPr>
      <dsp:spPr>
        <a:xfrm>
          <a:off x="0" y="1521779"/>
          <a:ext cx="81534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>
              <a:solidFill>
                <a:srgbClr val="002060"/>
              </a:solidFill>
            </a:rPr>
            <a:t>Checks whether attribute value is null</a:t>
          </a:r>
          <a:endParaRPr lang="en-US" sz="1800" kern="1200" dirty="0">
            <a:solidFill>
              <a:srgbClr val="002060"/>
            </a:solidFill>
          </a:endParaRPr>
        </a:p>
      </dsp:txBody>
      <dsp:txXfrm>
        <a:off x="0" y="1521779"/>
        <a:ext cx="8153400" cy="380880"/>
      </dsp:txXfrm>
    </dsp:sp>
    <dsp:sp modelId="{46D0D0EC-8DBA-4A2E-9589-E5C639419491}">
      <dsp:nvSpPr>
        <dsp:cNvPr id="0" name=""/>
        <dsp:cNvSpPr/>
      </dsp:nvSpPr>
      <dsp:spPr>
        <a:xfrm>
          <a:off x="0" y="1902659"/>
          <a:ext cx="8153400" cy="538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LIKE</a:t>
          </a:r>
          <a:endParaRPr lang="en-US" sz="2300" b="0" kern="1200" dirty="0"/>
        </a:p>
      </dsp:txBody>
      <dsp:txXfrm>
        <a:off x="26273" y="1928932"/>
        <a:ext cx="8100854" cy="485654"/>
      </dsp:txXfrm>
    </dsp:sp>
    <dsp:sp modelId="{497CAA34-F5A2-420C-B8AA-2714EFB0AE72}">
      <dsp:nvSpPr>
        <dsp:cNvPr id="0" name=""/>
        <dsp:cNvSpPr/>
      </dsp:nvSpPr>
      <dsp:spPr>
        <a:xfrm>
          <a:off x="0" y="2440860"/>
          <a:ext cx="81534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>
              <a:solidFill>
                <a:srgbClr val="002060"/>
              </a:solidFill>
            </a:rPr>
            <a:t>Checks whether attribute value matches given string pattern</a:t>
          </a:r>
          <a:endParaRPr lang="en-US" sz="1800" kern="1200" dirty="0">
            <a:solidFill>
              <a:srgbClr val="002060"/>
            </a:solidFill>
          </a:endParaRPr>
        </a:p>
      </dsp:txBody>
      <dsp:txXfrm>
        <a:off x="0" y="2440860"/>
        <a:ext cx="8153400" cy="380880"/>
      </dsp:txXfrm>
    </dsp:sp>
    <dsp:sp modelId="{5E0C1D65-DB14-4BF2-AC8C-B3AE9C0ED0C9}">
      <dsp:nvSpPr>
        <dsp:cNvPr id="0" name=""/>
        <dsp:cNvSpPr/>
      </dsp:nvSpPr>
      <dsp:spPr>
        <a:xfrm>
          <a:off x="0" y="2821739"/>
          <a:ext cx="8153400" cy="538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IN</a:t>
          </a:r>
          <a:endParaRPr lang="en-US" sz="2300" b="0" kern="1200" dirty="0"/>
        </a:p>
      </dsp:txBody>
      <dsp:txXfrm>
        <a:off x="26273" y="2848012"/>
        <a:ext cx="8100854" cy="485654"/>
      </dsp:txXfrm>
    </dsp:sp>
    <dsp:sp modelId="{45D0783B-5973-4B30-B632-29EC1B0F1E61}">
      <dsp:nvSpPr>
        <dsp:cNvPr id="0" name=""/>
        <dsp:cNvSpPr/>
      </dsp:nvSpPr>
      <dsp:spPr>
        <a:xfrm>
          <a:off x="0" y="3359940"/>
          <a:ext cx="81534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>
              <a:solidFill>
                <a:srgbClr val="002060"/>
              </a:solidFill>
            </a:rPr>
            <a:t>Checks whether attribute value matches any value within a value list</a:t>
          </a:r>
          <a:endParaRPr lang="en-US" sz="1800" kern="1200" dirty="0">
            <a:solidFill>
              <a:srgbClr val="002060"/>
            </a:solidFill>
          </a:endParaRPr>
        </a:p>
      </dsp:txBody>
      <dsp:txXfrm>
        <a:off x="0" y="3359940"/>
        <a:ext cx="8153400" cy="380880"/>
      </dsp:txXfrm>
    </dsp:sp>
    <dsp:sp modelId="{08EAC255-66C4-4072-940D-71660C6E2B9B}">
      <dsp:nvSpPr>
        <dsp:cNvPr id="0" name=""/>
        <dsp:cNvSpPr/>
      </dsp:nvSpPr>
      <dsp:spPr>
        <a:xfrm>
          <a:off x="0" y="3740820"/>
          <a:ext cx="8153400" cy="5382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EXISTS</a:t>
          </a:r>
          <a:endParaRPr lang="en-US" sz="2300" b="0" kern="1200" dirty="0"/>
        </a:p>
      </dsp:txBody>
      <dsp:txXfrm>
        <a:off x="26273" y="3767093"/>
        <a:ext cx="8100854" cy="485654"/>
      </dsp:txXfrm>
    </dsp:sp>
    <dsp:sp modelId="{980C3856-758F-429B-8B76-BD9C72406B1F}">
      <dsp:nvSpPr>
        <dsp:cNvPr id="0" name=""/>
        <dsp:cNvSpPr/>
      </dsp:nvSpPr>
      <dsp:spPr>
        <a:xfrm>
          <a:off x="0" y="4279020"/>
          <a:ext cx="81534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>
              <a:solidFill>
                <a:srgbClr val="002060"/>
              </a:solidFill>
            </a:rPr>
            <a:t>Checks if subquery returns any rows</a:t>
          </a:r>
          <a:endParaRPr lang="en-US" sz="1800" kern="1200" dirty="0">
            <a:solidFill>
              <a:srgbClr val="002060"/>
            </a:solidFill>
          </a:endParaRPr>
        </a:p>
      </dsp:txBody>
      <dsp:txXfrm>
        <a:off x="0" y="4279020"/>
        <a:ext cx="8153400" cy="38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4E7DC049-9BD1-4999-A9C7-22102444AA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7474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AA13F59B-2DC7-4EE6-A39F-077DFC1FD6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186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72218C1B-4AD0-4398-9777-E3B8D178194B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91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9F6129FF-F222-49F2-B3B0-71325A61D8D9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115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38B9F621-0FD3-4CA4-A552-87B9400FA120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30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673C32B6-1ECD-432C-9514-42EC34AA1CCC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168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C19A4D30-2F79-40E5-B8D6-60502F748E7F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599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C19A4D30-2F79-40E5-B8D6-60502F748E7F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954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47335A51-1D71-458B-BAB9-7A10AF4E3C03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13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FF07BCAB-702C-4FEE-8ADD-F5D3CA8AB973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26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7BE6BB59-0356-4B9E-A531-63D6D0809050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94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3D85EE33-B7F1-47D4-BD22-7CFD9974610D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005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BA06ED35-19CC-4234-9313-3300652597EA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504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68E5A6E1-44AD-49BB-9841-C7D0C875267F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597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790CA749-9D00-4230-AD83-CC23AE142E66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949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2ECE0F89-444E-463B-848B-EB51185A4A4A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711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75BDF046-E243-44C9-8593-ED50D6836786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44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0D1E111D-E642-41F7-907F-69A08F5C8865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8752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A960DC05-E989-49BB-84B9-F52DDCB947DC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467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71D8F15F-7F93-432B-9C6D-B19041034E7D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2979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921AFB1B-03C5-467B-BE4A-67377F7E65D6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9532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E39301DE-8AC9-44FC-ADBF-C4342D3103D1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3020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33D4F3FD-6EC5-4951-94F3-0AD8C2F6D7CD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4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03C19468-7B16-4124-B904-ACB076075A3B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39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9CDA3566-814F-47D8-8AAE-2C0319869759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914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1A746A58-DC53-4868-8230-5208B21CF242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971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60E0D420-AF62-4DF8-B540-A73B93560388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006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9FCD16C0-AEE5-4909-990D-DE8A72130519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88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84C3D780-A62E-45BC-9E0C-EC5B904A9610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451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F4A19A6C-D7AC-460C-895D-56AE055F0632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533400" y="6511282"/>
            <a:ext cx="807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8534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5" name="Picture 14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1" y="335903"/>
            <a:ext cx="8306959" cy="31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7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30DED00-37A1-4320-817D-E3508E4C619B}" type="datetimeFigureOut">
              <a:rPr lang="en-US"/>
              <a:pPr>
                <a:defRPr/>
              </a:pPr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288F2-8635-47BB-9A9F-D975EC23FF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98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2FA4217-CBE6-421F-842D-4C33A19DAF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457200" y="6456011"/>
            <a:ext cx="807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8534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3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685800" y="4419600"/>
            <a:ext cx="7848600" cy="1295400"/>
          </a:xfrm>
        </p:spPr>
        <p:txBody>
          <a:bodyPr/>
          <a:lstStyle/>
          <a:p>
            <a:pPr marL="0" eaLnBrk="1" hangingPunct="1">
              <a:lnSpc>
                <a:spcPct val="90000"/>
              </a:lnSpc>
            </a:pPr>
            <a:r>
              <a:rPr lang="en-US" altLang="en-US" dirty="0" smtClean="0"/>
              <a:t>Chapter 7</a:t>
            </a:r>
          </a:p>
          <a:p>
            <a:pPr marL="0" eaLnBrk="1" hangingPunct="1">
              <a:lnSpc>
                <a:spcPct val="90000"/>
              </a:lnSpc>
            </a:pPr>
            <a:r>
              <a:rPr lang="en-US" altLang="en-US" dirty="0" smtClean="0"/>
              <a:t>Introduction to Structured Query Language (SQL)</a:t>
            </a:r>
            <a:endParaRPr lang="en-US" altLang="en-US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Creating Table Structures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Use one line per column (attribute) definition</a:t>
            </a:r>
          </a:p>
          <a:p>
            <a:pPr eaLnBrk="1" hangingPunct="1"/>
            <a:r>
              <a:rPr lang="en-US" altLang="en-US" sz="2600" dirty="0" smtClean="0"/>
              <a:t>Use spaces to line up attribute characteristics and constraints</a:t>
            </a:r>
          </a:p>
          <a:p>
            <a:pPr eaLnBrk="1" hangingPunct="1"/>
            <a:r>
              <a:rPr lang="en-US" altLang="en-US" sz="2600" dirty="0" smtClean="0"/>
              <a:t>Table and attribute names are fully capitalized</a:t>
            </a:r>
          </a:p>
          <a:p>
            <a:pPr eaLnBrk="1" hangingPunct="1"/>
            <a:r>
              <a:rPr lang="en-US" altLang="en-US" sz="2600" dirty="0" smtClean="0"/>
              <a:t>Features of table creating command sequence:</a:t>
            </a:r>
          </a:p>
          <a:p>
            <a:pPr lvl="1" eaLnBrk="1" hangingPunct="1"/>
            <a:r>
              <a:rPr lang="en-US" altLang="en-US" sz="2400" dirty="0" smtClean="0"/>
              <a:t>NOT NULL specification ensures data entry</a:t>
            </a:r>
          </a:p>
          <a:p>
            <a:pPr lvl="1" eaLnBrk="1" hangingPunct="1"/>
            <a:r>
              <a:rPr lang="en-US" altLang="en-US" sz="2400" dirty="0" smtClean="0"/>
              <a:t>UNIQUE specification avoids duplicated values</a:t>
            </a:r>
          </a:p>
          <a:p>
            <a:pPr eaLnBrk="1" hangingPunct="1"/>
            <a:r>
              <a:rPr lang="en-US" altLang="en-US" sz="2600" dirty="0" smtClean="0"/>
              <a:t>Table definition enclosed in parentheses</a:t>
            </a:r>
          </a:p>
          <a:p>
            <a:pPr eaLnBrk="1" hangingPunct="1"/>
            <a:r>
              <a:rPr lang="en-US" altLang="en-US" sz="2600" dirty="0" smtClean="0"/>
              <a:t>RDBMS automatically enforces referential integrity for foreign keys.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F8268264-7D84-4F7C-BACA-E30E429D4D13}" type="slidenum">
              <a:rPr lang="en-US" altLang="en-US" sz="1400">
                <a:latin typeface="Times New Roman" panose="02020603050405020304" pitchFamily="18" charset="0"/>
              </a:rPr>
              <a:pPr/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SQL Constraints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73579618"/>
              </p:ext>
            </p:extLst>
          </p:nvPr>
        </p:nvGraphicFramePr>
        <p:xfrm>
          <a:off x="533400" y="1600200"/>
          <a:ext cx="80772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790988-D0E5-4583-AF61-CAF2D018C190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141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SQL Indexes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When primary key is declared, DBMS automatically creates unique index</a:t>
            </a:r>
          </a:p>
          <a:p>
            <a:pPr eaLnBrk="1" hangingPunct="1"/>
            <a:r>
              <a:rPr lang="en-US" altLang="en-US" dirty="0" smtClean="0"/>
              <a:t>The </a:t>
            </a:r>
            <a:r>
              <a:rPr lang="en-US" altLang="en-US" b="1" dirty="0" smtClean="0"/>
              <a:t>CREATE INDEX</a:t>
            </a:r>
            <a:r>
              <a:rPr lang="en-US" altLang="en-US" dirty="0" smtClean="0"/>
              <a:t> command can be used to create indexes on the basis of any selected attribute</a:t>
            </a:r>
          </a:p>
          <a:p>
            <a:pPr eaLnBrk="1" hangingPunct="1"/>
            <a:r>
              <a:rPr lang="en-US" altLang="en-US" b="1" dirty="0" smtClean="0"/>
              <a:t>UNIQUE </a:t>
            </a:r>
            <a:r>
              <a:rPr lang="en-US" altLang="en-US" dirty="0" smtClean="0"/>
              <a:t>qualifier prevents a value that has been used before</a:t>
            </a:r>
            <a:r>
              <a:rPr lang="en-US" altLang="en-US" b="1" dirty="0" smtClean="0"/>
              <a:t> </a:t>
            </a:r>
          </a:p>
          <a:p>
            <a:pPr eaLnBrk="1" hangingPunct="1"/>
            <a:r>
              <a:rPr lang="en-US" altLang="en-US" dirty="0"/>
              <a:t>C</a:t>
            </a:r>
            <a:r>
              <a:rPr lang="en-US" altLang="en-US" dirty="0" smtClean="0"/>
              <a:t>omposite indexes prevent data duplication</a:t>
            </a:r>
          </a:p>
          <a:p>
            <a:pPr eaLnBrk="1" hangingPunct="1"/>
            <a:r>
              <a:rPr lang="en-US" altLang="en-US" dirty="0"/>
              <a:t>T</a:t>
            </a:r>
            <a:r>
              <a:rPr lang="en-US" altLang="en-US" dirty="0" smtClean="0"/>
              <a:t>o delete an index use the </a:t>
            </a:r>
            <a:r>
              <a:rPr lang="en-US" altLang="en-US" b="1" dirty="0" smtClean="0"/>
              <a:t>DROP INDEX</a:t>
            </a:r>
            <a:r>
              <a:rPr lang="en-US" altLang="en-US" dirty="0" smtClean="0"/>
              <a:t> command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51B8648D-1EC6-49C6-87E9-0D617978696D}" type="slidenum">
              <a:rPr lang="en-US" altLang="en-US" sz="1400">
                <a:latin typeface="Times New Roman" panose="02020603050405020304" pitchFamily="18" charset="0"/>
              </a:rPr>
              <a:pPr/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Data Manipulation Commands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101B1F74-EEC9-43E0-95E7-B6505E4A89FB}" type="slidenum">
              <a:rPr lang="en-US" altLang="en-US" sz="1400">
                <a:latin typeface="Times New Roman" panose="02020603050405020304" pitchFamily="18" charset="0"/>
              </a:rPr>
              <a:pPr/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77763699"/>
              </p:ext>
            </p:extLst>
          </p:nvPr>
        </p:nvGraphicFramePr>
        <p:xfrm>
          <a:off x="381000" y="1600200"/>
          <a:ext cx="8534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Manipulation Commands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389541"/>
              </p:ext>
            </p:extLst>
          </p:nvPr>
        </p:nvGraphicFramePr>
        <p:xfrm>
          <a:off x="457200" y="1600200"/>
          <a:ext cx="8305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D995C518-1FB9-4BCE-8FFD-FCE5D4D83DAA}" type="slidenum">
              <a:rPr lang="en-US" altLang="en-US" sz="1400">
                <a:latin typeface="Times New Roman" panose="02020603050405020304" pitchFamily="18" charset="0"/>
              </a:rPr>
              <a:pPr/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Data Manipulation Commands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936051"/>
              </p:ext>
            </p:extLst>
          </p:nvPr>
        </p:nvGraphicFramePr>
        <p:xfrm>
          <a:off x="457200" y="1371600"/>
          <a:ext cx="8229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BC061F4E-67DD-4AA9-8E02-004D763B0E6B}" type="slidenum">
              <a:rPr lang="en-US" altLang="en-US" sz="1400">
                <a:latin typeface="Times New Roman" panose="02020603050405020304" pitchFamily="18" charset="0"/>
              </a:rPr>
              <a:pPr/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Inserting Table Rows with a </a:t>
            </a:r>
            <a:br>
              <a:rPr lang="en-US" altLang="en-US" dirty="0" smtClean="0"/>
            </a:br>
            <a:r>
              <a:rPr lang="en-US" altLang="en-US" dirty="0" smtClean="0"/>
              <a:t>SELECT Subquery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960562"/>
            <a:ext cx="8229600" cy="42878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Syntax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CA" altLang="en-US" dirty="0" smtClean="0"/>
              <a:t>INSERT INTO </a:t>
            </a:r>
            <a:r>
              <a:rPr lang="en-CA" altLang="en-US" i="1" dirty="0" err="1" smtClean="0"/>
              <a:t>tablename</a:t>
            </a:r>
            <a:r>
              <a:rPr lang="en-CA" altLang="en-US" dirty="0" smtClean="0"/>
              <a:t> SELECT </a:t>
            </a:r>
            <a:r>
              <a:rPr lang="en-CA" altLang="en-US" i="1" dirty="0" err="1" smtClean="0"/>
              <a:t>columnlist</a:t>
            </a:r>
            <a:r>
              <a:rPr lang="en-CA" altLang="en-US" i="1" dirty="0" smtClean="0"/>
              <a:t> </a:t>
            </a:r>
            <a:r>
              <a:rPr lang="en-CA" altLang="en-US" dirty="0" smtClean="0"/>
              <a:t>FROM </a:t>
            </a:r>
            <a:r>
              <a:rPr lang="en-CA" altLang="en-US" i="1" dirty="0" err="1" smtClean="0"/>
              <a:t>tablename</a:t>
            </a:r>
            <a:endParaRPr lang="en-US" altLang="en-US" i="1" dirty="0" smtClean="0"/>
          </a:p>
          <a:p>
            <a:pPr eaLnBrk="1" hangingPunct="1"/>
            <a:r>
              <a:rPr lang="en-US" altLang="en-US" dirty="0" smtClean="0"/>
              <a:t>Used to add multiple rows using another table as source</a:t>
            </a:r>
          </a:p>
          <a:p>
            <a:pPr eaLnBrk="1" hangingPunct="1"/>
            <a:r>
              <a:rPr lang="en-US" altLang="en-US" dirty="0" smtClean="0"/>
              <a:t>SELECT command - Acts as a subquery and is executed first</a:t>
            </a:r>
          </a:p>
          <a:p>
            <a:pPr lvl="1" eaLnBrk="1" hangingPunct="1"/>
            <a:r>
              <a:rPr lang="en-US" altLang="en-US" b="1" dirty="0" smtClean="0"/>
              <a:t>Subquery</a:t>
            </a:r>
            <a:r>
              <a:rPr lang="en-US" altLang="en-US" dirty="0" smtClean="0"/>
              <a:t>: Query embedded/nested inside another query</a:t>
            </a:r>
            <a:endParaRPr lang="en-US" altLang="en-US" b="1" dirty="0" smtClean="0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D45708D4-3579-458A-A105-9C749B2F1461}" type="slidenum">
              <a:rPr lang="en-US" altLang="en-US" sz="1400">
                <a:latin typeface="Times New Roman" panose="02020603050405020304" pitchFamily="18" charset="0"/>
              </a:rPr>
              <a:pPr/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Selecting Rows Using Conditional Restrictions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Can select </a:t>
            </a:r>
            <a:r>
              <a:rPr lang="en-US" altLang="en-US" dirty="0"/>
              <a:t>partial table contents by placing restrictions on </a:t>
            </a:r>
            <a:r>
              <a:rPr lang="en-US" altLang="en-US" dirty="0" smtClean="0"/>
              <a:t>rows to be included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Syntax </a:t>
            </a:r>
            <a:r>
              <a:rPr lang="en-CA" altLang="en-US" dirty="0" smtClean="0"/>
              <a:t>enables to specify which rows to select:</a:t>
            </a:r>
          </a:p>
          <a:p>
            <a:pPr lvl="1" eaLnBrk="1" hangingPunct="1"/>
            <a:r>
              <a:rPr lang="en-US" altLang="en-US" dirty="0" smtClean="0"/>
              <a:t>SELECT </a:t>
            </a:r>
            <a:r>
              <a:rPr lang="en-US" altLang="en-US" i="1" dirty="0" err="1" smtClean="0"/>
              <a:t>columnlist</a:t>
            </a:r>
            <a:endParaRPr lang="en-US" altLang="en-US" i="1" dirty="0" smtClean="0"/>
          </a:p>
          <a:p>
            <a:pPr lvl="1" eaLnBrk="1" hangingPunct="1"/>
            <a:r>
              <a:rPr lang="en-US" altLang="en-US" dirty="0" smtClean="0"/>
              <a:t>FROM </a:t>
            </a:r>
            <a:r>
              <a:rPr lang="en-US" altLang="en-US" i="1" dirty="0" err="1" smtClean="0"/>
              <a:t>tablelist</a:t>
            </a:r>
            <a:endParaRPr lang="en-US" altLang="en-US" i="1" dirty="0" smtClean="0"/>
          </a:p>
          <a:p>
            <a:pPr lvl="1" eaLnBrk="1" hangingPunct="1"/>
            <a:r>
              <a:rPr lang="en-US" altLang="en-US" dirty="0" smtClean="0"/>
              <a:t>[WHERE </a:t>
            </a:r>
            <a:r>
              <a:rPr lang="en-US" altLang="en-US" i="1" dirty="0" err="1" smtClean="0"/>
              <a:t>conditionlist</a:t>
            </a:r>
            <a:r>
              <a:rPr lang="en-US" altLang="en-US" dirty="0" smtClean="0"/>
              <a:t>];</a:t>
            </a:r>
          </a:p>
          <a:p>
            <a:pPr eaLnBrk="1" hangingPunct="1"/>
            <a:r>
              <a:rPr lang="en-US" altLang="en-US" dirty="0" smtClean="0"/>
              <a:t>WHERE clause adds conditional restrictions to the SELECT statement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D9DF8834-D81C-453D-ABC2-1CB140210A58}" type="slidenum">
              <a:rPr lang="en-US" altLang="en-US" sz="1400">
                <a:latin typeface="Times New Roman" panose="02020603050405020304" pitchFamily="18" charset="0"/>
              </a:rPr>
              <a:pPr/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 Table 7.6 - Comparison Operators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001000" cy="4267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Adds conditional restrictions on selected character attributes and dates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412844CD-C115-45B4-B21C-09FAED883EEE}" type="slidenum">
              <a:rPr lang="en-US" altLang="en-US" sz="1400">
                <a:latin typeface="Times New Roman" panose="02020603050405020304" pitchFamily="18" charset="0"/>
              </a:rPr>
              <a:pPr/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268589" cy="3096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Comparison Operators: Computed Columns and Column Aliases 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SQL accepts any valid expressions/formulas in the computed columns</a:t>
            </a:r>
          </a:p>
          <a:p>
            <a:pPr eaLnBrk="1" hangingPunct="1"/>
            <a:r>
              <a:rPr lang="en-US" altLang="en-US" b="1" dirty="0" smtClean="0"/>
              <a:t>Alias</a:t>
            </a:r>
            <a:r>
              <a:rPr lang="en-US" altLang="en-US" dirty="0" smtClean="0"/>
              <a:t>: Alternate name given to a column or table in any SQL statement to improve the readability</a:t>
            </a:r>
          </a:p>
          <a:p>
            <a:pPr eaLnBrk="1" hangingPunct="1"/>
            <a:r>
              <a:rPr lang="en-US" altLang="en-US" dirty="0" smtClean="0"/>
              <a:t>Computed column, an alias, and date arithmetic can be used in a single query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D13BB8A7-681A-447C-8B1F-2B28DC3E2EB1}" type="slidenum">
              <a:rPr lang="en-US" altLang="en-US" sz="1400">
                <a:latin typeface="Times New Roman" panose="02020603050405020304" pitchFamily="18" charset="0"/>
              </a:rPr>
              <a:pPr/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Learning Objectives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In this chapter, you will learn: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The basic commands and functions of SQL</a:t>
            </a:r>
          </a:p>
          <a:p>
            <a:pPr lvl="1" eaLnBrk="1" hangingPunct="1"/>
            <a:r>
              <a:rPr lang="en-US" altLang="en-US" dirty="0" smtClean="0"/>
              <a:t>How to use SQL for data administration (to create tables and indexes)</a:t>
            </a:r>
          </a:p>
          <a:p>
            <a:pPr lvl="1" eaLnBrk="1" hangingPunct="1"/>
            <a:r>
              <a:rPr lang="en-US" altLang="en-US" dirty="0" smtClean="0"/>
              <a:t>How to use SQL for data manipulation (to add, modify, delete, and retrieve data)</a:t>
            </a:r>
          </a:p>
          <a:p>
            <a:pPr lvl="1" eaLnBrk="1" hangingPunct="1"/>
            <a:r>
              <a:rPr lang="en-US" altLang="en-US" dirty="0" smtClean="0"/>
              <a:t>How to use SQL to query a database for useful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E1E5F62E-E744-4C07-AE20-11345BDF0501}" type="slidenum">
              <a:rPr lang="en-US" altLang="en-US" sz="1400">
                <a:latin typeface="Times New Roman" panose="02020603050405020304" pitchFamily="18" charset="0"/>
              </a:rPr>
              <a:pPr/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Arithmetic Operators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The Rule of Precedence</a:t>
            </a:r>
            <a:r>
              <a:rPr lang="en-US" altLang="en-US" dirty="0" smtClean="0"/>
              <a:t>: Establish the order in which computations are completed</a:t>
            </a:r>
          </a:p>
          <a:p>
            <a:pPr eaLnBrk="1" hangingPunct="1"/>
            <a:r>
              <a:rPr lang="en-US" altLang="en-US" dirty="0" smtClean="0"/>
              <a:t>Performed in this order:</a:t>
            </a:r>
          </a:p>
          <a:p>
            <a:pPr lvl="1" eaLnBrk="1" hangingPunct="1"/>
            <a:r>
              <a:rPr lang="en-US" altLang="en-US" dirty="0" smtClean="0"/>
              <a:t>Operations within parentheses</a:t>
            </a:r>
          </a:p>
          <a:p>
            <a:pPr lvl="1" eaLnBrk="1" hangingPunct="1"/>
            <a:r>
              <a:rPr lang="en-US" altLang="en-US" dirty="0" smtClean="0"/>
              <a:t>Power operations</a:t>
            </a:r>
          </a:p>
          <a:p>
            <a:pPr lvl="1" eaLnBrk="1" hangingPunct="1"/>
            <a:r>
              <a:rPr lang="en-US" altLang="en-US" dirty="0" smtClean="0"/>
              <a:t>Multiplications and divisions</a:t>
            </a:r>
          </a:p>
          <a:p>
            <a:pPr lvl="1" eaLnBrk="1" hangingPunct="1"/>
            <a:r>
              <a:rPr lang="en-US" altLang="en-US" dirty="0" smtClean="0"/>
              <a:t>Additions and subtractions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6FA90628-1A78-49DC-8E09-516B30992D5C}" type="slidenum">
              <a:rPr lang="en-US" altLang="en-US" sz="1400">
                <a:latin typeface="Times New Roman" panose="02020603050405020304" pitchFamily="18" charset="0"/>
              </a:rPr>
              <a:pPr/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Table 7.7 - The Arithmetic Operators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AB5D8664-49F0-4314-B911-B9AD1AB20765}" type="slidenum">
              <a:rPr lang="en-US" altLang="en-US" sz="1400">
                <a:latin typeface="Times New Roman" panose="02020603050405020304" pitchFamily="18" charset="0"/>
              </a:rPr>
              <a:pPr/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14600"/>
            <a:ext cx="8001000" cy="2219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Logical Operators: AND, OR and NOT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OR </a:t>
            </a:r>
            <a:r>
              <a:rPr lang="en-US" altLang="en-US" dirty="0" smtClean="0"/>
              <a:t>and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AND</a:t>
            </a:r>
            <a:r>
              <a:rPr lang="en-US" altLang="en-US" dirty="0" smtClean="0"/>
              <a:t>: Used to link multiple conditional expressions in a WHERE or HAVING clause</a:t>
            </a:r>
          </a:p>
          <a:p>
            <a:pPr lvl="1" eaLnBrk="1" hangingPunct="1"/>
            <a:r>
              <a:rPr lang="en-US" altLang="en-US" b="1" dirty="0" smtClean="0"/>
              <a:t>OR </a:t>
            </a:r>
            <a:r>
              <a:rPr lang="en-US" altLang="en-US" dirty="0" smtClean="0"/>
              <a:t>requires only one of the conditional expressions to be true</a:t>
            </a:r>
          </a:p>
          <a:p>
            <a:pPr lvl="1" eaLnBrk="1" hangingPunct="1"/>
            <a:r>
              <a:rPr lang="en-US" altLang="en-US" b="1" dirty="0" smtClean="0"/>
              <a:t>AND </a:t>
            </a:r>
            <a:r>
              <a:rPr lang="en-US" altLang="en-US" dirty="0" smtClean="0"/>
              <a:t>requires all of </a:t>
            </a:r>
            <a:r>
              <a:rPr lang="en-US" altLang="en-US" dirty="0"/>
              <a:t>the conditional expressions to be </a:t>
            </a:r>
            <a:r>
              <a:rPr lang="en-US" altLang="en-US" dirty="0" smtClean="0"/>
              <a:t>true</a:t>
            </a:r>
          </a:p>
          <a:p>
            <a:pPr eaLnBrk="1" hangingPunct="1"/>
            <a:r>
              <a:rPr lang="en-US" altLang="en-US" b="1" dirty="0" smtClean="0"/>
              <a:t>NOT</a:t>
            </a:r>
            <a:r>
              <a:rPr lang="en-US" altLang="en-US" dirty="0" smtClean="0"/>
              <a:t> is used to negate the result of a conditional expression</a:t>
            </a:r>
            <a:endParaRPr lang="en-US" altLang="en-US" b="1" dirty="0" smtClean="0"/>
          </a:p>
          <a:p>
            <a:pPr eaLnBrk="1" hangingPunct="1"/>
            <a:r>
              <a:rPr lang="en-US" altLang="en-US" b="1" dirty="0" smtClean="0"/>
              <a:t>Boolean algebra </a:t>
            </a:r>
            <a:r>
              <a:rPr lang="en-US" altLang="en-US" dirty="0" smtClean="0"/>
              <a:t>is dedicated to the use to logical operations</a:t>
            </a:r>
            <a:endParaRPr lang="en-US" altLang="en-US" b="1" dirty="0"/>
          </a:p>
          <a:p>
            <a:pPr lvl="1" eaLnBrk="1" hangingPunct="1"/>
            <a:endParaRPr lang="en-US" altLang="en-US" dirty="0"/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6FA90628-1A78-49DC-8E09-516B30992D5C}" type="slidenum">
              <a:rPr lang="en-US" altLang="en-US" sz="1400">
                <a:latin typeface="Times New Roman" panose="02020603050405020304" pitchFamily="18" charset="0"/>
              </a:rPr>
              <a:pPr/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8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Figure 7.12 - Selected PRODUCT Table Attributes: The Logical OR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C77A4456-3A03-43D5-B9A1-CDDF8C7D3C1B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14600"/>
            <a:ext cx="8412628" cy="2503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Figure 7.13 - Selected PRODUCT Table Attributes: The Logical AND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A6BE8B31-AB01-418E-B8E8-4545BCFAB7CC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90800"/>
            <a:ext cx="8382000" cy="2017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37111" y="11430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Figure 7.14 - Selected PRODUCT Table Attributes: The Logical AND </a:t>
            </a:r>
            <a:r>
              <a:rPr lang="en-US" altLang="en-US" dirty="0" err="1" smtClean="0"/>
              <a:t>and</a:t>
            </a:r>
            <a:r>
              <a:rPr lang="en-US" altLang="en-US" dirty="0" smtClean="0"/>
              <a:t> OR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7FF2A305-DA88-4D7F-8948-117173C9F42F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5600"/>
            <a:ext cx="7848600" cy="2749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Special Operators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D973457E-B4A8-4164-82C5-26A10E826B21}" type="slidenum">
              <a:rPr lang="en-US" altLang="en-US" sz="1400">
                <a:latin typeface="Times New Roman" panose="02020603050405020304" pitchFamily="18" charset="0"/>
              </a:rPr>
              <a:pPr/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90502677"/>
              </p:ext>
            </p:extLst>
          </p:nvPr>
        </p:nvGraphicFramePr>
        <p:xfrm>
          <a:off x="533400" y="1524000"/>
          <a:ext cx="8153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Additional Data Definition Commands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ALTER TABLE</a:t>
            </a:r>
            <a:r>
              <a:rPr lang="en-US" altLang="en-US" smtClean="0"/>
              <a:t> command: To make changes in the table structure</a:t>
            </a:r>
          </a:p>
          <a:p>
            <a:pPr eaLnBrk="1" hangingPunct="1"/>
            <a:r>
              <a:rPr lang="en-US" altLang="en-US" smtClean="0"/>
              <a:t>Keywords use with the command</a:t>
            </a:r>
          </a:p>
          <a:p>
            <a:pPr lvl="1" eaLnBrk="1" hangingPunct="1"/>
            <a:r>
              <a:rPr lang="en-US" altLang="en-US" smtClean="0"/>
              <a:t>ADD - Adds a column</a:t>
            </a:r>
          </a:p>
          <a:p>
            <a:pPr lvl="1" eaLnBrk="1" hangingPunct="1"/>
            <a:r>
              <a:rPr lang="en-US" altLang="en-US" smtClean="0"/>
              <a:t>MODIFY - Changes column characteristics</a:t>
            </a:r>
          </a:p>
          <a:p>
            <a:pPr lvl="1" eaLnBrk="1" hangingPunct="1"/>
            <a:r>
              <a:rPr lang="en-US" altLang="en-US" smtClean="0"/>
              <a:t>DROP - Deletes a column</a:t>
            </a:r>
          </a:p>
          <a:p>
            <a:pPr eaLnBrk="1" hangingPunct="1"/>
            <a:r>
              <a:rPr lang="en-US" altLang="en-US" smtClean="0"/>
              <a:t>Used to:</a:t>
            </a:r>
          </a:p>
          <a:p>
            <a:pPr lvl="1" eaLnBrk="1" hangingPunct="1"/>
            <a:r>
              <a:rPr lang="en-US" altLang="en-US" smtClean="0"/>
              <a:t>Add table constraints</a:t>
            </a:r>
          </a:p>
          <a:p>
            <a:pPr lvl="1" eaLnBrk="1" hangingPunct="1"/>
            <a:r>
              <a:rPr lang="en-US" altLang="en-US" smtClean="0"/>
              <a:t>Remove table constraints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BDC3FEF4-4E0B-431B-B25D-747FC97EA504}" type="slidenum">
              <a:rPr lang="en-US" altLang="en-US" sz="1400">
                <a:latin typeface="Times New Roman" panose="02020603050405020304" pitchFamily="18" charset="0"/>
              </a:rPr>
              <a:pPr/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Changing a Column’s Data Type and Data Characteristics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ALTER used to change data type and characteristics</a:t>
            </a:r>
          </a:p>
          <a:p>
            <a:pPr lvl="1" eaLnBrk="1" hangingPunct="1"/>
            <a:r>
              <a:rPr lang="en-US" altLang="en-US" sz="2400" dirty="0" smtClean="0"/>
              <a:t>Some RDBMSs do not permit changes to data types unless column is empty</a:t>
            </a:r>
          </a:p>
          <a:p>
            <a:pPr lvl="1" eaLnBrk="1" hangingPunct="1"/>
            <a:r>
              <a:rPr lang="en-US" altLang="en-US" sz="2400" dirty="0" smtClean="0"/>
              <a:t>Changes in characteristics are permitted if they do not alter the existing data type</a:t>
            </a:r>
          </a:p>
          <a:p>
            <a:pPr eaLnBrk="1" hangingPunct="1"/>
            <a:r>
              <a:rPr lang="en-US" altLang="en-US" sz="2400" dirty="0" smtClean="0"/>
              <a:t>Syntax: </a:t>
            </a:r>
          </a:p>
          <a:p>
            <a:pPr lvl="1" eaLnBrk="1" hangingPunct="1"/>
            <a:r>
              <a:rPr lang="en-US" altLang="en-US" sz="2400" dirty="0" smtClean="0"/>
              <a:t>Data Type: ALTER TABLE </a:t>
            </a:r>
            <a:r>
              <a:rPr lang="en-US" altLang="en-US" sz="2400" i="1" dirty="0" err="1" smtClean="0"/>
              <a:t>tablename</a:t>
            </a:r>
            <a:r>
              <a:rPr lang="en-US" altLang="en-US" sz="2400" dirty="0" smtClean="0"/>
              <a:t> MODIFY </a:t>
            </a:r>
            <a:r>
              <a:rPr lang="en-US" altLang="en-US" sz="2400" i="1" dirty="0" smtClean="0"/>
              <a:t>(</a:t>
            </a:r>
            <a:r>
              <a:rPr lang="en-US" altLang="en-US" sz="2400" i="1" dirty="0" err="1" smtClean="0"/>
              <a:t>columnname</a:t>
            </a:r>
            <a:r>
              <a:rPr lang="en-US" altLang="en-US" sz="2400" i="1" dirty="0" smtClean="0"/>
              <a:t>(datatype))</a:t>
            </a:r>
            <a:r>
              <a:rPr lang="en-US" altLang="en-US" sz="2400" dirty="0" smtClean="0"/>
              <a:t>;</a:t>
            </a:r>
          </a:p>
          <a:p>
            <a:pPr lvl="1" eaLnBrk="1" hangingPunct="1"/>
            <a:r>
              <a:rPr lang="en-US" altLang="en-US" sz="2400" dirty="0"/>
              <a:t>Data </a:t>
            </a:r>
            <a:r>
              <a:rPr lang="en-US" altLang="en-US" sz="2400" dirty="0" smtClean="0"/>
              <a:t>Characteristic: </a:t>
            </a:r>
            <a:r>
              <a:rPr lang="en-US" altLang="en-US" sz="2400" dirty="0"/>
              <a:t>ALTER TABLE </a:t>
            </a:r>
            <a:r>
              <a:rPr lang="en-US" altLang="en-US" sz="2400" i="1" dirty="0" err="1"/>
              <a:t>tablename</a:t>
            </a:r>
            <a:r>
              <a:rPr lang="en-US" altLang="en-US" sz="2400" dirty="0"/>
              <a:t> MODIFY </a:t>
            </a:r>
            <a:r>
              <a:rPr lang="en-US" altLang="en-US" sz="2400" i="1" dirty="0"/>
              <a:t>(</a:t>
            </a:r>
            <a:r>
              <a:rPr lang="en-US" altLang="en-US" sz="2400" i="1" dirty="0" err="1" smtClean="0"/>
              <a:t>columnname</a:t>
            </a:r>
            <a:r>
              <a:rPr lang="en-US" altLang="en-US" sz="2400" i="1" dirty="0" smtClean="0"/>
              <a:t>(characteristic))</a:t>
            </a:r>
            <a:r>
              <a:rPr lang="en-US" altLang="en-US" sz="2400" dirty="0" smtClean="0"/>
              <a:t>;</a:t>
            </a:r>
            <a:endParaRPr lang="en-US" altLang="en-US" sz="2400" dirty="0"/>
          </a:p>
          <a:p>
            <a:pPr lvl="1" eaLnBrk="1" hangingPunct="1"/>
            <a:endParaRPr lang="en-US" altLang="en-US" sz="2400" i="1" dirty="0" smtClean="0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E68BF3DF-45B9-4670-83AC-03C92EF9738A}" type="slidenum">
              <a:rPr lang="en-US" altLang="en-US" sz="1400">
                <a:latin typeface="Times New Roman" panose="02020603050405020304" pitchFamily="18" charset="0"/>
              </a:rPr>
              <a:pPr/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Adding and Dropping Columns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 smtClean="0"/>
              <a:t>Adding a column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	Use ALTER and ADD</a:t>
            </a:r>
          </a:p>
          <a:p>
            <a:pPr marL="917575" lvl="1" indent="-454025" eaLnBrk="1" fontAlgn="auto" hangingPunct="1">
              <a:defRPr/>
            </a:pPr>
            <a:r>
              <a:rPr lang="en-US" altLang="en-US" dirty="0" smtClean="0"/>
              <a:t>Do not include the NOT NULL clause for new column</a:t>
            </a:r>
          </a:p>
          <a:p>
            <a:pPr marL="365760" indent="-256032" eaLnBrk="1" fontAlgn="auto" hangingPunct="1">
              <a:defRPr/>
            </a:pPr>
            <a:r>
              <a:rPr lang="en-US" altLang="en-US" dirty="0" smtClean="0"/>
              <a:t>Dropping a column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	Use ALTER and DROP</a:t>
            </a:r>
          </a:p>
          <a:p>
            <a:pPr marL="914400" lvl="1" indent="-457200" eaLnBrk="1" fontAlgn="auto" hangingPunct="1">
              <a:defRPr/>
            </a:pPr>
            <a:r>
              <a:rPr lang="en-US" altLang="en-US" dirty="0" smtClean="0"/>
              <a:t>Some RDBMSs impose restrictions on the deletion of an attribute</a:t>
            </a: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1197A65F-4A00-4E6F-A387-85E5169FC3F9}" type="slidenum">
              <a:rPr lang="en-US" altLang="en-US" sz="1400">
                <a:latin typeface="Times New Roman" panose="02020603050405020304" pitchFamily="18" charset="0"/>
              </a:rPr>
              <a:pPr/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Introduction to SQL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229600" cy="4343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Categories of SQL functions:</a:t>
            </a:r>
          </a:p>
          <a:p>
            <a:pPr lvl="1" eaLnBrk="1" hangingPunct="1"/>
            <a:r>
              <a:rPr lang="en-US" altLang="en-US" dirty="0" smtClean="0"/>
              <a:t>Data definition language (DDL)</a:t>
            </a:r>
          </a:p>
          <a:p>
            <a:pPr lvl="1" eaLnBrk="1" hangingPunct="1"/>
            <a:r>
              <a:rPr lang="en-US" altLang="en-US" dirty="0" smtClean="0"/>
              <a:t>Data manipulation language (DML)</a:t>
            </a:r>
          </a:p>
          <a:p>
            <a:pPr eaLnBrk="1" hangingPunct="1"/>
            <a:r>
              <a:rPr lang="en-US" altLang="en-US" dirty="0" smtClean="0"/>
              <a:t>Nonprocedural language with basic command vocabulary set of less than 100 words</a:t>
            </a:r>
          </a:p>
          <a:p>
            <a:pPr eaLnBrk="1" hangingPunct="1"/>
            <a:r>
              <a:rPr lang="en-US" altLang="en-US" dirty="0" smtClean="0"/>
              <a:t>Differences in SQL dialects are minor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1C5BE38B-23E0-4E65-B6C4-4FF4A228CD7C}" type="slidenum">
              <a:rPr lang="en-US" altLang="en-US" sz="1400">
                <a:latin typeface="Times New Roman" panose="02020603050405020304" pitchFamily="18" charset="0"/>
              </a:rPr>
              <a:pPr/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Advanced Data Updates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UPDATE command updates only data in existing rows</a:t>
            </a:r>
          </a:p>
          <a:p>
            <a:pPr eaLnBrk="1" hangingPunct="1"/>
            <a:r>
              <a:rPr lang="en-US" altLang="en-US" smtClean="0"/>
              <a:t>If a relationship is established between entries and existing columns, the relationship can assign values to appropriate slots</a:t>
            </a:r>
          </a:p>
          <a:p>
            <a:pPr eaLnBrk="1" hangingPunct="1"/>
            <a:r>
              <a:rPr lang="en-US" altLang="en-US" smtClean="0"/>
              <a:t>Arithmetic operators are useful in data updates</a:t>
            </a:r>
          </a:p>
          <a:p>
            <a:pPr eaLnBrk="1" hangingPunct="1"/>
            <a:r>
              <a:rPr lang="en-US" altLang="en-US" smtClean="0"/>
              <a:t>In Oracle, ROLLBACK command undoes changes made by last two UPDATE statements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1FD73F37-6BDF-4F8D-970A-89902D9ABBBB}" type="slidenum">
              <a:rPr lang="en-US" altLang="en-US" sz="1400">
                <a:latin typeface="Times New Roman" panose="02020603050405020304" pitchFamily="18" charset="0"/>
              </a:rPr>
              <a:pPr/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Copying Parts of Tables</a:t>
            </a:r>
          </a:p>
        </p:txBody>
      </p:sp>
      <p:sp>
        <p:nvSpPr>
          <p:cNvPr id="4608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SQL permits copying contents of selected table columns</a:t>
            </a:r>
          </a:p>
          <a:p>
            <a:pPr lvl="1" eaLnBrk="1" hangingPunct="1"/>
            <a:r>
              <a:rPr lang="en-US" altLang="en-US" dirty="0" smtClean="0"/>
              <a:t>Data need not be reentered manually into newly created table(s)</a:t>
            </a:r>
          </a:p>
          <a:p>
            <a:pPr eaLnBrk="1" hangingPunct="1"/>
            <a:r>
              <a:rPr lang="en-US" altLang="en-US" dirty="0" smtClean="0"/>
              <a:t>Table structure is created</a:t>
            </a:r>
          </a:p>
          <a:p>
            <a:pPr eaLnBrk="1" hangingPunct="1"/>
            <a:r>
              <a:rPr lang="en-US" altLang="en-US" dirty="0" smtClean="0"/>
              <a:t>Rows are added to new table using rows from another table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01027ADE-6A4A-4D65-BFB0-00065E9F9E02}" type="slidenum">
              <a:rPr lang="en-US" altLang="en-US" sz="1400">
                <a:latin typeface="Times New Roman" panose="02020603050405020304" pitchFamily="18" charset="0"/>
              </a:rPr>
              <a:pPr/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Adding Primary and Foreign Key Designations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2672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 smtClean="0"/>
              <a:t>A created new table based on another table does not include old table’s integrity rule (no primary key)</a:t>
            </a:r>
          </a:p>
          <a:p>
            <a:pPr marL="365760" indent="-256032" eaLnBrk="1" fontAlgn="auto" hangingPunct="1">
              <a:defRPr/>
            </a:pPr>
            <a:r>
              <a:rPr lang="en-US" altLang="en-US" dirty="0" smtClean="0"/>
              <a:t>Can re-establish integrity rules using </a:t>
            </a:r>
            <a:r>
              <a:rPr lang="en-US" altLang="en-US" b="1" dirty="0" smtClean="0"/>
              <a:t>ALTER</a:t>
            </a:r>
            <a:r>
              <a:rPr lang="en-US" altLang="en-US" dirty="0" smtClean="0"/>
              <a:t> command</a:t>
            </a:r>
          </a:p>
          <a:p>
            <a:pPr marL="365760" indent="-256032" eaLnBrk="1" fontAlgn="auto" hangingPunct="1">
              <a:defRPr/>
            </a:pPr>
            <a:r>
              <a:rPr lang="en-US" altLang="en-US" dirty="0" smtClean="0"/>
              <a:t>Use </a:t>
            </a:r>
            <a:r>
              <a:rPr lang="en-US" altLang="en-US" b="1" dirty="0" smtClean="0"/>
              <a:t>ALTER TABLE</a:t>
            </a:r>
            <a:r>
              <a:rPr lang="en-US" altLang="en-US" dirty="0" smtClean="0"/>
              <a:t> command to ADD primary and foreign keys</a:t>
            </a:r>
          </a:p>
          <a:p>
            <a:pPr marL="657860" lvl="1" indent="-256032" eaLnBrk="1" fontAlgn="auto" hangingPunct="1">
              <a:defRPr/>
            </a:pPr>
            <a:r>
              <a:rPr lang="en-US" altLang="en-US" dirty="0" smtClean="0"/>
              <a:t>Composite primary keys and multiple foreign keys can be designated in a single SQL command</a:t>
            </a:r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8AED030B-050D-4CBB-A77F-509FBD3B304B}" type="slidenum">
              <a:rPr lang="en-US" altLang="en-US" sz="1400">
                <a:latin typeface="Times New Roman" panose="02020603050405020304" pitchFamily="18" charset="0"/>
              </a:rPr>
              <a:pPr/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Deleting a Table from the Database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 eaLnBrk="1" fontAlgn="auto" hangingPunct="1">
              <a:buFontTx/>
              <a:buChar char="•"/>
              <a:defRPr/>
            </a:pPr>
            <a:r>
              <a:rPr lang="en-US" altLang="en-US" b="1" dirty="0" smtClean="0"/>
              <a:t>DROP TABLE</a:t>
            </a:r>
            <a:r>
              <a:rPr lang="en-US" altLang="en-US" dirty="0" smtClean="0"/>
              <a:t>: Deletes table from database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Syntax - DROP TABLE </a:t>
            </a:r>
            <a:r>
              <a:rPr lang="en-US" altLang="en-US" dirty="0" err="1" smtClean="0"/>
              <a:t>tablename</a:t>
            </a:r>
            <a:r>
              <a:rPr lang="en-US" altLang="en-US" dirty="0" smtClean="0"/>
              <a:t>;</a:t>
            </a:r>
          </a:p>
          <a:p>
            <a:pPr marL="365760" indent="-256032" eaLnBrk="1" fontAlgn="auto" hangingPunct="1">
              <a:defRPr/>
            </a:pPr>
            <a:r>
              <a:rPr lang="en-US" altLang="en-US" dirty="0" smtClean="0"/>
              <a:t>Can drop a table only if it is not the one side of any relationship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RDBMS generates a foreign key integrity violation error message if the table is dropped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EB2C6596-C351-4C93-8EB0-D1D8249AA910}" type="slidenum">
              <a:rPr lang="en-US" altLang="en-US" sz="1400">
                <a:latin typeface="Times New Roman" panose="02020603050405020304" pitchFamily="18" charset="0"/>
              </a:rPr>
              <a:pPr/>
              <a:t>33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Additional SELECT Query Keywords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Logical operators work well in the query environment</a:t>
            </a:r>
          </a:p>
          <a:p>
            <a:pPr eaLnBrk="1" hangingPunct="1"/>
            <a:r>
              <a:rPr lang="en-US" altLang="en-US" dirty="0" smtClean="0"/>
              <a:t>SQL provides useful functions that:</a:t>
            </a:r>
          </a:p>
          <a:p>
            <a:pPr lvl="1" eaLnBrk="1" hangingPunct="1"/>
            <a:r>
              <a:rPr lang="en-US" altLang="en-US" dirty="0" smtClean="0"/>
              <a:t>Count</a:t>
            </a:r>
          </a:p>
          <a:p>
            <a:pPr lvl="1" eaLnBrk="1" hangingPunct="1"/>
            <a:r>
              <a:rPr lang="en-US" altLang="en-US" dirty="0" smtClean="0"/>
              <a:t>Find minimum and maximum values</a:t>
            </a:r>
          </a:p>
          <a:p>
            <a:pPr lvl="1" eaLnBrk="1" hangingPunct="1"/>
            <a:r>
              <a:rPr lang="en-US" altLang="en-US" dirty="0" smtClean="0"/>
              <a:t>Calculate averages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 smtClean="0"/>
              <a:t>SQL allows user to limit queries to entries:</a:t>
            </a:r>
          </a:p>
          <a:p>
            <a:pPr lvl="1" eaLnBrk="1" hangingPunct="1"/>
            <a:r>
              <a:rPr lang="en-US" altLang="en-US" dirty="0" smtClean="0"/>
              <a:t>Having no duplicates</a:t>
            </a:r>
          </a:p>
          <a:p>
            <a:pPr lvl="1" eaLnBrk="1" hangingPunct="1"/>
            <a:r>
              <a:rPr lang="en-US" altLang="en-US" dirty="0" smtClean="0"/>
              <a:t>Whose duplicates can be grouped</a:t>
            </a:r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9E260D06-CC2A-400A-A5A1-7E66993BE132}" type="slidenum">
              <a:rPr lang="en-US" altLang="en-US" sz="1400">
                <a:latin typeface="Times New Roman" panose="02020603050405020304" pitchFamily="18" charset="0"/>
              </a:rPr>
              <a:pPr/>
              <a:t>34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Ordering a Listing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897438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b="1" dirty="0" smtClean="0"/>
              <a:t>ORDER BY </a:t>
            </a:r>
            <a:r>
              <a:rPr lang="en-US" dirty="0" smtClean="0"/>
              <a:t>clause is useful when listing order is important</a:t>
            </a:r>
          </a:p>
          <a:p>
            <a:pPr marL="365760" indent="-256032" eaLnBrk="1" fontAlgn="auto" hangingPunct="1">
              <a:defRPr/>
            </a:pPr>
            <a:r>
              <a:rPr lang="en-US" dirty="0" smtClean="0"/>
              <a:t>Syntax - </a:t>
            </a:r>
            <a:r>
              <a:rPr lang="en-US" sz="2600" dirty="0" smtClean="0"/>
              <a:t>SELECT </a:t>
            </a:r>
            <a:r>
              <a:rPr lang="en-US" sz="2600" i="1" dirty="0" smtClean="0"/>
              <a:t>columnlist</a:t>
            </a:r>
          </a:p>
          <a:p>
            <a:pPr marL="1771650" indent="0" eaLnBrk="1" fontAlgn="auto" hangingPunct="1">
              <a:buFontTx/>
              <a:buNone/>
              <a:defRPr/>
            </a:pPr>
            <a:r>
              <a:rPr lang="en-US" sz="2600" dirty="0" smtClean="0"/>
              <a:t>FROM </a:t>
            </a:r>
            <a:r>
              <a:rPr lang="en-US" sz="2600" i="1" dirty="0" smtClean="0"/>
              <a:t>tablelist</a:t>
            </a:r>
          </a:p>
          <a:p>
            <a:pPr marL="1771650" indent="0" eaLnBrk="1" fontAlgn="auto" hangingPunct="1">
              <a:buFontTx/>
              <a:buNone/>
              <a:defRPr/>
            </a:pPr>
            <a:r>
              <a:rPr lang="en-US" sz="2600" dirty="0" smtClean="0"/>
              <a:t>[WHERE </a:t>
            </a:r>
            <a:r>
              <a:rPr lang="en-US" sz="2600" i="1" dirty="0" smtClean="0"/>
              <a:t>conditionlist</a:t>
            </a:r>
            <a:r>
              <a:rPr lang="en-US" sz="2600" dirty="0" smtClean="0"/>
              <a:t>]</a:t>
            </a:r>
          </a:p>
          <a:p>
            <a:pPr marL="1771650" indent="0" eaLnBrk="1" fontAlgn="auto" hangingPunct="1">
              <a:buFontTx/>
              <a:buNone/>
              <a:defRPr/>
            </a:pPr>
            <a:r>
              <a:rPr lang="en-US" sz="2600" dirty="0" smtClean="0"/>
              <a:t>[ORDER BY </a:t>
            </a:r>
            <a:r>
              <a:rPr lang="en-US" sz="2600" i="1" dirty="0" smtClean="0"/>
              <a:t>columnlist </a:t>
            </a:r>
            <a:r>
              <a:rPr lang="en-US" sz="2600" dirty="0" smtClean="0"/>
              <a:t>[ASC | DESC]];</a:t>
            </a:r>
          </a:p>
          <a:p>
            <a:pPr marL="365760" indent="-256032" eaLnBrk="1" fontAlgn="auto" hangingPunct="1">
              <a:defRPr/>
            </a:pPr>
            <a:r>
              <a:rPr lang="en-US" b="1" dirty="0" smtClean="0"/>
              <a:t>Cascading order sequence</a:t>
            </a:r>
            <a:r>
              <a:rPr lang="en-US" dirty="0" smtClean="0"/>
              <a:t>: Multilevel ordered sequence </a:t>
            </a:r>
          </a:p>
          <a:p>
            <a:pPr marL="658368" lvl="1" indent="-246888" eaLnBrk="1" fontAlgn="auto" hangingPunct="1">
              <a:defRPr/>
            </a:pPr>
            <a:r>
              <a:rPr lang="en-US" dirty="0" smtClean="0"/>
              <a:t>Created by listing several attributes after the ORDER BY clause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202A70E9-8363-49C6-916F-7AE716FF7BDB}" type="slidenum">
              <a:rPr lang="en-US" altLang="en-US" sz="1400">
                <a:latin typeface="Times New Roman" panose="02020603050405020304" pitchFamily="18" charset="0"/>
              </a:rPr>
              <a:pPr/>
              <a:t>35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Unique Values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b="1" dirty="0" smtClean="0"/>
              <a:t>DISTINCT</a:t>
            </a:r>
            <a:r>
              <a:rPr lang="en-US" dirty="0" smtClean="0"/>
              <a:t> clause: Produces list of values that are unique</a:t>
            </a:r>
          </a:p>
          <a:p>
            <a:pPr marL="365760" indent="-256032" eaLnBrk="1" fontAlgn="auto" hangingPunct="1">
              <a:defRPr/>
            </a:pPr>
            <a:r>
              <a:rPr lang="en-US" dirty="0" smtClean="0"/>
              <a:t>Syntax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- SELECT DISTINCT </a:t>
            </a:r>
            <a:r>
              <a:rPr lang="en-US" i="1" dirty="0" err="1" smtClean="0"/>
              <a:t>columnlist</a:t>
            </a:r>
            <a:endParaRPr lang="en-US" i="1" dirty="0" smtClean="0"/>
          </a:p>
          <a:p>
            <a:pPr marL="1771650" lvl="1" indent="0" eaLnBrk="1" fontAlgn="auto" hangingPunct="1">
              <a:buFontTx/>
              <a:buNone/>
              <a:defRPr/>
            </a:pPr>
            <a:r>
              <a:rPr lang="en-US" dirty="0" smtClean="0"/>
              <a:t>FROM </a:t>
            </a:r>
            <a:r>
              <a:rPr lang="en-US" i="1" dirty="0" err="1" smtClean="0"/>
              <a:t>tablelist</a:t>
            </a:r>
            <a:r>
              <a:rPr lang="en-US" dirty="0" smtClean="0"/>
              <a:t>;</a:t>
            </a:r>
          </a:p>
          <a:p>
            <a:pPr marL="366268" indent="-246888" eaLnBrk="1" fontAlgn="auto" hangingPunct="1">
              <a:defRPr/>
            </a:pPr>
            <a:r>
              <a:rPr lang="en-US" dirty="0" smtClean="0"/>
              <a:t>Placement of nulls does not affect list contents</a:t>
            </a:r>
          </a:p>
          <a:p>
            <a:pPr marL="658368" lvl="1" indent="-246888" eaLnBrk="1" fontAlgn="auto" hangingPunct="1">
              <a:defRPr/>
            </a:pPr>
            <a:r>
              <a:rPr lang="en-US" dirty="0" smtClean="0"/>
              <a:t>In Oracle can place nulls at top of list</a:t>
            </a: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E368D324-745C-4550-AAE5-E824818D56C2}" type="slidenum">
              <a:rPr lang="en-US" altLang="en-US" sz="1400">
                <a:latin typeface="Times New Roman" panose="02020603050405020304" pitchFamily="18" charset="0"/>
              </a:rPr>
              <a:pPr/>
              <a:t>36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Table 7.8 - Some Basic SQL Aggregate Functions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9E6AA796-6281-43DD-93FE-EF0D92E8AC10}" type="slidenum">
              <a:rPr lang="en-US" altLang="en-US" sz="1400">
                <a:latin typeface="Times New Roman" panose="02020603050405020304" pitchFamily="18" charset="0"/>
              </a:rPr>
              <a:pPr/>
              <a:t>37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14600"/>
            <a:ext cx="7848600" cy="2848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Grouping Data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49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Frequency distributions created by </a:t>
            </a:r>
            <a:r>
              <a:rPr lang="en-US" altLang="en-US" b="1" dirty="0" smtClean="0"/>
              <a:t>GROUP BY </a:t>
            </a:r>
            <a:r>
              <a:rPr lang="en-US" altLang="en-US" dirty="0" smtClean="0"/>
              <a:t>clause within </a:t>
            </a:r>
            <a:r>
              <a:rPr lang="en-US" altLang="en-US" b="1" dirty="0" smtClean="0"/>
              <a:t>SELECT</a:t>
            </a:r>
            <a:r>
              <a:rPr lang="en-US" altLang="en-US" dirty="0" smtClean="0"/>
              <a:t> statement</a:t>
            </a:r>
          </a:p>
          <a:p>
            <a:pPr eaLnBrk="1" hangingPunct="1"/>
            <a:r>
              <a:rPr lang="en-US" altLang="en-US" dirty="0" smtClean="0"/>
              <a:t>Syntax - SELECT </a:t>
            </a:r>
            <a:r>
              <a:rPr lang="en-US" altLang="en-US" i="1" dirty="0" err="1" smtClean="0"/>
              <a:t>columnlist</a:t>
            </a:r>
            <a:endParaRPr lang="en-US" altLang="en-US" i="1" dirty="0" smtClean="0"/>
          </a:p>
          <a:p>
            <a:pPr marL="1762125" lvl="1" indent="4763" eaLnBrk="1" hangingPunct="1">
              <a:buFontTx/>
              <a:buNone/>
            </a:pPr>
            <a:r>
              <a:rPr lang="en-US" altLang="en-US" dirty="0" smtClean="0"/>
              <a:t>FROM </a:t>
            </a:r>
            <a:r>
              <a:rPr lang="en-US" altLang="en-US" i="1" dirty="0" err="1" smtClean="0"/>
              <a:t>tablelist</a:t>
            </a:r>
            <a:endParaRPr lang="en-US" altLang="en-US" i="1" dirty="0" smtClean="0"/>
          </a:p>
          <a:p>
            <a:pPr marL="1762125" lvl="1" indent="4763" eaLnBrk="1" hangingPunct="1">
              <a:buFontTx/>
              <a:buNone/>
            </a:pPr>
            <a:r>
              <a:rPr lang="en-US" altLang="en-US" dirty="0" smtClean="0"/>
              <a:t>[WHERE </a:t>
            </a:r>
            <a:r>
              <a:rPr lang="en-US" altLang="en-US" i="1" dirty="0" err="1" smtClean="0"/>
              <a:t>conditionlist</a:t>
            </a:r>
            <a:r>
              <a:rPr lang="en-US" altLang="en-US" dirty="0" smtClean="0"/>
              <a:t>]</a:t>
            </a:r>
          </a:p>
          <a:p>
            <a:pPr marL="1762125" lvl="1" indent="4763" eaLnBrk="1" hangingPunct="1">
              <a:buFontTx/>
              <a:buNone/>
            </a:pPr>
            <a:r>
              <a:rPr lang="en-US" altLang="en-US" dirty="0" smtClean="0"/>
              <a:t>[GROUP BY </a:t>
            </a:r>
            <a:r>
              <a:rPr lang="en-US" altLang="en-US" i="1" dirty="0" err="1" smtClean="0"/>
              <a:t>columnlist</a:t>
            </a:r>
            <a:r>
              <a:rPr lang="en-US" altLang="en-US" dirty="0" smtClean="0"/>
              <a:t>]</a:t>
            </a:r>
          </a:p>
          <a:p>
            <a:pPr marL="1762125" lvl="1" indent="4763" eaLnBrk="1" hangingPunct="1">
              <a:buFontTx/>
              <a:buNone/>
            </a:pPr>
            <a:r>
              <a:rPr lang="en-US" altLang="en-US" dirty="0" smtClean="0"/>
              <a:t>[HAVING </a:t>
            </a:r>
            <a:r>
              <a:rPr lang="en-US" altLang="en-US" i="1" dirty="0" err="1" smtClean="0"/>
              <a:t>conditionlist</a:t>
            </a:r>
            <a:r>
              <a:rPr lang="en-US" altLang="en-US" dirty="0" smtClean="0"/>
              <a:t>]</a:t>
            </a:r>
          </a:p>
          <a:p>
            <a:pPr marL="1762125" lvl="1" indent="4763" eaLnBrk="1" hangingPunct="1">
              <a:buFontTx/>
              <a:buNone/>
            </a:pPr>
            <a:r>
              <a:rPr lang="en-US" altLang="en-US" dirty="0" smtClean="0"/>
              <a:t>[ORDER BY	</a:t>
            </a:r>
            <a:r>
              <a:rPr lang="en-US" altLang="en-US" i="1" dirty="0" err="1" smtClean="0"/>
              <a:t>columnlist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[ASC | DESC]];</a:t>
            </a:r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92976464-7A65-455A-B476-63BABA86E7D6}" type="slidenum">
              <a:rPr lang="en-US" altLang="en-US" sz="1400">
                <a:latin typeface="Times New Roman" panose="02020603050405020304" pitchFamily="18" charset="0"/>
              </a:rPr>
              <a:pPr/>
              <a:t>38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HAVING Clause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Extension of GROUP BY feature</a:t>
            </a:r>
          </a:p>
          <a:p>
            <a:pPr eaLnBrk="1" hangingPunct="1"/>
            <a:r>
              <a:rPr lang="en-US" altLang="en-US" dirty="0" smtClean="0"/>
              <a:t>Applied to output of GROUP BY operation</a:t>
            </a:r>
          </a:p>
          <a:p>
            <a:pPr eaLnBrk="1" hangingPunct="1"/>
            <a:r>
              <a:rPr lang="en-US" altLang="en-US" dirty="0" smtClean="0"/>
              <a:t>Used in conjunction with GROUP BY clause in second SQL command set</a:t>
            </a:r>
          </a:p>
          <a:p>
            <a:pPr eaLnBrk="1" hangingPunct="1"/>
            <a:r>
              <a:rPr lang="en-US" altLang="en-US" dirty="0" smtClean="0"/>
              <a:t>Similar to WHERE clause in SELECT statement</a:t>
            </a:r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7DC3EAED-85EC-45DB-8562-90F2112E32F4}" type="slidenum">
              <a:rPr lang="en-US" altLang="en-US" sz="1400">
                <a:latin typeface="Times New Roman" panose="02020603050405020304" pitchFamily="18" charset="0"/>
              </a:rPr>
              <a:pPr/>
              <a:t>39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 smtClean="0"/>
              <a:t>Table 7.1 - SQL Data Definition Command 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403C0F6F-8948-4740-9854-232A263007A0}" type="slidenum">
              <a:rPr lang="en-US" altLang="en-US" sz="1400">
                <a:latin typeface="Times New Roman" panose="02020603050405020304" pitchFamily="18" charset="0"/>
              </a:rPr>
              <a:pPr/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7880684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Joining Database Tables</a:t>
            </a:r>
          </a:p>
        </p:txBody>
      </p:sp>
      <p:sp>
        <p:nvSpPr>
          <p:cNvPr id="552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Performed when data are retrieved from more than one table at a time</a:t>
            </a:r>
          </a:p>
          <a:p>
            <a:pPr lvl="1" eaLnBrk="1" hangingPunct="1"/>
            <a:r>
              <a:rPr lang="en-US" altLang="en-US" smtClean="0"/>
              <a:t>Equality comparison between foreign key and primary key of related tables</a:t>
            </a:r>
          </a:p>
          <a:p>
            <a:pPr eaLnBrk="1" hangingPunct="1"/>
            <a:r>
              <a:rPr lang="en-US" altLang="en-US" smtClean="0"/>
              <a:t>Tables are joined by listing tables in FROM clause of SELECT statement</a:t>
            </a:r>
          </a:p>
          <a:p>
            <a:pPr lvl="1" eaLnBrk="1" hangingPunct="1"/>
            <a:r>
              <a:rPr lang="en-US" altLang="en-US" smtClean="0"/>
              <a:t>DBMS creates Cartesian product of every table in the FROM clause</a:t>
            </a:r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62106364-0529-4E9F-8F81-4A774F3367FE}" type="slidenum">
              <a:rPr lang="en-US" altLang="en-US" sz="1400">
                <a:latin typeface="Times New Roman" panose="02020603050405020304" pitchFamily="18" charset="0"/>
              </a:rPr>
              <a:pPr/>
              <a:t>40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Joining Tables With an Alias and Recursive Joins</a:t>
            </a:r>
          </a:p>
        </p:txBody>
      </p:sp>
      <p:sp>
        <p:nvSpPr>
          <p:cNvPr id="5632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Alias identifies source table from which data are taken</a:t>
            </a:r>
          </a:p>
          <a:p>
            <a:pPr lvl="1" eaLnBrk="1" hangingPunct="1"/>
            <a:r>
              <a:rPr lang="en-US" altLang="en-US" dirty="0" smtClean="0"/>
              <a:t>Any legal table name can be used as alias</a:t>
            </a:r>
          </a:p>
          <a:p>
            <a:pPr lvl="1" eaLnBrk="1" hangingPunct="1"/>
            <a:r>
              <a:rPr lang="en-US" altLang="en-US" dirty="0" smtClean="0"/>
              <a:t>Add alias after table name in </a:t>
            </a:r>
            <a:r>
              <a:rPr lang="en-US" altLang="en-US" b="1" dirty="0" smtClean="0"/>
              <a:t>FROM</a:t>
            </a:r>
            <a:r>
              <a:rPr lang="en-US" altLang="en-US" dirty="0" smtClean="0"/>
              <a:t> clause</a:t>
            </a:r>
          </a:p>
          <a:p>
            <a:pPr eaLnBrk="1" hangingPunct="1"/>
            <a:r>
              <a:rPr lang="en-US" altLang="en-US" b="1" dirty="0" smtClean="0"/>
              <a:t>Recursive </a:t>
            </a:r>
            <a:r>
              <a:rPr lang="en-US" altLang="en-US" b="1" dirty="0"/>
              <a:t>query</a:t>
            </a:r>
            <a:r>
              <a:rPr lang="en-US" altLang="en-US" dirty="0"/>
              <a:t>: Table is joined to itself using alias</a:t>
            </a:r>
          </a:p>
          <a:p>
            <a:pPr lvl="1" eaLnBrk="1" hangingPunct="1"/>
            <a:r>
              <a:rPr lang="en-US" altLang="en-US" dirty="0"/>
              <a:t>Use aliases to differentiate the table from </a:t>
            </a:r>
            <a:r>
              <a:rPr lang="en-US" altLang="en-US" dirty="0" smtClean="0"/>
              <a:t>itself</a:t>
            </a:r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2AC9C4E4-57A9-4F38-BAF4-C1D53A8D6B88}" type="slidenum">
              <a:rPr lang="en-US" altLang="en-US" sz="1400">
                <a:latin typeface="Times New Roman" panose="02020603050405020304" pitchFamily="18" charset="0"/>
              </a:rPr>
              <a:pPr/>
              <a:t>41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52400" y="2667000"/>
            <a:ext cx="29718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 dirty="0" smtClean="0"/>
              <a:t>Table 7.2 - SQL Data Manipulation Commands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C1344454-FE27-4314-B301-EEFC5D22FEE2}" type="slidenum">
              <a:rPr lang="en-US" altLang="en-US" sz="1400">
                <a:latin typeface="Times New Roman" panose="02020603050405020304" pitchFamily="18" charset="0"/>
              </a:rPr>
              <a:pPr/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664" y="762000"/>
            <a:ext cx="581306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7.1 - The Database Model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D05F12C4-A31E-4F31-B489-44C569666E77}" type="slidenum">
              <a:rPr lang="en-US" altLang="en-US" sz="1400">
                <a:latin typeface="Times New Roman" panose="02020603050405020304" pitchFamily="18" charset="0"/>
              </a:rPr>
              <a:pPr/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7392432" cy="4124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Creating the Database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Create database structure </a:t>
            </a:r>
          </a:p>
          <a:p>
            <a:pPr lvl="1" eaLnBrk="1" hangingPunct="1"/>
            <a:r>
              <a:rPr lang="en-US" altLang="en-US" dirty="0" smtClean="0"/>
              <a:t>RDBMS creates physical files that will hold database</a:t>
            </a:r>
          </a:p>
          <a:p>
            <a:pPr lvl="1" eaLnBrk="1" hangingPunct="1"/>
            <a:r>
              <a:rPr lang="en-US" altLang="en-US" dirty="0" smtClean="0"/>
              <a:t>Differs from one RDBMS to another</a:t>
            </a:r>
          </a:p>
          <a:p>
            <a:pPr eaLnBrk="1" hangingPunct="1"/>
            <a:r>
              <a:rPr lang="en-US" altLang="en-US" b="1" dirty="0" smtClean="0"/>
              <a:t>Authentication</a:t>
            </a:r>
            <a:r>
              <a:rPr lang="en-US" altLang="en-US" dirty="0"/>
              <a:t> </a:t>
            </a:r>
            <a:r>
              <a:rPr lang="en-US" altLang="en-US" dirty="0" smtClean="0"/>
              <a:t>is the process DBMS uses to verify that only registered users access the database</a:t>
            </a:r>
          </a:p>
          <a:p>
            <a:pPr lvl="1" eaLnBrk="1" hangingPunct="1"/>
            <a:r>
              <a:rPr lang="en-US" altLang="en-US" dirty="0" smtClean="0"/>
              <a:t>Required for the creation tables</a:t>
            </a:r>
          </a:p>
          <a:p>
            <a:pPr lvl="1" eaLnBrk="1" hangingPunct="1"/>
            <a:r>
              <a:rPr lang="en-US" altLang="en-US" dirty="0" smtClean="0"/>
              <a:t>User should log on to RDBMS using user ID and password created by database administrator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09E03D61-5EC2-42E4-8063-C97736D6EFC6}" type="slidenum">
              <a:rPr lang="en-US" altLang="en-US" sz="1400">
                <a:latin typeface="Times New Roman" panose="02020603050405020304" pitchFamily="18" charset="0"/>
              </a:rPr>
              <a:pPr/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Database Schema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191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Logical group of database objects – such as tables and indexes - related to each other</a:t>
            </a:r>
          </a:p>
          <a:p>
            <a:pPr eaLnBrk="1" hangingPunct="1"/>
            <a:r>
              <a:rPr lang="en-US" altLang="en-US" dirty="0" smtClean="0"/>
              <a:t>Command:</a:t>
            </a:r>
          </a:p>
          <a:p>
            <a:pPr lvl="1" eaLnBrk="1" hangingPunct="1"/>
            <a:r>
              <a:rPr lang="en-US" altLang="en-US" dirty="0" smtClean="0"/>
              <a:t>CREATE SCHEMA AUTHORIZATION {creator};</a:t>
            </a:r>
          </a:p>
          <a:p>
            <a:pPr lvl="1" eaLnBrk="1" hangingPunct="1"/>
            <a:r>
              <a:rPr lang="en-US" altLang="en-US" dirty="0" smtClean="0"/>
              <a:t>Seldom used directly as command is usually optional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9C1F2068-7441-4279-95FE-C5F9DD293248}" type="slidenum">
              <a:rPr lang="en-US" altLang="en-US" sz="1400">
                <a:latin typeface="Times New Roman" panose="02020603050405020304" pitchFamily="18" charset="0"/>
              </a:rPr>
              <a:pPr/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Table 7.4 - Common SQL Data Types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3B6C08CD-78E0-4FC6-B673-2849FD40D760}" type="slidenum">
              <a:rPr lang="en-US" altLang="en-US" sz="1400">
                <a:latin typeface="Times New Roman" panose="02020603050405020304" pitchFamily="18" charset="0"/>
              </a:rPr>
              <a:pPr/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7848600" cy="4945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1537</Words>
  <Application>Microsoft Office PowerPoint</Application>
  <PresentationFormat>On-screen Show (4:3)</PresentationFormat>
  <Paragraphs>282</Paragraphs>
  <Slides>41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ＭＳ Ｐゴシック</vt:lpstr>
      <vt:lpstr>Arial</vt:lpstr>
      <vt:lpstr>Calibri</vt:lpstr>
      <vt:lpstr>Georgia</vt:lpstr>
      <vt:lpstr>Times New Roman</vt:lpstr>
      <vt:lpstr>Wingdings</vt:lpstr>
      <vt:lpstr>Urban</vt:lpstr>
      <vt:lpstr>PowerPoint Presentation</vt:lpstr>
      <vt:lpstr>Learning Objectives</vt:lpstr>
      <vt:lpstr>Introduction to SQL</vt:lpstr>
      <vt:lpstr>Table 7.1 - SQL Data Definition Command </vt:lpstr>
      <vt:lpstr>Table 7.2 - SQL Data Manipulation Commands</vt:lpstr>
      <vt:lpstr>Figure 7.1 - The Database Model</vt:lpstr>
      <vt:lpstr>Creating the Database</vt:lpstr>
      <vt:lpstr>The Database Schema</vt:lpstr>
      <vt:lpstr>Table 7.4 - Common SQL Data Types</vt:lpstr>
      <vt:lpstr>Creating Table Structures</vt:lpstr>
      <vt:lpstr>SQL Constraints</vt:lpstr>
      <vt:lpstr>SQL Indexes</vt:lpstr>
      <vt:lpstr>Data Manipulation Commands</vt:lpstr>
      <vt:lpstr>Data Manipulation Commands</vt:lpstr>
      <vt:lpstr>Data Manipulation Commands</vt:lpstr>
      <vt:lpstr>Inserting Table Rows with a  SELECT Subquery</vt:lpstr>
      <vt:lpstr>Selecting Rows Using Conditional Restrictions</vt:lpstr>
      <vt:lpstr> Table 7.6 - Comparison Operators</vt:lpstr>
      <vt:lpstr>Comparison Operators: Computed Columns and Column Aliases </vt:lpstr>
      <vt:lpstr>Arithmetic Operators</vt:lpstr>
      <vt:lpstr>Table 7.7 - The Arithmetic Operators</vt:lpstr>
      <vt:lpstr>Logical Operators: AND, OR and NOT</vt:lpstr>
      <vt:lpstr>Figure 7.12 - Selected PRODUCT Table Attributes: The Logical OR</vt:lpstr>
      <vt:lpstr>Figure 7.13 - Selected PRODUCT Table Attributes: The Logical AND</vt:lpstr>
      <vt:lpstr>Figure 7.14 - Selected PRODUCT Table Attributes: The Logical AND and OR</vt:lpstr>
      <vt:lpstr>Special Operators</vt:lpstr>
      <vt:lpstr>Additional Data Definition Commands</vt:lpstr>
      <vt:lpstr>Changing a Column’s Data Type and Data Characteristics</vt:lpstr>
      <vt:lpstr>Adding and Dropping Columns</vt:lpstr>
      <vt:lpstr>Advanced Data Updates</vt:lpstr>
      <vt:lpstr>Copying Parts of Tables</vt:lpstr>
      <vt:lpstr>Adding Primary and Foreign Key Designations</vt:lpstr>
      <vt:lpstr>Deleting a Table from the Database</vt:lpstr>
      <vt:lpstr>Additional SELECT Query Keywords</vt:lpstr>
      <vt:lpstr>Ordering a Listing</vt:lpstr>
      <vt:lpstr>Listing Unique Values</vt:lpstr>
      <vt:lpstr>Table 7.8 - Some Basic SQL Aggregate Functions</vt:lpstr>
      <vt:lpstr>Grouping Data</vt:lpstr>
      <vt:lpstr>HAVING Clause</vt:lpstr>
      <vt:lpstr>Joining Database Tables</vt:lpstr>
      <vt:lpstr>Joining Tables With an Alias and Recursive Joins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/>
  <cp:lastModifiedBy/>
  <cp:revision>425</cp:revision>
  <dcterms:created xsi:type="dcterms:W3CDTF">2002-09-27T23:29:22Z</dcterms:created>
  <dcterms:modified xsi:type="dcterms:W3CDTF">2017-10-31T21:04:08Z</dcterms:modified>
</cp:coreProperties>
</file>