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4"/>
    <p:sldMasterId id="2147483845" r:id="rId5"/>
  </p:sldMasterIdLst>
  <p:notesMasterIdLst>
    <p:notesMasterId r:id="rId14"/>
  </p:notesMasterIdLst>
  <p:handoutMasterIdLst>
    <p:handoutMasterId r:id="rId15"/>
  </p:handoutMasterIdLst>
  <p:sldIdLst>
    <p:sldId id="256" r:id="rId6"/>
    <p:sldId id="347" r:id="rId7"/>
    <p:sldId id="350" r:id="rId8"/>
    <p:sldId id="349" r:id="rId9"/>
    <p:sldId id="352" r:id="rId10"/>
    <p:sldId id="353" r:id="rId11"/>
    <p:sldId id="346" r:id="rId12"/>
    <p:sldId id="3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429DD-B87A-4699-8CF4-53D79213592D}" v="32" dt="2023-06-26T06:40:35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0" y="20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ard" userId="9676edfc3f3b3502" providerId="LiveId" clId="{845429DD-B87A-4699-8CF4-53D79213592D}"/>
    <pc:docChg chg="undo custSel addSld delSld modSld">
      <pc:chgData name="Jeremy Beard" userId="9676edfc3f3b3502" providerId="LiveId" clId="{845429DD-B87A-4699-8CF4-53D79213592D}" dt="2023-06-26T07:16:40.112" v="2796" actId="1038"/>
      <pc:docMkLst>
        <pc:docMk/>
      </pc:docMkLst>
      <pc:sldChg chg="modSp mod">
        <pc:chgData name="Jeremy Beard" userId="9676edfc3f3b3502" providerId="LiveId" clId="{845429DD-B87A-4699-8CF4-53D79213592D}" dt="2023-06-26T05:25:01.926" v="14" actId="20577"/>
        <pc:sldMkLst>
          <pc:docMk/>
          <pc:sldMk cId="3946934594" sldId="256"/>
        </pc:sldMkLst>
        <pc:spChg chg="mod">
          <ac:chgData name="Jeremy Beard" userId="9676edfc3f3b3502" providerId="LiveId" clId="{845429DD-B87A-4699-8CF4-53D79213592D}" dt="2023-06-26T05:25:01.926" v="14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addSp modSp mod">
        <pc:chgData name="Jeremy Beard" userId="9676edfc3f3b3502" providerId="LiveId" clId="{845429DD-B87A-4699-8CF4-53D79213592D}" dt="2023-06-26T06:51:24.905" v="2790" actId="20577"/>
        <pc:sldMkLst>
          <pc:docMk/>
          <pc:sldMk cId="3115277256" sldId="346"/>
        </pc:sldMkLst>
        <pc:spChg chg="mod">
          <ac:chgData name="Jeremy Beard" userId="9676edfc3f3b3502" providerId="LiveId" clId="{845429DD-B87A-4699-8CF4-53D79213592D}" dt="2023-06-26T06:51:24.905" v="2790" actId="20577"/>
          <ac:spMkLst>
            <pc:docMk/>
            <pc:sldMk cId="3115277256" sldId="346"/>
            <ac:spMk id="6" creationId="{A79CCD1F-81D2-49FB-F45E-44EB3BDF2B21}"/>
          </ac:spMkLst>
        </pc:spChg>
        <pc:spChg chg="add mod">
          <ac:chgData name="Jeremy Beard" userId="9676edfc3f3b3502" providerId="LiveId" clId="{845429DD-B87A-4699-8CF4-53D79213592D}" dt="2023-06-26T06:33:51.518" v="2031" actId="1035"/>
          <ac:spMkLst>
            <pc:docMk/>
            <pc:sldMk cId="3115277256" sldId="346"/>
            <ac:spMk id="9" creationId="{CF00E7CC-2049-E674-2039-6AA99C24550F}"/>
          </ac:spMkLst>
        </pc:spChg>
        <pc:spChg chg="add mod">
          <ac:chgData name="Jeremy Beard" userId="9676edfc3f3b3502" providerId="LiveId" clId="{845429DD-B87A-4699-8CF4-53D79213592D}" dt="2023-06-26T06:33:59.561" v="2033" actId="1035"/>
          <ac:spMkLst>
            <pc:docMk/>
            <pc:sldMk cId="3115277256" sldId="346"/>
            <ac:spMk id="10" creationId="{131A062F-6281-2946-3155-3569CFF0CD87}"/>
          </ac:spMkLst>
        </pc:spChg>
        <pc:spChg chg="add mod">
          <ac:chgData name="Jeremy Beard" userId="9676edfc3f3b3502" providerId="LiveId" clId="{845429DD-B87A-4699-8CF4-53D79213592D}" dt="2023-06-26T06:33:59.561" v="2033" actId="1035"/>
          <ac:spMkLst>
            <pc:docMk/>
            <pc:sldMk cId="3115277256" sldId="346"/>
            <ac:spMk id="11" creationId="{0F826D95-CC95-1B20-3721-B499C244B65E}"/>
          </ac:spMkLst>
        </pc:spChg>
        <pc:spChg chg="add mod">
          <ac:chgData name="Jeremy Beard" userId="9676edfc3f3b3502" providerId="LiveId" clId="{845429DD-B87A-4699-8CF4-53D79213592D}" dt="2023-06-26T06:34:15.304" v="2035" actId="1076"/>
          <ac:spMkLst>
            <pc:docMk/>
            <pc:sldMk cId="3115277256" sldId="346"/>
            <ac:spMk id="12" creationId="{5121BD5F-DF1A-64E3-3591-6312742C4423}"/>
          </ac:spMkLst>
        </pc:spChg>
        <pc:spChg chg="add mod">
          <ac:chgData name="Jeremy Beard" userId="9676edfc3f3b3502" providerId="LiveId" clId="{845429DD-B87A-4699-8CF4-53D79213592D}" dt="2023-06-26T06:34:45.222" v="2074" actId="1076"/>
          <ac:spMkLst>
            <pc:docMk/>
            <pc:sldMk cId="3115277256" sldId="346"/>
            <ac:spMk id="13" creationId="{0E334382-02B8-6A15-774F-B7C3E89C4EC3}"/>
          </ac:spMkLst>
        </pc:spChg>
        <pc:spChg chg="add mod">
          <ac:chgData name="Jeremy Beard" userId="9676edfc3f3b3502" providerId="LiveId" clId="{845429DD-B87A-4699-8CF4-53D79213592D}" dt="2023-06-26T06:35:12.168" v="2123" actId="20577"/>
          <ac:spMkLst>
            <pc:docMk/>
            <pc:sldMk cId="3115277256" sldId="346"/>
            <ac:spMk id="14" creationId="{123DB5F6-8036-CBE5-9351-671D61037C40}"/>
          </ac:spMkLst>
        </pc:spChg>
        <pc:spChg chg="add mod">
          <ac:chgData name="Jeremy Beard" userId="9676edfc3f3b3502" providerId="LiveId" clId="{845429DD-B87A-4699-8CF4-53D79213592D}" dt="2023-06-26T06:35:43.853" v="2136" actId="1076"/>
          <ac:spMkLst>
            <pc:docMk/>
            <pc:sldMk cId="3115277256" sldId="346"/>
            <ac:spMk id="15" creationId="{01D6D898-709E-27E5-CF54-0E83308DB704}"/>
          </ac:spMkLst>
        </pc:spChg>
        <pc:picChg chg="add mod">
          <ac:chgData name="Jeremy Beard" userId="9676edfc3f3b3502" providerId="LiveId" clId="{845429DD-B87A-4699-8CF4-53D79213592D}" dt="2023-06-26T06:33:51.518" v="2031" actId="1035"/>
          <ac:picMkLst>
            <pc:docMk/>
            <pc:sldMk cId="3115277256" sldId="346"/>
            <ac:picMk id="4" creationId="{F9E13C5B-3E0D-5D2C-1AFE-0E401AF45DB9}"/>
          </ac:picMkLst>
        </pc:picChg>
        <pc:picChg chg="add mod">
          <ac:chgData name="Jeremy Beard" userId="9676edfc3f3b3502" providerId="LiveId" clId="{845429DD-B87A-4699-8CF4-53D79213592D}" dt="2023-06-26T06:33:59.561" v="2033" actId="1035"/>
          <ac:picMkLst>
            <pc:docMk/>
            <pc:sldMk cId="3115277256" sldId="346"/>
            <ac:picMk id="8" creationId="{F4EDD9E9-472E-5217-B58C-18ED46C6503B}"/>
          </ac:picMkLst>
        </pc:picChg>
      </pc:sldChg>
      <pc:sldChg chg="addSp delSp modSp mod">
        <pc:chgData name="Jeremy Beard" userId="9676edfc3f3b3502" providerId="LiveId" clId="{845429DD-B87A-4699-8CF4-53D79213592D}" dt="2023-06-26T06:17:01.554" v="543" actId="14100"/>
        <pc:sldMkLst>
          <pc:docMk/>
          <pc:sldMk cId="3332444629" sldId="347"/>
        </pc:sldMkLst>
        <pc:spChg chg="mod">
          <ac:chgData name="Jeremy Beard" userId="9676edfc3f3b3502" providerId="LiveId" clId="{845429DD-B87A-4699-8CF4-53D79213592D}" dt="2023-06-26T06:15:55.881" v="534" actId="20577"/>
          <ac:spMkLst>
            <pc:docMk/>
            <pc:sldMk cId="3332444629" sldId="347"/>
            <ac:spMk id="3" creationId="{D241C982-AEE9-5515-101F-8E743254BDF1}"/>
          </ac:spMkLst>
        </pc:spChg>
        <pc:spChg chg="mod">
          <ac:chgData name="Jeremy Beard" userId="9676edfc3f3b3502" providerId="LiveId" clId="{845429DD-B87A-4699-8CF4-53D79213592D}" dt="2023-06-26T05:26:24.778" v="39" actId="20577"/>
          <ac:spMkLst>
            <pc:docMk/>
            <pc:sldMk cId="3332444629" sldId="347"/>
            <ac:spMk id="5" creationId="{201323FB-427E-4A8D-B473-AB0657D8D23B}"/>
          </ac:spMkLst>
        </pc:spChg>
        <pc:spChg chg="mod">
          <ac:chgData name="Jeremy Beard" userId="9676edfc3f3b3502" providerId="LiveId" clId="{845429DD-B87A-4699-8CF4-53D79213592D}" dt="2023-06-26T06:16:37.379" v="539" actId="1076"/>
          <ac:spMkLst>
            <pc:docMk/>
            <pc:sldMk cId="3332444629" sldId="347"/>
            <ac:spMk id="11" creationId="{9B2BDB1F-8FF4-CE06-3D57-F4FBB44DBF4E}"/>
          </ac:spMkLst>
        </pc:spChg>
        <pc:picChg chg="add del mod">
          <ac:chgData name="Jeremy Beard" userId="9676edfc3f3b3502" providerId="LiveId" clId="{845429DD-B87A-4699-8CF4-53D79213592D}" dt="2023-06-26T06:16:54.975" v="540" actId="478"/>
          <ac:picMkLst>
            <pc:docMk/>
            <pc:sldMk cId="3332444629" sldId="347"/>
            <ac:picMk id="6" creationId="{DC2E2D83-AE32-4511-65A1-3CD7D7E1B5F4}"/>
          </ac:picMkLst>
        </pc:picChg>
        <pc:picChg chg="add mod">
          <ac:chgData name="Jeremy Beard" userId="9676edfc3f3b3502" providerId="LiveId" clId="{845429DD-B87A-4699-8CF4-53D79213592D}" dt="2023-06-26T06:17:01.554" v="543" actId="14100"/>
          <ac:picMkLst>
            <pc:docMk/>
            <pc:sldMk cId="3332444629" sldId="347"/>
            <ac:picMk id="8" creationId="{6512435A-436A-FF13-FDA3-975F3F5D787A}"/>
          </ac:picMkLst>
        </pc:picChg>
        <pc:picChg chg="del">
          <ac:chgData name="Jeremy Beard" userId="9676edfc3f3b3502" providerId="LiveId" clId="{845429DD-B87A-4699-8CF4-53D79213592D}" dt="2023-06-26T05:25:10.281" v="16" actId="478"/>
          <ac:picMkLst>
            <pc:docMk/>
            <pc:sldMk cId="3332444629" sldId="347"/>
            <ac:picMk id="9" creationId="{65B37DCA-8A91-08A5-A89E-74A1BB38C3C0}"/>
          </ac:picMkLst>
        </pc:picChg>
        <pc:picChg chg="del">
          <ac:chgData name="Jeremy Beard" userId="9676edfc3f3b3502" providerId="LiveId" clId="{845429DD-B87A-4699-8CF4-53D79213592D}" dt="2023-06-26T05:25:09.130" v="15" actId="478"/>
          <ac:picMkLst>
            <pc:docMk/>
            <pc:sldMk cId="3332444629" sldId="347"/>
            <ac:picMk id="10" creationId="{08AEC4B1-150F-6D73-AA18-FC98C0AC8181}"/>
          </ac:picMkLst>
        </pc:picChg>
      </pc:sldChg>
      <pc:sldChg chg="addSp delSp modSp mod">
        <pc:chgData name="Jeremy Beard" userId="9676edfc3f3b3502" providerId="LiveId" clId="{845429DD-B87A-4699-8CF4-53D79213592D}" dt="2023-06-26T06:24:21.497" v="1384" actId="20577"/>
        <pc:sldMkLst>
          <pc:docMk/>
          <pc:sldMk cId="395784497" sldId="349"/>
        </pc:sldMkLst>
        <pc:spChg chg="mod">
          <ac:chgData name="Jeremy Beard" userId="9676edfc3f3b3502" providerId="LiveId" clId="{845429DD-B87A-4699-8CF4-53D79213592D}" dt="2023-06-26T06:24:21.497" v="1384" actId="20577"/>
          <ac:spMkLst>
            <pc:docMk/>
            <pc:sldMk cId="395784497" sldId="349"/>
            <ac:spMk id="3" creationId="{D241C982-AEE9-5515-101F-8E743254BDF1}"/>
          </ac:spMkLst>
        </pc:spChg>
        <pc:spChg chg="add mod">
          <ac:chgData name="Jeremy Beard" userId="9676edfc3f3b3502" providerId="LiveId" clId="{845429DD-B87A-4699-8CF4-53D79213592D}" dt="2023-06-26T06:01:40.187" v="288" actId="1076"/>
          <ac:spMkLst>
            <pc:docMk/>
            <pc:sldMk cId="395784497" sldId="349"/>
            <ac:spMk id="6" creationId="{9C6966EF-B28C-9F77-00D4-13D615DE5DC0}"/>
          </ac:spMkLst>
        </pc:spChg>
        <pc:spChg chg="del">
          <ac:chgData name="Jeremy Beard" userId="9676edfc3f3b3502" providerId="LiveId" clId="{845429DD-B87A-4699-8CF4-53D79213592D}" dt="2023-06-26T05:28:06.800" v="194" actId="478"/>
          <ac:spMkLst>
            <pc:docMk/>
            <pc:sldMk cId="395784497" sldId="349"/>
            <ac:spMk id="8" creationId="{DB01E40A-16BC-A7BB-05ED-5AE8B5313CF7}"/>
          </ac:spMkLst>
        </pc:spChg>
        <pc:picChg chg="del">
          <ac:chgData name="Jeremy Beard" userId="9676edfc3f3b3502" providerId="LiveId" clId="{845429DD-B87A-4699-8CF4-53D79213592D}" dt="2023-06-26T05:25:46.862" v="28" actId="478"/>
          <ac:picMkLst>
            <pc:docMk/>
            <pc:sldMk cId="395784497" sldId="349"/>
            <ac:picMk id="4" creationId="{326504C3-DD15-E480-8F05-85B4590506D4}"/>
          </ac:picMkLst>
        </pc:picChg>
        <pc:picChg chg="del">
          <ac:chgData name="Jeremy Beard" userId="9676edfc3f3b3502" providerId="LiveId" clId="{845429DD-B87A-4699-8CF4-53D79213592D}" dt="2023-06-26T05:25:45.111" v="27" actId="478"/>
          <ac:picMkLst>
            <pc:docMk/>
            <pc:sldMk cId="395784497" sldId="349"/>
            <ac:picMk id="7" creationId="{B2C37403-227A-C97E-3809-8965707E67DE}"/>
          </ac:picMkLst>
        </pc:picChg>
        <pc:picChg chg="add mod">
          <ac:chgData name="Jeremy Beard" userId="9676edfc3f3b3502" providerId="LiveId" clId="{845429DD-B87A-4699-8CF4-53D79213592D}" dt="2023-06-26T06:01:30.833" v="286" actId="14100"/>
          <ac:picMkLst>
            <pc:docMk/>
            <pc:sldMk cId="395784497" sldId="349"/>
            <ac:picMk id="10" creationId="{1BE9CD05-78BC-8E2A-115C-7B05BD3BC583}"/>
          </ac:picMkLst>
        </pc:picChg>
        <pc:picChg chg="add mod modCrop">
          <ac:chgData name="Jeremy Beard" userId="9676edfc3f3b3502" providerId="LiveId" clId="{845429DD-B87A-4699-8CF4-53D79213592D}" dt="2023-06-26T06:01:35.818" v="287" actId="1076"/>
          <ac:picMkLst>
            <pc:docMk/>
            <pc:sldMk cId="395784497" sldId="349"/>
            <ac:picMk id="12" creationId="{593DA506-57AA-000A-DA49-8E085DCFFEB2}"/>
          </ac:picMkLst>
        </pc:picChg>
      </pc:sldChg>
      <pc:sldChg chg="del">
        <pc:chgData name="Jeremy Beard" userId="9676edfc3f3b3502" providerId="LiveId" clId="{845429DD-B87A-4699-8CF4-53D79213592D}" dt="2023-06-26T05:26:02.478" v="30" actId="47"/>
        <pc:sldMkLst>
          <pc:docMk/>
          <pc:sldMk cId="2243421577" sldId="350"/>
        </pc:sldMkLst>
      </pc:sldChg>
      <pc:sldChg chg="addSp delSp modSp add mod">
        <pc:chgData name="Jeremy Beard" userId="9676edfc3f3b3502" providerId="LiveId" clId="{845429DD-B87A-4699-8CF4-53D79213592D}" dt="2023-06-26T06:20:47.362" v="956" actId="20577"/>
        <pc:sldMkLst>
          <pc:docMk/>
          <pc:sldMk cId="2695869694" sldId="350"/>
        </pc:sldMkLst>
        <pc:spChg chg="mod">
          <ac:chgData name="Jeremy Beard" userId="9676edfc3f3b3502" providerId="LiveId" clId="{845429DD-B87A-4699-8CF4-53D79213592D}" dt="2023-06-26T06:20:47.362" v="956" actId="20577"/>
          <ac:spMkLst>
            <pc:docMk/>
            <pc:sldMk cId="2695869694" sldId="350"/>
            <ac:spMk id="3" creationId="{D241C982-AEE9-5515-101F-8E743254BDF1}"/>
          </ac:spMkLst>
        </pc:spChg>
        <pc:spChg chg="add mod">
          <ac:chgData name="Jeremy Beard" userId="9676edfc3f3b3502" providerId="LiveId" clId="{845429DD-B87A-4699-8CF4-53D79213592D}" dt="2023-06-26T06:01:48.020" v="290" actId="1076"/>
          <ac:spMkLst>
            <pc:docMk/>
            <pc:sldMk cId="2695869694" sldId="350"/>
            <ac:spMk id="4" creationId="{3B1BF5F7-8D6E-ED8E-0618-96C42F8ED91C}"/>
          </ac:spMkLst>
        </pc:spChg>
        <pc:spChg chg="del">
          <ac:chgData name="Jeremy Beard" userId="9676edfc3f3b3502" providerId="LiveId" clId="{845429DD-B87A-4699-8CF4-53D79213592D}" dt="2023-06-26T05:28:02.538" v="192" actId="478"/>
          <ac:spMkLst>
            <pc:docMk/>
            <pc:sldMk cId="2695869694" sldId="350"/>
            <ac:spMk id="11" creationId="{9B2BDB1F-8FF4-CE06-3D57-F4FBB44DBF4E}"/>
          </ac:spMkLst>
        </pc:spChg>
        <pc:picChg chg="add mod">
          <ac:chgData name="Jeremy Beard" userId="9676edfc3f3b3502" providerId="LiveId" clId="{845429DD-B87A-4699-8CF4-53D79213592D}" dt="2023-06-26T06:17:25.297" v="560" actId="14100"/>
          <ac:picMkLst>
            <pc:docMk/>
            <pc:sldMk cId="2695869694" sldId="350"/>
            <ac:picMk id="7" creationId="{5D61D304-C2B0-F260-6025-90B6501A2EBE}"/>
          </ac:picMkLst>
        </pc:picChg>
        <pc:picChg chg="add del">
          <ac:chgData name="Jeremy Beard" userId="9676edfc3f3b3502" providerId="LiveId" clId="{845429DD-B87A-4699-8CF4-53D79213592D}" dt="2023-06-26T06:00:04.308" v="274" actId="478"/>
          <ac:picMkLst>
            <pc:docMk/>
            <pc:sldMk cId="2695869694" sldId="350"/>
            <ac:picMk id="9" creationId="{06FE162F-8A32-EB5F-65DB-347DEA6B2FFD}"/>
          </ac:picMkLst>
        </pc:picChg>
      </pc:sldChg>
      <pc:sldChg chg="modSp add mod">
        <pc:chgData name="Jeremy Beard" userId="9676edfc3f3b3502" providerId="LiveId" clId="{845429DD-B87A-4699-8CF4-53D79213592D}" dt="2023-06-26T05:33:34.105" v="231" actId="20577"/>
        <pc:sldMkLst>
          <pc:docMk/>
          <pc:sldMk cId="358585024" sldId="351"/>
        </pc:sldMkLst>
        <pc:spChg chg="mod">
          <ac:chgData name="Jeremy Beard" userId="9676edfc3f3b3502" providerId="LiveId" clId="{845429DD-B87A-4699-8CF4-53D79213592D}" dt="2023-06-26T05:28:16.813" v="206" actId="20577"/>
          <ac:spMkLst>
            <pc:docMk/>
            <pc:sldMk cId="358585024" sldId="351"/>
            <ac:spMk id="5" creationId="{201323FB-427E-4A8D-B473-AB0657D8D23B}"/>
          </ac:spMkLst>
        </pc:spChg>
        <pc:spChg chg="mod">
          <ac:chgData name="Jeremy Beard" userId="9676edfc3f3b3502" providerId="LiveId" clId="{845429DD-B87A-4699-8CF4-53D79213592D}" dt="2023-06-26T05:33:34.105" v="231" actId="20577"/>
          <ac:spMkLst>
            <pc:docMk/>
            <pc:sldMk cId="358585024" sldId="351"/>
            <ac:spMk id="6" creationId="{A79CCD1F-81D2-49FB-F45E-44EB3BDF2B21}"/>
          </ac:spMkLst>
        </pc:spChg>
      </pc:sldChg>
      <pc:sldChg chg="add del">
        <pc:chgData name="Jeremy Beard" userId="9676edfc3f3b3502" providerId="LiveId" clId="{845429DD-B87A-4699-8CF4-53D79213592D}" dt="2023-06-26T05:28:31.214" v="211"/>
        <pc:sldMkLst>
          <pc:docMk/>
          <pc:sldMk cId="523669598" sldId="352"/>
        </pc:sldMkLst>
      </pc:sldChg>
      <pc:sldChg chg="add del">
        <pc:chgData name="Jeremy Beard" userId="9676edfc3f3b3502" providerId="LiveId" clId="{845429DD-B87A-4699-8CF4-53D79213592D}" dt="2023-06-26T05:28:23.611" v="208"/>
        <pc:sldMkLst>
          <pc:docMk/>
          <pc:sldMk cId="581474011" sldId="352"/>
        </pc:sldMkLst>
      </pc:sldChg>
      <pc:sldChg chg="addSp modSp add mod">
        <pc:chgData name="Jeremy Beard" userId="9676edfc3f3b3502" providerId="LiveId" clId="{845429DD-B87A-4699-8CF4-53D79213592D}" dt="2023-06-26T07:14:48.599" v="2792" actId="1038"/>
        <pc:sldMkLst>
          <pc:docMk/>
          <pc:sldMk cId="802039339" sldId="352"/>
        </pc:sldMkLst>
        <pc:spChg chg="mod">
          <ac:chgData name="Jeremy Beard" userId="9676edfc3f3b3502" providerId="LiveId" clId="{845429DD-B87A-4699-8CF4-53D79213592D}" dt="2023-06-26T06:26:48.614" v="1780" actId="20577"/>
          <ac:spMkLst>
            <pc:docMk/>
            <pc:sldMk cId="802039339" sldId="352"/>
            <ac:spMk id="3" creationId="{D241C982-AEE9-5515-101F-8E743254BDF1}"/>
          </ac:spMkLst>
        </pc:spChg>
        <pc:spChg chg="mod">
          <ac:chgData name="Jeremy Beard" userId="9676edfc3f3b3502" providerId="LiveId" clId="{845429DD-B87A-4699-8CF4-53D79213592D}" dt="2023-06-26T05:34:22.120" v="234" actId="20577"/>
          <ac:spMkLst>
            <pc:docMk/>
            <pc:sldMk cId="802039339" sldId="352"/>
            <ac:spMk id="5" creationId="{201323FB-427E-4A8D-B473-AB0657D8D23B}"/>
          </ac:spMkLst>
        </pc:spChg>
        <pc:spChg chg="mod">
          <ac:chgData name="Jeremy Beard" userId="9676edfc3f3b3502" providerId="LiveId" clId="{845429DD-B87A-4699-8CF4-53D79213592D}" dt="2023-06-26T06:00:44.815" v="279" actId="1076"/>
          <ac:spMkLst>
            <pc:docMk/>
            <pc:sldMk cId="802039339" sldId="352"/>
            <ac:spMk id="6" creationId="{9C6966EF-B28C-9F77-00D4-13D615DE5DC0}"/>
          </ac:spMkLst>
        </pc:spChg>
        <pc:picChg chg="add mod">
          <ac:chgData name="Jeremy Beard" userId="9676edfc3f3b3502" providerId="LiveId" clId="{845429DD-B87A-4699-8CF4-53D79213592D}" dt="2023-06-26T07:14:48.599" v="2792" actId="1038"/>
          <ac:picMkLst>
            <pc:docMk/>
            <pc:sldMk cId="802039339" sldId="352"/>
            <ac:picMk id="4" creationId="{46A8E960-52B9-F23C-143A-D132AADFCA67}"/>
          </ac:picMkLst>
        </pc:picChg>
        <pc:picChg chg="add mod">
          <ac:chgData name="Jeremy Beard" userId="9676edfc3f3b3502" providerId="LiveId" clId="{845429DD-B87A-4699-8CF4-53D79213592D}" dt="2023-06-26T06:00:34.732" v="276" actId="1076"/>
          <ac:picMkLst>
            <pc:docMk/>
            <pc:sldMk cId="802039339" sldId="352"/>
            <ac:picMk id="7" creationId="{5D03F0FE-6949-E812-37BD-EFDB010FB44E}"/>
          </ac:picMkLst>
        </pc:picChg>
      </pc:sldChg>
      <pc:sldChg chg="addSp delSp modSp add mod">
        <pc:chgData name="Jeremy Beard" userId="9676edfc3f3b3502" providerId="LiveId" clId="{845429DD-B87A-4699-8CF4-53D79213592D}" dt="2023-06-26T07:16:40.112" v="2796" actId="1038"/>
        <pc:sldMkLst>
          <pc:docMk/>
          <pc:sldMk cId="2618966843" sldId="353"/>
        </pc:sldMkLst>
        <pc:spChg chg="del mod">
          <ac:chgData name="Jeremy Beard" userId="9676edfc3f3b3502" providerId="LiveId" clId="{845429DD-B87A-4699-8CF4-53D79213592D}" dt="2023-06-26T06:27:00.768" v="1781" actId="478"/>
          <ac:spMkLst>
            <pc:docMk/>
            <pc:sldMk cId="2618966843" sldId="353"/>
            <ac:spMk id="3" creationId="{D241C982-AEE9-5515-101F-8E743254BDF1}"/>
          </ac:spMkLst>
        </pc:spChg>
        <pc:spChg chg="mod">
          <ac:chgData name="Jeremy Beard" userId="9676edfc3f3b3502" providerId="LiveId" clId="{845429DD-B87A-4699-8CF4-53D79213592D}" dt="2023-06-26T05:34:28.326" v="237" actId="20577"/>
          <ac:spMkLst>
            <pc:docMk/>
            <pc:sldMk cId="2618966843" sldId="353"/>
            <ac:spMk id="5" creationId="{201323FB-427E-4A8D-B473-AB0657D8D23B}"/>
          </ac:spMkLst>
        </pc:spChg>
        <pc:spChg chg="mod">
          <ac:chgData name="Jeremy Beard" userId="9676edfc3f3b3502" providerId="LiveId" clId="{845429DD-B87A-4699-8CF4-53D79213592D}" dt="2023-06-26T06:01:21.705" v="285" actId="1076"/>
          <ac:spMkLst>
            <pc:docMk/>
            <pc:sldMk cId="2618966843" sldId="353"/>
            <ac:spMk id="6" creationId="{9C6966EF-B28C-9F77-00D4-13D615DE5DC0}"/>
          </ac:spMkLst>
        </pc:spChg>
        <pc:spChg chg="add mod">
          <ac:chgData name="Jeremy Beard" userId="9676edfc3f3b3502" providerId="LiveId" clId="{845429DD-B87A-4699-8CF4-53D79213592D}" dt="2023-06-26T06:28:10.841" v="1987" actId="20577"/>
          <ac:spMkLst>
            <pc:docMk/>
            <pc:sldMk cId="2618966843" sldId="353"/>
            <ac:spMk id="9" creationId="{E3C6B246-558D-515E-A4C1-8203325697D5}"/>
          </ac:spMkLst>
        </pc:spChg>
        <pc:graphicFrameChg chg="add mod">
          <ac:chgData name="Jeremy Beard" userId="9676edfc3f3b3502" providerId="LiveId" clId="{845429DD-B87A-4699-8CF4-53D79213592D}" dt="2023-06-26T05:35:35.583" v="243"/>
          <ac:graphicFrameMkLst>
            <pc:docMk/>
            <pc:sldMk cId="2618966843" sldId="353"/>
            <ac:graphicFrameMk id="4" creationId="{462A705B-F768-B7DC-C39F-A07A92A689C7}"/>
          </ac:graphicFrameMkLst>
        </pc:graphicFrameChg>
        <pc:picChg chg="add mod">
          <ac:chgData name="Jeremy Beard" userId="9676edfc3f3b3502" providerId="LiveId" clId="{845429DD-B87A-4699-8CF4-53D79213592D}" dt="2023-06-26T07:16:40.112" v="2796" actId="1038"/>
          <ac:picMkLst>
            <pc:docMk/>
            <pc:sldMk cId="2618966843" sldId="353"/>
            <ac:picMk id="7" creationId="{F8C9891C-BD18-4920-D52E-E9BA32CCAC76}"/>
          </ac:picMkLst>
        </pc:picChg>
        <pc:picChg chg="add mod">
          <ac:chgData name="Jeremy Beard" userId="9676edfc3f3b3502" providerId="LiveId" clId="{845429DD-B87A-4699-8CF4-53D79213592D}" dt="2023-06-26T06:01:07.169" v="284" actId="1076"/>
          <ac:picMkLst>
            <pc:docMk/>
            <pc:sldMk cId="2618966843" sldId="353"/>
            <ac:picMk id="8" creationId="{DE7FD25A-F437-25F0-69FD-8906F83E973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AA56-738D-71E3-132A-7D843F61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29370-39BD-2A90-7877-BAADC82D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72A3-B738-C8D4-6889-8FF6FA95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1AB3-F5DE-79EA-4AAC-013C65F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B3F9-1E0B-A510-01B2-0D6B5DA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11C-5A33-4776-8BAC-2A87B3B6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58C3-656B-C3D7-FA2C-0B599C1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375DF-389B-6C0B-E0CE-F062D5209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6ACE-A94F-2A1F-55A0-D1A58A47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585-6B9D-607C-2972-1E0BDBA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F228-4748-C701-FCE5-02B0194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2672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CEB2B-C8EC-28E9-6AD0-440F7FF33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14FE-8408-A4B0-DC24-D8EF7062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082-224F-CEFD-4E31-68FDB8FC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4A1A-A9A1-99FD-B2CD-F41E420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F71D-2672-D1AC-0A91-FF45103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0016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90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FD9F-2B14-9201-7A23-B3CB153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8D3-2690-B06B-76D7-84E8FE75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81B9-6C6E-1D2C-3AEC-6739F86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2A4C-F52C-BC62-E180-216F8FE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1C63-3ED8-F23F-2454-9ED7C245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978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AA56-738D-71E3-132A-7D843F61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29370-39BD-2A90-7877-BAADC82D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72A3-B738-C8D4-6889-8FF6FA95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1AB3-F5DE-79EA-4AAC-013C65F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B3F9-1E0B-A510-01B2-0D6B5DA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11C-5A33-4776-8BAC-2A87B3B6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3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FD9F-2B14-9201-7A23-B3CB153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8D3-2690-B06B-76D7-84E8FE75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81B9-6C6E-1D2C-3AEC-6739F86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2A4C-F52C-BC62-E180-216F8FE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1C63-3ED8-F23F-2454-9ED7C245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2556-221D-1702-B037-283A217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33A0-D178-14FE-F4F0-D550DA12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F1FA-C49D-ED99-4322-D19E6924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FDAF-5FF4-0806-73B6-EEB16443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A786-1258-0113-953E-6187CBD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9009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2556-221D-1702-B037-283A217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33A0-D178-14FE-F4F0-D550DA12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F1FA-C49D-ED99-4322-D19E6924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FDAF-5FF4-0806-73B6-EEB16443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A786-1258-0113-953E-6187CBD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27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AF8B-075A-ADB8-1ECE-673F8F7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D189-071A-F592-F7D1-4EF8B76C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453F-D423-DC53-6DC7-F7DF3D97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A315-F5A7-0BE6-2729-AFB6AD3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B2BD-0AE5-E2B6-B347-1A7F0255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90C8-CFA2-D446-008C-BD594751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3500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4ACE-A240-1BB5-DA54-45C5E269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4966-3487-F7FF-4C18-DE97ED4C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1FAB9-00EE-67F2-2C07-EFF870E8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D140-7451-8CBF-ACA8-9E671F8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15F0E-1800-5466-0575-9CF52F75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10FD3-904F-B28B-72D3-D127400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1294-0ABD-5FA9-8DC6-994B384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F7F9-0604-6D68-EB45-3AB726BC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778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8CC-58A3-6EE5-1D0F-6D34661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E49B5-12D2-386E-281B-126FF39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9ABBB-D80F-1146-9909-DC4AB003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0A323-D9F0-E0B3-5B89-FDB9899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5246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F5D7D-20DC-29CF-FF8D-6AA67CB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1216-9669-BE26-4704-62DDF0A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C33B-D6C5-623D-D8E2-90AB6B1E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491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44-597A-12D3-4515-1FF4F15C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6D2E-FE00-5A05-B573-48C532D8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1885-A690-8ED1-A926-464E9B63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49B6-3405-678C-BA95-8A5E065A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AE08-76D8-A328-84E6-3B0ACC55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395A-4818-1F20-9DCB-14523A4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64193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3BF8-6C16-16DC-4D44-545BDB1D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D5177-8D70-2576-2832-CFEE1EE5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5B79-BB93-1691-E501-4BC09CBA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9A40-4AD4-48D4-E2CF-B1DD2A6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ABDD-EED6-3D70-C636-5FAE8B2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D9FD-6BF8-6F70-F850-629BFDD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6687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58C3-656B-C3D7-FA2C-0B599C1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375DF-389B-6C0B-E0CE-F062D5209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6ACE-A94F-2A1F-55A0-D1A58A47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585-6B9D-607C-2972-1E0BDBA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F228-4748-C701-FCE5-02B0194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185367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CEB2B-C8EC-28E9-6AD0-440F7FF33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14FE-8408-A4B0-DC24-D8EF7062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082-224F-CEFD-4E31-68FDB8FC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4A1A-A9A1-99FD-B2CD-F41E420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F71D-2672-D1AC-0A91-FF45103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7045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AF8B-075A-ADB8-1ECE-673F8F7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D189-071A-F592-F7D1-4EF8B76C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453F-D423-DC53-6DC7-F7DF3D97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A315-F5A7-0BE6-2729-AFB6AD3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B2BD-0AE5-E2B6-B347-1A7F0255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90C8-CFA2-D446-008C-BD594751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4ACE-A240-1BB5-DA54-45C5E269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4966-3487-F7FF-4C18-DE97ED4C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1FAB9-00EE-67F2-2C07-EFF870E8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D140-7451-8CBF-ACA8-9E671F8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15F0E-1800-5466-0575-9CF52F75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10FD3-904F-B28B-72D3-D127400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1294-0ABD-5FA9-8DC6-994B384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F7F9-0604-6D68-EB45-3AB726BC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241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8CC-58A3-6EE5-1D0F-6D34661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E49B5-12D2-386E-281B-126FF39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9ABBB-D80F-1146-9909-DC4AB003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0A323-D9F0-E0B3-5B89-FDB9899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F5D7D-20DC-29CF-FF8D-6AA67CB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1216-9669-BE26-4704-62DDF0A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C33B-D6C5-623D-D8E2-90AB6B1E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2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44-597A-12D3-4515-1FF4F15C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6D2E-FE00-5A05-B573-48C532D8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1885-A690-8ED1-A926-464E9B63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49B6-3405-678C-BA95-8A5E065A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AE08-76D8-A328-84E6-3B0ACC55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395A-4818-1F20-9DCB-14523A4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84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3BF8-6C16-16DC-4D44-545BDB1D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D5177-8D70-2576-2832-CFEE1EE5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5B79-BB93-1691-E501-4BC09CBA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9A40-4AD4-48D4-E2CF-B1DD2A6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ABDD-EED6-3D70-C636-5FAE8B2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D9FD-6BF8-6F70-F850-629BFDD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1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FB86-F7EA-D7F3-75C8-B34F1C8E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A793-2A14-3ECB-D9AE-F768F91A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9715-3B68-9D39-1620-4D9CB343B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BCAA-B74B-5D00-BCFD-8B4DC079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FA74-C497-6B9B-06A9-9243C303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34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651" r:id="rId13"/>
    <p:sldLayoutId id="2147483666" r:id="rId14"/>
    <p:sldLayoutId id="2147483654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FB86-F7EA-D7F3-75C8-B34F1C8E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A793-2A14-3ECB-D9AE-F768F91A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9715-3B68-9D39-1620-4D9CB343B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E05C-EB95-46DA-AAD8-D1B01936870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BCAA-B74B-5D00-BCFD-8B4DC079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FA74-C497-6B9B-06A9-9243C303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0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NmBCUOIYPk" TargetMode="External"/><Relationship Id="rId2" Type="http://schemas.openxmlformats.org/officeDocument/2006/relationships/hyperlink" Target="https://en.wikipedia.org/wiki/List_of_counties_in_Colorado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ata-cdphe.opendata.arcgis.com/datasets/colorado-county-boundaries/explore" TargetMode="External"/><Relationship Id="rId5" Type="http://schemas.openxmlformats.org/officeDocument/2006/relationships/hyperlink" Target="https://matplotlib.org/stable/tutorials/colors/colormaps.html" TargetMode="External"/><Relationship Id="rId4" Type="http://schemas.openxmlformats.org/officeDocument/2006/relationships/hyperlink" Target="https://plotly.com/python/scatter-plots-on-maps/#geographical-scatter-plot-with-pxscatterge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MSDS 670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Beard</a:t>
            </a:r>
          </a:p>
          <a:p>
            <a:r>
              <a:rPr lang="en-US" dirty="0"/>
              <a:t>Week 8 – Final Project</a:t>
            </a:r>
          </a:p>
          <a:p>
            <a:r>
              <a:rPr lang="en-US" dirty="0"/>
              <a:t>June 25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455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97066" y="1656906"/>
            <a:ext cx="4656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sourced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web-scraped Wikipedia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geojson</a:t>
            </a:r>
            <a:r>
              <a:rPr lang="en-US" sz="1600" dirty="0"/>
              <a:t>/shape-file data downloaded from the 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See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Population data specific to counties in Colorado was sourced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Multiple choropleth maps and bar charts were created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Comparisons created for the most crowded as well as the least crowded counties in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BDB1F-8FF4-CE06-3D57-F4FBB44DBF4E}"/>
              </a:ext>
            </a:extLst>
          </p:cNvPr>
          <p:cNvSpPr txBox="1"/>
          <p:nvPr/>
        </p:nvSpPr>
        <p:spPr>
          <a:xfrm>
            <a:off x="5346988" y="5461440"/>
            <a:ext cx="27430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https://en.wikipedia.org/wiki/List_of_counties_in_Colorado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12435A-436A-FF13-FDA3-975F3F5D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38" y="1359877"/>
            <a:ext cx="6659249" cy="41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455"/>
            <a:ext cx="10515600" cy="1325563"/>
          </a:xfrm>
        </p:spPr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97066" y="1656906"/>
            <a:ext cx="46560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static look at populations within counties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in </a:t>
            </a:r>
            <a:r>
              <a:rPr lang="en-US" sz="1600" dirty="0" err="1"/>
              <a:t>geopandas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White-Blue single-color mapping makes for easy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population definitely trends along I-25, from Colorado Springs up to Fort Collins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Could refine the colormap intervals a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Western Colorado population increased as well, why?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Getting close to Moab, close to I-70 still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BF5F7-8D6E-ED8E-0618-96C42F8ED91C}"/>
              </a:ext>
            </a:extLst>
          </p:cNvPr>
          <p:cNvSpPr txBox="1"/>
          <p:nvPr/>
        </p:nvSpPr>
        <p:spPr>
          <a:xfrm>
            <a:off x="5119152" y="6030074"/>
            <a:ext cx="27430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https://en.wikipedia.org/wiki/List_of_counties_in_Colorado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1D304-C2B0-F260-6025-90B6501A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90" y="539263"/>
            <a:ext cx="7120344" cy="54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6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120770" y="1592317"/>
            <a:ext cx="42167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using a </a:t>
            </a:r>
            <a:r>
              <a:rPr lang="en-US" sz="1600" dirty="0" err="1"/>
              <a:t>plotly</a:t>
            </a:r>
            <a:r>
              <a:rPr lang="en-US" sz="1600" dirty="0"/>
              <a:t> graph object </a:t>
            </a:r>
            <a:r>
              <a:rPr lang="en-US" sz="1600" dirty="0" err="1"/>
              <a:t>Scattergeo</a:t>
            </a:r>
            <a:r>
              <a:rPr lang="en-US" sz="1600" dirty="0"/>
              <a:t> visualization based on </a:t>
            </a:r>
            <a:r>
              <a:rPr lang="en-US" sz="1600" dirty="0" err="1"/>
              <a:t>lat</a:t>
            </a:r>
            <a:r>
              <a:rPr lang="en-US" sz="1600" dirty="0"/>
              <a:t>/</a:t>
            </a:r>
            <a:r>
              <a:rPr lang="en-US" sz="1600" dirty="0" err="1"/>
              <a:t>lon</a:t>
            </a:r>
            <a:r>
              <a:rPr lang="en-US" sz="1600" dirty="0"/>
              <a:t>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Interactive, tooltips show: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Lat/Lon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County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Population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Html, save-able. Source is linked in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White-blue scale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Transparency alters the colors a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I-25 trend is easily seen here as well with most blue circles clustered around the popular highway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966EF-B28C-9F77-00D4-13D615DE5DC0}"/>
              </a:ext>
            </a:extLst>
          </p:cNvPr>
          <p:cNvSpPr txBox="1"/>
          <p:nvPr/>
        </p:nvSpPr>
        <p:spPr>
          <a:xfrm>
            <a:off x="5467723" y="6338857"/>
            <a:ext cx="27430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https://en.wikipedia.org/wiki/List_of_counties_in_Colorado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E9CD05-78BC-8E2A-115C-7B05BD3B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31" y="184680"/>
            <a:ext cx="6383216" cy="3313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3DA506-57AA-000A-DA49-8E085DCFF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47" t="30398" r="27960" b="40067"/>
          <a:stretch/>
        </p:blipFill>
        <p:spPr>
          <a:xfrm>
            <a:off x="5420831" y="3429000"/>
            <a:ext cx="5751262" cy="28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120770" y="1592317"/>
            <a:ext cx="32349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visualization of LEAST populated areas (Bottom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Sorted by either population or population density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Leads to different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Gilpin County is abnormally clustered/dense given its low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Hinsdale is about as remote as you can get! By either metric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Jackson, Kiowa, Cheyenne all contenders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966EF-B28C-9F77-00D4-13D615DE5DC0}"/>
              </a:ext>
            </a:extLst>
          </p:cNvPr>
          <p:cNvSpPr txBox="1"/>
          <p:nvPr/>
        </p:nvSpPr>
        <p:spPr>
          <a:xfrm>
            <a:off x="4339228" y="6343466"/>
            <a:ext cx="27430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https://en.wikipedia.org/wiki/List_of_counties_in_Colorado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8E960-52B9-F23C-143A-D132AADF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674" y="117871"/>
            <a:ext cx="3831492" cy="6213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3F0FE-6949-E812-37BD-EFDB010FB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720" y="117871"/>
            <a:ext cx="3836200" cy="62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3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966EF-B28C-9F77-00D4-13D615DE5DC0}"/>
              </a:ext>
            </a:extLst>
          </p:cNvPr>
          <p:cNvSpPr txBox="1"/>
          <p:nvPr/>
        </p:nvSpPr>
        <p:spPr>
          <a:xfrm>
            <a:off x="4373094" y="6329865"/>
            <a:ext cx="27430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https://en.wikipedia.org/wiki/List_of_counties_in_Colorado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9891C-BD18-4920-D52E-E9BA32CC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50" y="136525"/>
            <a:ext cx="3809614" cy="6165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FD25A-F437-25F0-69FD-8906F83E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708" y="136525"/>
            <a:ext cx="3809614" cy="6165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C6B246-558D-515E-A4C1-8203325697D5}"/>
              </a:ext>
            </a:extLst>
          </p:cNvPr>
          <p:cNvSpPr txBox="1"/>
          <p:nvPr/>
        </p:nvSpPr>
        <p:spPr>
          <a:xfrm>
            <a:off x="120770" y="1592317"/>
            <a:ext cx="32349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visualization of MOST populated areas (Top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Sorted by either population or population density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Leads to different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Denver is definitely crowded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Broomfield is abnormally crowded given its lower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El Paso has a huge population but also a huge area, still relatively not crowded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89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CCD1F-81D2-49FB-F45E-44EB3BDF2B21}"/>
              </a:ext>
            </a:extLst>
          </p:cNvPr>
          <p:cNvSpPr txBox="1"/>
          <p:nvPr/>
        </p:nvSpPr>
        <p:spPr>
          <a:xfrm>
            <a:off x="52501" y="1353994"/>
            <a:ext cx="780521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population definitely spikes along the major highways in Colorado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I-25, I-70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Interactive charts are more useful at the time of viewing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Hard to provide all the information at once though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Hinsdale is about as remote as you can get! By either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Jackson, Kiowa, Cheyenne all very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Broomfield is abnormally crowded given its lower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Denver is definitely crowded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Future Thoughts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3D bar chart of population density would be really cool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Need to compare Denver county with other major cities across the US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Need to bring in housing availability, start to calculate a home affordability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Would like to get more granular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Would like to bring in other factors too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Plotly</a:t>
            </a:r>
            <a:r>
              <a:rPr lang="en-US" sz="2000" dirty="0"/>
              <a:t> was being difficult with shapefiles but I’d like to re-visit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13C5B-3E0D-5D2C-1AFE-0E401AF45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45" y="6406"/>
            <a:ext cx="4236894" cy="3149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DD9E9-472E-5217-B58C-18ED46C65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45" y="3317631"/>
            <a:ext cx="4237201" cy="31497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F00E7CC-2049-E674-2039-6AA99C24550F}"/>
              </a:ext>
            </a:extLst>
          </p:cNvPr>
          <p:cNvSpPr/>
          <p:nvPr/>
        </p:nvSpPr>
        <p:spPr>
          <a:xfrm>
            <a:off x="9847384" y="779564"/>
            <a:ext cx="621323" cy="57443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A062F-6281-2946-3155-3569CFF0CD87}"/>
              </a:ext>
            </a:extLst>
          </p:cNvPr>
          <p:cNvSpPr/>
          <p:nvPr/>
        </p:nvSpPr>
        <p:spPr>
          <a:xfrm>
            <a:off x="11200185" y="4794372"/>
            <a:ext cx="862554" cy="80470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26D95-CC95-1B20-3721-B499C244B65E}"/>
              </a:ext>
            </a:extLst>
          </p:cNvPr>
          <p:cNvSpPr/>
          <p:nvPr/>
        </p:nvSpPr>
        <p:spPr>
          <a:xfrm>
            <a:off x="8650461" y="5053912"/>
            <a:ext cx="862554" cy="80470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1BD5F-DF1A-64E3-3591-6312742C4423}"/>
              </a:ext>
            </a:extLst>
          </p:cNvPr>
          <p:cNvSpPr txBox="1"/>
          <p:nvPr/>
        </p:nvSpPr>
        <p:spPr>
          <a:xfrm>
            <a:off x="7825538" y="-34087"/>
            <a:ext cx="27430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https://en.wikipedia.org/wiki/List_of_counties_in_Colorado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34382-02B8-6A15-774F-B7C3E89C4EC3}"/>
              </a:ext>
            </a:extLst>
          </p:cNvPr>
          <p:cNvSpPr txBox="1"/>
          <p:nvPr/>
        </p:nvSpPr>
        <p:spPr>
          <a:xfrm>
            <a:off x="8906988" y="3073882"/>
            <a:ext cx="20746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 Crowded Areas in Colorado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DB5F6-8036-CBE5-9351-671D61037C40}"/>
              </a:ext>
            </a:extLst>
          </p:cNvPr>
          <p:cNvSpPr txBox="1"/>
          <p:nvPr/>
        </p:nvSpPr>
        <p:spPr>
          <a:xfrm>
            <a:off x="8906681" y="6366598"/>
            <a:ext cx="20778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 Crowded Areas in Colorado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D6D898-709E-27E5-CF54-0E83308DB704}"/>
              </a:ext>
            </a:extLst>
          </p:cNvPr>
          <p:cNvSpPr/>
          <p:nvPr/>
        </p:nvSpPr>
        <p:spPr>
          <a:xfrm>
            <a:off x="8906681" y="3424998"/>
            <a:ext cx="862554" cy="80470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CCD1F-81D2-49FB-F45E-44EB3BDF2B21}"/>
              </a:ext>
            </a:extLst>
          </p:cNvPr>
          <p:cNvSpPr txBox="1"/>
          <p:nvPr/>
        </p:nvSpPr>
        <p:spPr>
          <a:xfrm>
            <a:off x="370491" y="1592317"/>
            <a:ext cx="10550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https://en.wikipedia.org/wiki/List_of_counties_in_Colorado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https://www.youtube.com/watch?v=7NmBCUOIYPk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https://plotly.com/python/scatter-plots-on-maps/#geographical-scatter-plot-with-pxscattergeo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https://matplotlib.org/stable/tutorials/colors/colormaps.html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https://data-cdphe.opendata.arcgis.com/datasets/colorado-county-boundaries/explore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8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16c05727-aa75-4e4a-9b5f-8a80a1165891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646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Trade Gothic LT Pro</vt:lpstr>
      <vt:lpstr>Office Theme</vt:lpstr>
      <vt:lpstr>1_Office Theme</vt:lpstr>
      <vt:lpstr>MSDS 670</vt:lpstr>
      <vt:lpstr>Overview</vt:lpstr>
      <vt:lpstr>Visualization 1</vt:lpstr>
      <vt:lpstr>Visualization 2</vt:lpstr>
      <vt:lpstr>Visualization 3</vt:lpstr>
      <vt:lpstr>Visualization 4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Jeremy Beard</dc:creator>
  <cp:lastModifiedBy>Jeremy Beard</cp:lastModifiedBy>
  <cp:revision>2</cp:revision>
  <cp:lastPrinted>2023-06-26T07:07:52Z</cp:lastPrinted>
  <dcterms:created xsi:type="dcterms:W3CDTF">2023-05-05T20:18:52Z</dcterms:created>
  <dcterms:modified xsi:type="dcterms:W3CDTF">2023-06-26T07:16:47Z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