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0" r:id="rId6"/>
    <p:sldId id="333" r:id="rId7"/>
    <p:sldId id="331" r:id="rId8"/>
    <p:sldId id="326" r:id="rId9"/>
    <p:sldId id="327" r:id="rId10"/>
    <p:sldId id="329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CDEC4-32D8-4C8C-8D6F-031361DEE47F}" v="33" dt="2023-06-03T13:37:07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573CDEC4-32D8-4C8C-8D6F-031361DEE47F}"/>
    <pc:docChg chg="undo custSel addSld delSld modSld sldOrd modMainMaster">
      <pc:chgData name="Jeremy Beard" userId="9676edfc3f3b3502" providerId="LiveId" clId="{573CDEC4-32D8-4C8C-8D6F-031361DEE47F}" dt="2023-06-03T13:40:35.863" v="2313" actId="1037"/>
      <pc:docMkLst>
        <pc:docMk/>
      </pc:docMkLst>
      <pc:sldChg chg="addSp delSp modSp mod setBg delDesignElem">
        <pc:chgData name="Jeremy Beard" userId="9676edfc3f3b3502" providerId="LiveId" clId="{573CDEC4-32D8-4C8C-8D6F-031361DEE47F}" dt="2023-06-03T13:36:39.104" v="2214"/>
        <pc:sldMkLst>
          <pc:docMk/>
          <pc:sldMk cId="3946934594" sldId="256"/>
        </pc:sldMkLst>
        <pc:spChg chg="mod">
          <ac:chgData name="Jeremy Beard" userId="9676edfc3f3b3502" providerId="LiveId" clId="{573CDEC4-32D8-4C8C-8D6F-031361DEE47F}" dt="2023-06-03T13:35:27.821" v="2211" actId="26606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Jeremy Beard" userId="9676edfc3f3b3502" providerId="LiveId" clId="{573CDEC4-32D8-4C8C-8D6F-031361DEE47F}" dt="2023-06-03T13:35:27.821" v="2211" actId="26606"/>
          <ac:spMkLst>
            <pc:docMk/>
            <pc:sldMk cId="3946934594" sldId="256"/>
            <ac:spMk id="3" creationId="{0D537F64-4C96-4AA8-BB21-E8053A3186DD}"/>
          </ac:spMkLst>
        </pc:spChg>
        <pc:spChg chg="add del">
          <ac:chgData name="Jeremy Beard" userId="9676edfc3f3b3502" providerId="LiveId" clId="{573CDEC4-32D8-4C8C-8D6F-031361DEE47F}" dt="2023-06-03T13:36:39.104" v="2214"/>
          <ac:spMkLst>
            <pc:docMk/>
            <pc:sldMk cId="3946934594" sldId="256"/>
            <ac:spMk id="8" creationId="{FFD48BC7-DC40-47DE-87EE-9F4B6ECB9ABB}"/>
          </ac:spMkLst>
        </pc:spChg>
        <pc:spChg chg="add del">
          <ac:chgData name="Jeremy Beard" userId="9676edfc3f3b3502" providerId="LiveId" clId="{573CDEC4-32D8-4C8C-8D6F-031361DEE47F}" dt="2023-06-03T13:36:39.104" v="2214"/>
          <ac:spMkLst>
            <pc:docMk/>
            <pc:sldMk cId="3946934594" sldId="256"/>
            <ac:spMk id="10" creationId="{E502BBC7-2C76-46F3-BC24-5985BC13DB88}"/>
          </ac:spMkLst>
        </pc:spChg>
        <pc:spChg chg="add del">
          <ac:chgData name="Jeremy Beard" userId="9676edfc3f3b3502" providerId="LiveId" clId="{573CDEC4-32D8-4C8C-8D6F-031361DEE47F}" dt="2023-06-03T13:36:39.104" v="2214"/>
          <ac:spMkLst>
            <pc:docMk/>
            <pc:sldMk cId="3946934594" sldId="256"/>
            <ac:spMk id="12" creationId="{C7F28D52-2A5F-4D23-81AE-7CB8B591C7AF}"/>
          </ac:spMkLst>
        </pc:spChg>
        <pc:spChg chg="add del">
          <ac:chgData name="Jeremy Beard" userId="9676edfc3f3b3502" providerId="LiveId" clId="{573CDEC4-32D8-4C8C-8D6F-031361DEE47F}" dt="2023-06-03T13:36:39.104" v="2214"/>
          <ac:spMkLst>
            <pc:docMk/>
            <pc:sldMk cId="3946934594" sldId="256"/>
            <ac:spMk id="14" creationId="{3629484E-3792-4B3D-89AD-7C8A1ED0E0D4}"/>
          </ac:spMkLst>
        </pc:spChg>
      </pc:sldChg>
      <pc:sldChg chg="addSp delSp modSp del mod">
        <pc:chgData name="Jeremy Beard" userId="9676edfc3f3b3502" providerId="LiveId" clId="{573CDEC4-32D8-4C8C-8D6F-031361DEE47F}" dt="2023-06-03T13:38:48.894" v="2229" actId="47"/>
        <pc:sldMkLst>
          <pc:docMk/>
          <pc:sldMk cId="1065425595" sldId="266"/>
        </pc:sldMkLst>
        <pc:spChg chg="mod">
          <ac:chgData name="Jeremy Beard" userId="9676edfc3f3b3502" providerId="LiveId" clId="{573CDEC4-32D8-4C8C-8D6F-031361DEE47F}" dt="2023-06-03T13:37:18.608" v="2221" actId="207"/>
          <ac:spMkLst>
            <pc:docMk/>
            <pc:sldMk cId="1065425595" sldId="266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18.608" v="2221" actId="207"/>
          <ac:spMkLst>
            <pc:docMk/>
            <pc:sldMk cId="1065425595" sldId="266"/>
            <ac:spMk id="5" creationId="{201323FB-427E-4A8D-B473-AB0657D8D23B}"/>
          </ac:spMkLst>
        </pc:spChg>
        <pc:spChg chg="add mod">
          <ac:chgData name="Jeremy Beard" userId="9676edfc3f3b3502" providerId="LiveId" clId="{573CDEC4-32D8-4C8C-8D6F-031361DEE47F}" dt="2023-06-03T13:37:18.608" v="2221" actId="207"/>
          <ac:spMkLst>
            <pc:docMk/>
            <pc:sldMk cId="1065425595" sldId="266"/>
            <ac:spMk id="6" creationId="{A79CCD1F-81D2-49FB-F45E-44EB3BDF2B21}"/>
          </ac:spMkLst>
        </pc:spChg>
        <pc:spChg chg="add mod">
          <ac:chgData name="Jeremy Beard" userId="9676edfc3f3b3502" providerId="LiveId" clId="{573CDEC4-32D8-4C8C-8D6F-031361DEE47F}" dt="2023-06-03T13:37:18.608" v="2221" actId="207"/>
          <ac:spMkLst>
            <pc:docMk/>
            <pc:sldMk cId="1065425595" sldId="266"/>
            <ac:spMk id="7" creationId="{64CDA1CD-19BC-E56B-5340-2583665DE3B3}"/>
          </ac:spMkLst>
        </pc:spChg>
        <pc:picChg chg="add del mod">
          <ac:chgData name="Jeremy Beard" userId="9676edfc3f3b3502" providerId="LiveId" clId="{573CDEC4-32D8-4C8C-8D6F-031361DEE47F}" dt="2023-05-05T21:09:38.249" v="370" actId="478"/>
          <ac:picMkLst>
            <pc:docMk/>
            <pc:sldMk cId="1065425595" sldId="266"/>
            <ac:picMk id="4" creationId="{F18DDC90-B9B9-F53B-5C71-852C5AC86367}"/>
          </ac:picMkLst>
        </pc:picChg>
        <pc:picChg chg="add mod">
          <ac:chgData name="Jeremy Beard" userId="9676edfc3f3b3502" providerId="LiveId" clId="{573CDEC4-32D8-4C8C-8D6F-031361DEE47F}" dt="2023-05-05T21:11:44.927" v="588" actId="1076"/>
          <ac:picMkLst>
            <pc:docMk/>
            <pc:sldMk cId="1065425595" sldId="266"/>
            <ac:picMk id="9" creationId="{AE2BFC2C-EDB3-0A99-B56F-52633FF0E1DF}"/>
          </ac:picMkLst>
        </pc:picChg>
      </pc:sldChg>
      <pc:sldChg chg="del">
        <pc:chgData name="Jeremy Beard" userId="9676edfc3f3b3502" providerId="LiveId" clId="{573CDEC4-32D8-4C8C-8D6F-031361DEE47F}" dt="2023-05-05T21:08:32.936" v="319" actId="47"/>
        <pc:sldMkLst>
          <pc:docMk/>
          <pc:sldMk cId="914134537" sldId="267"/>
        </pc:sldMkLst>
      </pc:sldChg>
      <pc:sldChg chg="modSp del mod">
        <pc:chgData name="Jeremy Beard" userId="9676edfc3f3b3502" providerId="LiveId" clId="{573CDEC4-32D8-4C8C-8D6F-031361DEE47F}" dt="2023-06-03T13:38:57.506" v="2232" actId="47"/>
        <pc:sldMkLst>
          <pc:docMk/>
          <pc:sldMk cId="44069682" sldId="268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4069682" sldId="268"/>
            <ac:spMk id="2" creationId="{632BE5BF-9922-45FB-8F3F-4446D40A051B}"/>
          </ac:spMkLst>
        </pc:sp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803102231" sldId="269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803102231" sldId="269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803102231" sldId="26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1:12.602" v="9" actId="22"/>
          <ac:picMkLst>
            <pc:docMk/>
            <pc:sldMk cId="803102231" sldId="269"/>
            <ac:picMk id="4" creationId="{78AAF3CB-DD10-285E-5920-BC3DA8E84281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544922774" sldId="270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544922774" sldId="270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544922774" sldId="27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6:48.919" v="182" actId="22"/>
          <ac:picMkLst>
            <pc:docMk/>
            <pc:sldMk cId="1544922774" sldId="270"/>
            <ac:picMk id="4" creationId="{1E5EAF3E-411A-1389-0BF2-AF8032AE7A66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701441294" sldId="271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701441294" sldId="271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701441294" sldId="27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7:16.463" v="183" actId="22"/>
          <ac:picMkLst>
            <pc:docMk/>
            <pc:sldMk cId="1701441294" sldId="271"/>
            <ac:picMk id="4" creationId="{93D064B7-2739-ECAB-8817-075372BDFF26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506438539" sldId="272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506438539" sldId="272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506438539" sldId="27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8:03.723" v="184" actId="22"/>
          <ac:picMkLst>
            <pc:docMk/>
            <pc:sldMk cId="1506438539" sldId="272"/>
            <ac:picMk id="4" creationId="{5B6E3EA1-5B9E-DE6F-64D4-0A8FE7B98765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369677354" sldId="273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69677354" sldId="273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69677354" sldId="27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8:24.999" v="185" actId="22"/>
          <ac:picMkLst>
            <pc:docMk/>
            <pc:sldMk cId="3369677354" sldId="273"/>
            <ac:picMk id="4" creationId="{F86259BC-C5B8-635A-0663-EFD48F82A334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727501853" sldId="274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727501853" sldId="274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727501853" sldId="27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0:01.867" v="186" actId="22"/>
          <ac:picMkLst>
            <pc:docMk/>
            <pc:sldMk cId="3727501853" sldId="274"/>
            <ac:picMk id="4" creationId="{893FD796-5319-6320-2EAB-A75FA097FA9B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967569605" sldId="275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967569605" sldId="275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967569605" sldId="27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0:44.058" v="187" actId="22"/>
          <ac:picMkLst>
            <pc:docMk/>
            <pc:sldMk cId="1967569605" sldId="275"/>
            <ac:picMk id="4" creationId="{75FC1A1A-5040-AA4D-3EBE-3FE1157B1CBE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4097357439" sldId="276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097357439" sldId="276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097357439" sldId="27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1:38.122" v="188" actId="22"/>
          <ac:picMkLst>
            <pc:docMk/>
            <pc:sldMk cId="4097357439" sldId="276"/>
            <ac:picMk id="4" creationId="{52819A03-AB96-F1B7-4F2D-2DB9CBC95F97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579930326" sldId="277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579930326" sldId="277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579930326" sldId="27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2:08.593" v="189" actId="22"/>
          <ac:picMkLst>
            <pc:docMk/>
            <pc:sldMk cId="2579930326" sldId="277"/>
            <ac:picMk id="4" creationId="{E52F5A66-3E78-0E7C-812C-CC28AB7A5300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003770071" sldId="278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003770071" sldId="278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003770071" sldId="27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4:00.615" v="190" actId="22"/>
          <ac:picMkLst>
            <pc:docMk/>
            <pc:sldMk cId="1003770071" sldId="278"/>
            <ac:picMk id="4" creationId="{0BE2FF64-E1AE-A11C-D612-753E807BEF64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41125156" sldId="279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41125156" sldId="279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41125156" sldId="27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5:09.118" v="191" actId="22"/>
          <ac:picMkLst>
            <pc:docMk/>
            <pc:sldMk cId="141125156" sldId="279"/>
            <ac:picMk id="4" creationId="{922AC966-37BD-506F-23EC-5CC964492C09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985385028" sldId="280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985385028" sldId="280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985385028" sldId="28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5:58.465" v="192" actId="22"/>
          <ac:picMkLst>
            <pc:docMk/>
            <pc:sldMk cId="1985385028" sldId="280"/>
            <ac:picMk id="4" creationId="{E099B1B9-43BE-2AAE-9236-5CA18AD2575F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368235062" sldId="281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368235062" sldId="281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368235062" sldId="28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6:23.351" v="193" actId="22"/>
          <ac:picMkLst>
            <pc:docMk/>
            <pc:sldMk cId="2368235062" sldId="281"/>
            <ac:picMk id="4" creationId="{0C05A563-DE22-DCDC-FF38-994EF362C03B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605380263" sldId="282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605380263" sldId="282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605380263" sldId="28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6:50.101" v="194" actId="22"/>
          <ac:picMkLst>
            <pc:docMk/>
            <pc:sldMk cId="605380263" sldId="282"/>
            <ac:picMk id="4" creationId="{42A1E4F2-C8A7-A6A1-81CF-001A19B640BB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934995075" sldId="283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934995075" sldId="283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934995075" sldId="28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7:30.933" v="195" actId="22"/>
          <ac:picMkLst>
            <pc:docMk/>
            <pc:sldMk cId="3934995075" sldId="283"/>
            <ac:picMk id="4" creationId="{D7966134-7EB0-86EB-FD42-91103CDC8B3A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4045531130" sldId="284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045531130" sldId="284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5:23.755" v="2210" actId="27636"/>
          <ac:spMkLst>
            <pc:docMk/>
            <pc:sldMk cId="4045531130" sldId="28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7:47.272" v="196" actId="22"/>
          <ac:picMkLst>
            <pc:docMk/>
            <pc:sldMk cId="4045531130" sldId="284"/>
            <ac:picMk id="4" creationId="{8944122A-ECDE-3E54-C1AC-E8AD60AFB88D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737480243" sldId="285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737480243" sldId="285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737480243" sldId="28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8:23.666" v="197" actId="22"/>
          <ac:picMkLst>
            <pc:docMk/>
            <pc:sldMk cId="2737480243" sldId="285"/>
            <ac:picMk id="4" creationId="{69D21BD2-D197-1FAB-0C5C-18F4C82E319E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207644297" sldId="286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207644297" sldId="286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207644297" sldId="28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9:01.173" v="198" actId="22"/>
          <ac:picMkLst>
            <pc:docMk/>
            <pc:sldMk cId="2207644297" sldId="286"/>
            <ac:picMk id="4" creationId="{7AF32971-EBF9-F8D5-0288-C9969761C0A6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193290799" sldId="287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193290799" sldId="287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193290799" sldId="28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9:29.608" v="199" actId="22"/>
          <ac:picMkLst>
            <pc:docMk/>
            <pc:sldMk cId="1193290799" sldId="287"/>
            <ac:picMk id="4" creationId="{9C4058D6-5092-E1C3-DF02-7B35FCAA7CF1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772740976" sldId="288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772740976" sldId="288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772740976" sldId="28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18.637" v="220" actId="22"/>
          <ac:picMkLst>
            <pc:docMk/>
            <pc:sldMk cId="3772740976" sldId="288"/>
            <ac:picMk id="4" creationId="{503E6FB4-00ED-A622-03E9-274358634C89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4065326282" sldId="289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065326282" sldId="289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065326282" sldId="28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33.101" v="221" actId="22"/>
          <ac:picMkLst>
            <pc:docMk/>
            <pc:sldMk cId="4065326282" sldId="289"/>
            <ac:picMk id="4" creationId="{43503E41-1E21-AB3D-4B24-A390129F0B01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659906769" sldId="290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659906769" sldId="290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659906769" sldId="29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52.953" v="222" actId="22"/>
          <ac:picMkLst>
            <pc:docMk/>
            <pc:sldMk cId="1659906769" sldId="290"/>
            <ac:picMk id="4" creationId="{D87C79E5-609D-2BE4-450A-648197F9ECD0}"/>
          </ac:picMkLst>
        </pc:picChg>
      </pc:sldChg>
      <pc:sldChg chg="addSp delSp modSp add del mod">
        <pc:chgData name="Jeremy Beard" userId="9676edfc3f3b3502" providerId="LiveId" clId="{573CDEC4-32D8-4C8C-8D6F-031361DEE47F}" dt="2023-06-03T13:38:38.703" v="2228" actId="47"/>
        <pc:sldMkLst>
          <pc:docMk/>
          <pc:sldMk cId="2696888251" sldId="291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696888251" sldId="291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696888251" sldId="291"/>
            <ac:spMk id="5" creationId="{201323FB-427E-4A8D-B473-AB0657D8D23B}"/>
          </ac:spMkLst>
        </pc:spChg>
        <pc:picChg chg="add del">
          <ac:chgData name="Jeremy Beard" userId="9676edfc3f3b3502" providerId="LiveId" clId="{573CDEC4-32D8-4C8C-8D6F-031361DEE47F}" dt="2023-05-05T21:04:11.090" v="224" actId="478"/>
          <ac:picMkLst>
            <pc:docMk/>
            <pc:sldMk cId="2696888251" sldId="291"/>
            <ac:picMk id="4" creationId="{43BB28CC-F326-4CB0-F8BB-E42343D30B3E}"/>
          </ac:picMkLst>
        </pc:picChg>
        <pc:picChg chg="add">
          <ac:chgData name="Jeremy Beard" userId="9676edfc3f3b3502" providerId="LiveId" clId="{573CDEC4-32D8-4C8C-8D6F-031361DEE47F}" dt="2023-05-05T21:04:11.488" v="225" actId="22"/>
          <ac:picMkLst>
            <pc:docMk/>
            <pc:sldMk cId="2696888251" sldId="291"/>
            <ac:picMk id="7" creationId="{D998BC29-E764-B3DF-CDD6-2390592ABC5C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321959907" sldId="292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21959907" sldId="292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21959907" sldId="29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4:41.864" v="226" actId="22"/>
          <ac:picMkLst>
            <pc:docMk/>
            <pc:sldMk cId="3321959907" sldId="292"/>
            <ac:picMk id="4" creationId="{F061D35C-4522-5005-4D80-5B6DE5920487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821068858" sldId="293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821068858" sldId="293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821068858" sldId="29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5:29.966" v="227" actId="22"/>
          <ac:picMkLst>
            <pc:docMk/>
            <pc:sldMk cId="821068858" sldId="293"/>
            <ac:picMk id="4" creationId="{624EFDF4-7A98-E4E8-5AAC-8F1CDDE4181E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845293230" sldId="294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845293230" sldId="294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845293230" sldId="29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5:51.789" v="228" actId="22"/>
          <ac:picMkLst>
            <pc:docMk/>
            <pc:sldMk cId="2845293230" sldId="294"/>
            <ac:picMk id="4" creationId="{46854FFA-CBD3-D4BF-3934-D2475B09DF1A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64952579" sldId="295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64952579" sldId="295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64952579" sldId="29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6:11.135" v="229" actId="22"/>
          <ac:picMkLst>
            <pc:docMk/>
            <pc:sldMk cId="64952579" sldId="295"/>
            <ac:picMk id="4" creationId="{9D4010CD-3E8F-2958-F901-6AF9B745C344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661005624" sldId="296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661005624" sldId="296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661005624" sldId="29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6:30.188" v="230" actId="22"/>
          <ac:picMkLst>
            <pc:docMk/>
            <pc:sldMk cId="3661005624" sldId="296"/>
            <ac:picMk id="4" creationId="{E7A02097-EA86-CAC4-0CA2-65043E265844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684126015" sldId="297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684126015" sldId="297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684126015" sldId="29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7:12.523" v="233" actId="22"/>
          <ac:picMkLst>
            <pc:docMk/>
            <pc:sldMk cId="2684126015" sldId="297"/>
            <ac:picMk id="4" creationId="{66F3FAEC-197E-6D7C-662D-FD79EAB452D4}"/>
          </ac:picMkLst>
        </pc:picChg>
      </pc:sldChg>
      <pc:sldChg chg="add del">
        <pc:chgData name="Jeremy Beard" userId="9676edfc3f3b3502" providerId="LiveId" clId="{573CDEC4-32D8-4C8C-8D6F-031361DEE47F}" dt="2023-05-05T20:26:32.603" v="6" actId="47"/>
        <pc:sldMkLst>
          <pc:docMk/>
          <pc:sldMk cId="659875971" sldId="298"/>
        </pc:sldMkLst>
      </pc:sldChg>
      <pc:sldChg chg="modSp add del mod">
        <pc:chgData name="Jeremy Beard" userId="9676edfc3f3b3502" providerId="LiveId" clId="{573CDEC4-32D8-4C8C-8D6F-031361DEE47F}" dt="2023-06-03T13:38:51.082" v="2230" actId="47"/>
        <pc:sldMkLst>
          <pc:docMk/>
          <pc:sldMk cId="1615044428" sldId="299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615044428" sldId="299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5-06T14:25:11.809" v="772" actId="403"/>
          <ac:spMkLst>
            <pc:docMk/>
            <pc:sldMk cId="1615044428" sldId="299"/>
            <ac:spMk id="5" creationId="{201323FB-427E-4A8D-B473-AB0657D8D23B}"/>
          </ac:spMkLst>
        </pc:sp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549460029" sldId="300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549460029" sldId="300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549460029" sldId="30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0:15.866" v="200" actId="22"/>
          <ac:picMkLst>
            <pc:docMk/>
            <pc:sldMk cId="2549460029" sldId="300"/>
            <ac:picMk id="4" creationId="{1BEA818A-6206-FAA7-ABD7-542DEBF51F11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313002230" sldId="301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13002230" sldId="301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13002230" sldId="30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0:46.639" v="201" actId="22"/>
          <ac:picMkLst>
            <pc:docMk/>
            <pc:sldMk cId="3313002230" sldId="301"/>
            <ac:picMk id="4" creationId="{78B5E60B-1C55-F562-FA53-F9637A6DA5B6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791371060" sldId="302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791371060" sldId="302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791371060" sldId="30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1:12.572" v="202" actId="22"/>
          <ac:picMkLst>
            <pc:docMk/>
            <pc:sldMk cId="1791371060" sldId="302"/>
            <ac:picMk id="4" creationId="{F58611FB-CC48-0885-A53A-C8803EE83224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4283754421" sldId="303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283754421" sldId="303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283754421" sldId="30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1:51.996" v="203" actId="22"/>
          <ac:picMkLst>
            <pc:docMk/>
            <pc:sldMk cId="4283754421" sldId="303"/>
            <ac:picMk id="4" creationId="{DA36FAAB-20C5-8BA0-ED9D-F8C0BB9C70CF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434577784" sldId="304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34577784" sldId="304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34577784" sldId="30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2:19.038" v="204" actId="22"/>
          <ac:picMkLst>
            <pc:docMk/>
            <pc:sldMk cId="434577784" sldId="304"/>
            <ac:picMk id="4" creationId="{F117E4E9-F8DA-AC51-2627-8D279DBAF2B8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375628366" sldId="305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375628366" sldId="305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375628366" sldId="30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2:36.213" v="205" actId="22"/>
          <ac:picMkLst>
            <pc:docMk/>
            <pc:sldMk cId="1375628366" sldId="305"/>
            <ac:picMk id="4" creationId="{DDA6BB8C-9FD1-C80F-BE7A-FA3B9DA76E4A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446506350" sldId="306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46506350" sldId="306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46506350" sldId="30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3:09.510" v="206" actId="22"/>
          <ac:picMkLst>
            <pc:docMk/>
            <pc:sldMk cId="446506350" sldId="306"/>
            <ac:picMk id="4" creationId="{0B525ABA-5816-A701-1129-5C4E81F3E791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513695774" sldId="307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513695774" sldId="307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513695774" sldId="30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4:34.674" v="207" actId="22"/>
          <ac:picMkLst>
            <pc:docMk/>
            <pc:sldMk cId="513695774" sldId="307"/>
            <ac:picMk id="4" creationId="{3867BA9D-3F61-0458-B4E2-8831F7253C5C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090890470" sldId="308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090890470" sldId="308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090890470" sldId="30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5:01.227" v="208" actId="22"/>
          <ac:picMkLst>
            <pc:docMk/>
            <pc:sldMk cId="3090890470" sldId="308"/>
            <ac:picMk id="4" creationId="{D169326A-C89B-BDEE-AF41-6D8A58260347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709892839" sldId="309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709892839" sldId="309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709892839" sldId="30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5:30.419" v="209" actId="22"/>
          <ac:picMkLst>
            <pc:docMk/>
            <pc:sldMk cId="709892839" sldId="309"/>
            <ac:picMk id="4" creationId="{7C274A00-F694-F5F8-652D-285CA6E2F032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661404964" sldId="310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661404964" sldId="310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661404964" sldId="31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00.280" v="210" actId="22"/>
          <ac:picMkLst>
            <pc:docMk/>
            <pc:sldMk cId="2661404964" sldId="310"/>
            <ac:picMk id="4" creationId="{0C42B43B-9247-11B2-AB11-DEB0AEA75437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935639853" sldId="311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935639853" sldId="311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935639853" sldId="31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36.078" v="211" actId="22"/>
          <ac:picMkLst>
            <pc:docMk/>
            <pc:sldMk cId="1935639853" sldId="311"/>
            <ac:picMk id="4" creationId="{EB06523F-60FF-F679-3638-E4E85365076D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377859367" sldId="312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77859367" sldId="312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77859367" sldId="31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52.994" v="212" actId="22"/>
          <ac:picMkLst>
            <pc:docMk/>
            <pc:sldMk cId="3377859367" sldId="312"/>
            <ac:picMk id="4" creationId="{E7CBD06A-6A52-7D21-A279-A8EF6C70F743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3397275774" sldId="313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97275774" sldId="313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3397275774" sldId="31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7:44.331" v="213" actId="22"/>
          <ac:picMkLst>
            <pc:docMk/>
            <pc:sldMk cId="3397275774" sldId="313"/>
            <ac:picMk id="4" creationId="{2BDC8823-D62A-9CA3-8F22-41E28DC053FF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549896091" sldId="314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549896091" sldId="314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549896091" sldId="31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8:00.747" v="214" actId="22"/>
          <ac:picMkLst>
            <pc:docMk/>
            <pc:sldMk cId="1549896091" sldId="314"/>
            <ac:picMk id="4" creationId="{9038335A-A453-A882-248F-AE679BE66777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093542752" sldId="315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093542752" sldId="315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093542752" sldId="31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8:24.261" v="215" actId="22"/>
          <ac:picMkLst>
            <pc:docMk/>
            <pc:sldMk cId="1093542752" sldId="315"/>
            <ac:picMk id="4" creationId="{5B95BF73-BBE8-DE9D-0EA4-16B05AE7A1FD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575107185" sldId="316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575107185" sldId="316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575107185" sldId="31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00.055" v="216" actId="22"/>
          <ac:picMkLst>
            <pc:docMk/>
            <pc:sldMk cId="1575107185" sldId="316"/>
            <ac:picMk id="4" creationId="{704A6E06-F1B5-79B4-2813-B970B82000CD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2790707568" sldId="317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790707568" sldId="317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790707568" sldId="31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14.980" v="217" actId="22"/>
          <ac:picMkLst>
            <pc:docMk/>
            <pc:sldMk cId="2790707568" sldId="317"/>
            <ac:picMk id="4" creationId="{677F226D-7CE9-ABBA-FB59-10B3A63BC173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4271870979" sldId="318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271870979" sldId="318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4271870979" sldId="31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36.403" v="218" actId="22"/>
          <ac:picMkLst>
            <pc:docMk/>
            <pc:sldMk cId="4271870979" sldId="318"/>
            <ac:picMk id="4" creationId="{A6198096-C219-39E0-8967-E8E386F04E5D}"/>
          </ac:picMkLst>
        </pc:picChg>
      </pc:sldChg>
      <pc:sldChg chg="addSp modSp add del mod">
        <pc:chgData name="Jeremy Beard" userId="9676edfc3f3b3502" providerId="LiveId" clId="{573CDEC4-32D8-4C8C-8D6F-031361DEE47F}" dt="2023-06-03T13:38:38.703" v="2228" actId="47"/>
        <pc:sldMkLst>
          <pc:docMk/>
          <pc:sldMk cId="1409084424" sldId="319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409084424" sldId="319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409084424" sldId="31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57.523" v="219" actId="22"/>
          <ac:picMkLst>
            <pc:docMk/>
            <pc:sldMk cId="1409084424" sldId="319"/>
            <ac:picMk id="4" creationId="{3C9E1549-2107-6FE4-55B4-D37EB6ECB8D8}"/>
          </ac:picMkLst>
        </pc:picChg>
      </pc:sldChg>
      <pc:sldChg chg="modSp add del mod">
        <pc:chgData name="Jeremy Beard" userId="9676edfc3f3b3502" providerId="LiveId" clId="{573CDEC4-32D8-4C8C-8D6F-031361DEE47F}" dt="2023-05-06T14:25:13.534" v="773" actId="47"/>
        <pc:sldMkLst>
          <pc:docMk/>
          <pc:sldMk cId="1687039066" sldId="320"/>
        </pc:sldMkLst>
        <pc:spChg chg="mod">
          <ac:chgData name="Jeremy Beard" userId="9676edfc3f3b3502" providerId="LiveId" clId="{573CDEC4-32D8-4C8C-8D6F-031361DEE47F}" dt="2023-05-05T21:07:51.622" v="276" actId="20577"/>
          <ac:spMkLst>
            <pc:docMk/>
            <pc:sldMk cId="1687039066" sldId="320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4.341" v="735" actId="47"/>
        <pc:sldMkLst>
          <pc:docMk/>
          <pc:sldMk cId="1558668326" sldId="321"/>
        </pc:sldMkLst>
        <pc:spChg chg="mod">
          <ac:chgData name="Jeremy Beard" userId="9676edfc3f3b3502" providerId="LiveId" clId="{573CDEC4-32D8-4C8C-8D6F-031361DEE47F}" dt="2023-05-05T21:07:58.331" v="285" actId="20577"/>
          <ac:spMkLst>
            <pc:docMk/>
            <pc:sldMk cId="1558668326" sldId="321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2.924" v="734" actId="47"/>
        <pc:sldMkLst>
          <pc:docMk/>
          <pc:sldMk cId="3705123569" sldId="322"/>
        </pc:sldMkLst>
        <pc:spChg chg="mod">
          <ac:chgData name="Jeremy Beard" userId="9676edfc3f3b3502" providerId="LiveId" clId="{573CDEC4-32D8-4C8C-8D6F-031361DEE47F}" dt="2023-05-05T21:08:04.094" v="294" actId="20577"/>
          <ac:spMkLst>
            <pc:docMk/>
            <pc:sldMk cId="3705123569" sldId="322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1.949" v="733" actId="47"/>
        <pc:sldMkLst>
          <pc:docMk/>
          <pc:sldMk cId="936760934" sldId="323"/>
        </pc:sldMkLst>
        <pc:spChg chg="mod">
          <ac:chgData name="Jeremy Beard" userId="9676edfc3f3b3502" providerId="LiveId" clId="{573CDEC4-32D8-4C8C-8D6F-031361DEE47F}" dt="2023-05-05T21:08:10.517" v="304" actId="20577"/>
          <ac:spMkLst>
            <pc:docMk/>
            <pc:sldMk cId="936760934" sldId="323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29.474" v="732" actId="47"/>
        <pc:sldMkLst>
          <pc:docMk/>
          <pc:sldMk cId="1523276397" sldId="324"/>
        </pc:sldMkLst>
        <pc:spChg chg="mod">
          <ac:chgData name="Jeremy Beard" userId="9676edfc3f3b3502" providerId="LiveId" clId="{573CDEC4-32D8-4C8C-8D6F-031361DEE47F}" dt="2023-05-05T21:08:18.554" v="314" actId="20577"/>
          <ac:spMkLst>
            <pc:docMk/>
            <pc:sldMk cId="1523276397" sldId="324"/>
            <ac:spMk id="5" creationId="{201323FB-427E-4A8D-B473-AB0657D8D23B}"/>
          </ac:spMkLst>
        </pc:spChg>
      </pc:sldChg>
      <pc:sldChg chg="modSp add del">
        <pc:chgData name="Jeremy Beard" userId="9676edfc3f3b3502" providerId="LiveId" clId="{573CDEC4-32D8-4C8C-8D6F-031361DEE47F}" dt="2023-06-03T13:38:38.703" v="2228" actId="47"/>
        <pc:sldMkLst>
          <pc:docMk/>
          <pc:sldMk cId="2177664000" sldId="325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177664000" sldId="325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07.674" v="2220"/>
          <ac:spMkLst>
            <pc:docMk/>
            <pc:sldMk cId="2177664000" sldId="325"/>
            <ac:spMk id="5" creationId="{201323FB-427E-4A8D-B473-AB0657D8D23B}"/>
          </ac:spMkLst>
        </pc:spChg>
      </pc:sldChg>
      <pc:sldChg chg="addSp modSp add mod">
        <pc:chgData name="Jeremy Beard" userId="9676edfc3f3b3502" providerId="LiveId" clId="{573CDEC4-32D8-4C8C-8D6F-031361DEE47F}" dt="2023-06-03T13:40:35.863" v="2313" actId="1037"/>
        <pc:sldMkLst>
          <pc:docMk/>
          <pc:sldMk cId="2683462285" sldId="326"/>
        </pc:sldMkLst>
        <pc:spChg chg="mod">
          <ac:chgData name="Jeremy Beard" userId="9676edfc3f3b3502" providerId="LiveId" clId="{573CDEC4-32D8-4C8C-8D6F-031361DEE47F}" dt="2023-06-03T13:37:37.610" v="2222" actId="207"/>
          <ac:spMkLst>
            <pc:docMk/>
            <pc:sldMk cId="2683462285" sldId="326"/>
            <ac:spMk id="2" creationId="{E4398C1C-6656-4A73-A680-62A81CDC27FD}"/>
          </ac:spMkLst>
        </pc:spChg>
        <pc:spChg chg="add mod">
          <ac:chgData name="Jeremy Beard" userId="9676edfc3f3b3502" providerId="LiveId" clId="{573CDEC4-32D8-4C8C-8D6F-031361DEE47F}" dt="2023-06-03T13:37:37.610" v="2222" actId="207"/>
          <ac:spMkLst>
            <pc:docMk/>
            <pc:sldMk cId="2683462285" sldId="326"/>
            <ac:spMk id="3" creationId="{0444C7D6-29B7-9135-22D5-710221C67BF3}"/>
          </ac:spMkLst>
        </pc:spChg>
        <pc:spChg chg="mod">
          <ac:chgData name="Jeremy Beard" userId="9676edfc3f3b3502" providerId="LiveId" clId="{573CDEC4-32D8-4C8C-8D6F-031361DEE47F}" dt="2023-06-03T13:40:35.863" v="2313" actId="1037"/>
          <ac:spMkLst>
            <pc:docMk/>
            <pc:sldMk cId="2683462285" sldId="326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44.230" v="785" actId="1076"/>
          <ac:picMkLst>
            <pc:docMk/>
            <pc:sldMk cId="2683462285" sldId="326"/>
            <ac:picMk id="4" creationId="{78AAF3CB-DD10-285E-5920-BC3DA8E84281}"/>
          </ac:picMkLst>
        </pc:picChg>
      </pc:sldChg>
      <pc:sldChg chg="addSp delSp modSp add mod">
        <pc:chgData name="Jeremy Beard" userId="9676edfc3f3b3502" providerId="LiveId" clId="{573CDEC4-32D8-4C8C-8D6F-031361DEE47F}" dt="2023-06-03T13:37:46.597" v="2223" actId="207"/>
        <pc:sldMkLst>
          <pc:docMk/>
          <pc:sldMk cId="147691249" sldId="327"/>
        </pc:sldMkLst>
        <pc:spChg chg="mod">
          <ac:chgData name="Jeremy Beard" userId="9676edfc3f3b3502" providerId="LiveId" clId="{573CDEC4-32D8-4C8C-8D6F-031361DEE47F}" dt="2023-06-03T13:37:46.597" v="2223" actId="207"/>
          <ac:spMkLst>
            <pc:docMk/>
            <pc:sldMk cId="147691249" sldId="327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6-03T13:37:46.597" v="2223" actId="207"/>
          <ac:spMkLst>
            <pc:docMk/>
            <pc:sldMk cId="147691249" sldId="327"/>
            <ac:spMk id="5" creationId="{201323FB-427E-4A8D-B473-AB0657D8D23B}"/>
          </ac:spMkLst>
        </pc:spChg>
        <pc:spChg chg="add del">
          <ac:chgData name="Jeremy Beard" userId="9676edfc3f3b3502" providerId="LiveId" clId="{573CDEC4-32D8-4C8C-8D6F-031361DEE47F}" dt="2023-05-06T15:55:41.082" v="1492" actId="22"/>
          <ac:spMkLst>
            <pc:docMk/>
            <pc:sldMk cId="147691249" sldId="327"/>
            <ac:spMk id="6" creationId="{EE19F609-F387-CD7B-F9B1-F10A2155E052}"/>
          </ac:spMkLst>
        </pc:spChg>
        <pc:spChg chg="add mod">
          <ac:chgData name="Jeremy Beard" userId="9676edfc3f3b3502" providerId="LiveId" clId="{573CDEC4-32D8-4C8C-8D6F-031361DEE47F}" dt="2023-06-03T13:37:46.597" v="2223" actId="207"/>
          <ac:spMkLst>
            <pc:docMk/>
            <pc:sldMk cId="147691249" sldId="327"/>
            <ac:spMk id="7" creationId="{A5023168-A46D-91E7-4ECA-D5D620A2E8FB}"/>
          </ac:spMkLst>
        </pc:spChg>
        <pc:picChg chg="mod">
          <ac:chgData name="Jeremy Beard" userId="9676edfc3f3b3502" providerId="LiveId" clId="{573CDEC4-32D8-4C8C-8D6F-031361DEE47F}" dt="2023-05-06T14:25:46.915" v="786" actId="1076"/>
          <ac:picMkLst>
            <pc:docMk/>
            <pc:sldMk cId="147691249" sldId="327"/>
            <ac:picMk id="4" creationId="{52819A03-AB96-F1B7-4F2D-2DB9CBC95F97}"/>
          </ac:picMkLst>
        </pc:picChg>
      </pc:sldChg>
      <pc:sldChg chg="addSp modSp add mod">
        <pc:chgData name="Jeremy Beard" userId="9676edfc3f3b3502" providerId="LiveId" clId="{573CDEC4-32D8-4C8C-8D6F-031361DEE47F}" dt="2023-06-03T13:40:21.527" v="2289" actId="1076"/>
        <pc:sldMkLst>
          <pc:docMk/>
          <pc:sldMk cId="1029396867" sldId="328"/>
        </pc:sldMkLst>
        <pc:spChg chg="mod">
          <ac:chgData name="Jeremy Beard" userId="9676edfc3f3b3502" providerId="LiveId" clId="{573CDEC4-32D8-4C8C-8D6F-031361DEE47F}" dt="2023-06-03T13:37:54.416" v="2225" actId="207"/>
          <ac:spMkLst>
            <pc:docMk/>
            <pc:sldMk cId="1029396867" sldId="328"/>
            <ac:spMk id="2" creationId="{E4398C1C-6656-4A73-A680-62A81CDC27FD}"/>
          </ac:spMkLst>
        </pc:spChg>
        <pc:spChg chg="add mod">
          <ac:chgData name="Jeremy Beard" userId="9676edfc3f3b3502" providerId="LiveId" clId="{573CDEC4-32D8-4C8C-8D6F-031361DEE47F}" dt="2023-06-03T13:37:54.416" v="2225" actId="207"/>
          <ac:spMkLst>
            <pc:docMk/>
            <pc:sldMk cId="1029396867" sldId="328"/>
            <ac:spMk id="3" creationId="{E413BEFF-699A-B8F2-32E1-FE4216F7A0C7}"/>
          </ac:spMkLst>
        </pc:spChg>
        <pc:spChg chg="mod">
          <ac:chgData name="Jeremy Beard" userId="9676edfc3f3b3502" providerId="LiveId" clId="{573CDEC4-32D8-4C8C-8D6F-031361DEE47F}" dt="2023-06-03T13:40:21.527" v="2289" actId="1076"/>
          <ac:spMkLst>
            <pc:docMk/>
            <pc:sldMk cId="1029396867" sldId="328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53.953" v="788" actId="1076"/>
          <ac:picMkLst>
            <pc:docMk/>
            <pc:sldMk cId="1029396867" sldId="328"/>
            <ac:picMk id="4" creationId="{2BDC8823-D62A-9CA3-8F22-41E28DC053FF}"/>
          </ac:picMkLst>
        </pc:picChg>
      </pc:sldChg>
      <pc:sldChg chg="addSp modSp add mod ord">
        <pc:chgData name="Jeremy Beard" userId="9676edfc3f3b3502" providerId="LiveId" clId="{573CDEC4-32D8-4C8C-8D6F-031361DEE47F}" dt="2023-06-03T13:37:50.415" v="2224" actId="207"/>
        <pc:sldMkLst>
          <pc:docMk/>
          <pc:sldMk cId="902750571" sldId="329"/>
        </pc:sldMkLst>
        <pc:spChg chg="mod">
          <ac:chgData name="Jeremy Beard" userId="9676edfc3f3b3502" providerId="LiveId" clId="{573CDEC4-32D8-4C8C-8D6F-031361DEE47F}" dt="2023-06-03T13:37:50.415" v="2224" actId="207"/>
          <ac:spMkLst>
            <pc:docMk/>
            <pc:sldMk cId="902750571" sldId="329"/>
            <ac:spMk id="2" creationId="{E4398C1C-6656-4A73-A680-62A81CDC27FD}"/>
          </ac:spMkLst>
        </pc:spChg>
        <pc:spChg chg="add mod">
          <ac:chgData name="Jeremy Beard" userId="9676edfc3f3b3502" providerId="LiveId" clId="{573CDEC4-32D8-4C8C-8D6F-031361DEE47F}" dt="2023-06-03T13:37:50.415" v="2224" actId="207"/>
          <ac:spMkLst>
            <pc:docMk/>
            <pc:sldMk cId="902750571" sldId="329"/>
            <ac:spMk id="3" creationId="{DE409147-4A7F-D659-95B0-EFB79AEA34B4}"/>
          </ac:spMkLst>
        </pc:spChg>
        <pc:spChg chg="mod">
          <ac:chgData name="Jeremy Beard" userId="9676edfc3f3b3502" providerId="LiveId" clId="{573CDEC4-32D8-4C8C-8D6F-031361DEE47F}" dt="2023-06-03T13:37:50.415" v="2224" actId="207"/>
          <ac:spMkLst>
            <pc:docMk/>
            <pc:sldMk cId="902750571" sldId="329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50.509" v="787" actId="1076"/>
          <ac:picMkLst>
            <pc:docMk/>
            <pc:sldMk cId="902750571" sldId="329"/>
            <ac:picMk id="4" creationId="{5B95BF73-BBE8-DE9D-0EA4-16B05AE7A1FD}"/>
          </ac:picMkLst>
        </pc:picChg>
      </pc:sldChg>
      <pc:sldChg chg="addSp modSp add mod">
        <pc:chgData name="Jeremy Beard" userId="9676edfc3f3b3502" providerId="LiveId" clId="{573CDEC4-32D8-4C8C-8D6F-031361DEE47F}" dt="2023-06-03T13:38:18.760" v="2226" actId="207"/>
        <pc:sldMkLst>
          <pc:docMk/>
          <pc:sldMk cId="2040119981" sldId="330"/>
        </pc:sldMkLst>
        <pc:spChg chg="mod">
          <ac:chgData name="Jeremy Beard" userId="9676edfc3f3b3502" providerId="LiveId" clId="{573CDEC4-32D8-4C8C-8D6F-031361DEE47F}" dt="2023-06-03T13:38:18.760" v="2226" actId="207"/>
          <ac:spMkLst>
            <pc:docMk/>
            <pc:sldMk cId="2040119981" sldId="330"/>
            <ac:spMk id="2" creationId="{E4398C1C-6656-4A73-A680-62A81CDC27FD}"/>
          </ac:spMkLst>
        </pc:spChg>
        <pc:spChg chg="add mod">
          <ac:chgData name="Jeremy Beard" userId="9676edfc3f3b3502" providerId="LiveId" clId="{573CDEC4-32D8-4C8C-8D6F-031361DEE47F}" dt="2023-06-03T13:38:18.760" v="2226" actId="207"/>
          <ac:spMkLst>
            <pc:docMk/>
            <pc:sldMk cId="2040119981" sldId="330"/>
            <ac:spMk id="3" creationId="{A9FCF836-370D-DFF7-B850-157DB488585E}"/>
          </ac:spMkLst>
        </pc:spChg>
        <pc:spChg chg="mod">
          <ac:chgData name="Jeremy Beard" userId="9676edfc3f3b3502" providerId="LiveId" clId="{573CDEC4-32D8-4C8C-8D6F-031361DEE47F}" dt="2023-06-03T13:38:18.760" v="2226" actId="207"/>
          <ac:spMkLst>
            <pc:docMk/>
            <pc:sldMk cId="2040119981" sldId="330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9.678" v="784" actId="1076"/>
          <ac:picMkLst>
            <pc:docMk/>
            <pc:sldMk cId="2040119981" sldId="330"/>
            <ac:picMk id="4" creationId="{0C05A563-DE22-DCDC-FF38-994EF362C03B}"/>
          </ac:picMkLst>
        </pc:picChg>
      </pc:sldChg>
      <pc:sldChg chg="addSp delSp modSp add mod">
        <pc:chgData name="Jeremy Beard" userId="9676edfc3f3b3502" providerId="LiveId" clId="{573CDEC4-32D8-4C8C-8D6F-031361DEE47F}" dt="2023-06-03T13:39:40.019" v="2268" actId="1037"/>
        <pc:sldMkLst>
          <pc:docMk/>
          <pc:sldMk cId="3348953122" sldId="331"/>
        </pc:sldMkLst>
        <pc:spChg chg="del mod">
          <ac:chgData name="Jeremy Beard" userId="9676edfc3f3b3502" providerId="LiveId" clId="{573CDEC4-32D8-4C8C-8D6F-031361DEE47F}" dt="2023-06-03T13:39:24.222" v="2234" actId="478"/>
          <ac:spMkLst>
            <pc:docMk/>
            <pc:sldMk cId="3348953122" sldId="331"/>
            <ac:spMk id="2" creationId="{E4398C1C-6656-4A73-A680-62A81CDC27FD}"/>
          </ac:spMkLst>
        </pc:spChg>
        <pc:spChg chg="add mod">
          <ac:chgData name="Jeremy Beard" userId="9676edfc3f3b3502" providerId="LiveId" clId="{573CDEC4-32D8-4C8C-8D6F-031361DEE47F}" dt="2023-06-03T13:39:27.416" v="2235" actId="14100"/>
          <ac:spMkLst>
            <pc:docMk/>
            <pc:sldMk cId="3348953122" sldId="331"/>
            <ac:spMk id="3" creationId="{3853659D-D8AB-B1A0-1184-577FE26BA40D}"/>
          </ac:spMkLst>
        </pc:spChg>
        <pc:spChg chg="mod">
          <ac:chgData name="Jeremy Beard" userId="9676edfc3f3b3502" providerId="LiveId" clId="{573CDEC4-32D8-4C8C-8D6F-031361DEE47F}" dt="2023-06-03T13:39:40.019" v="2268" actId="1037"/>
          <ac:spMkLst>
            <pc:docMk/>
            <pc:sldMk cId="3348953122" sldId="331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3.473" v="782" actId="1076"/>
          <ac:picMkLst>
            <pc:docMk/>
            <pc:sldMk cId="3348953122" sldId="331"/>
            <ac:picMk id="4" creationId="{8944122A-ECDE-3E54-C1AC-E8AD60AFB88D}"/>
          </ac:picMkLst>
        </pc:picChg>
      </pc:sldChg>
      <pc:sldChg chg="addSp modSp add del mod">
        <pc:chgData name="Jeremy Beard" userId="9676edfc3f3b3502" providerId="LiveId" clId="{573CDEC4-32D8-4C8C-8D6F-031361DEE47F}" dt="2023-05-06T15:53:48.162" v="1344" actId="47"/>
        <pc:sldMkLst>
          <pc:docMk/>
          <pc:sldMk cId="2097092792" sldId="332"/>
        </pc:sldMkLst>
        <pc:spChg chg="add mod">
          <ac:chgData name="Jeremy Beard" userId="9676edfc3f3b3502" providerId="LiveId" clId="{573CDEC4-32D8-4C8C-8D6F-031361DEE47F}" dt="2023-05-06T15:53:42.025" v="1343"/>
          <ac:spMkLst>
            <pc:docMk/>
            <pc:sldMk cId="2097092792" sldId="332"/>
            <ac:spMk id="3" creationId="{66DC4E94-3C9A-4840-BD33-295EB8DED6CC}"/>
          </ac:spMkLst>
        </pc:spChg>
        <pc:spChg chg="mod">
          <ac:chgData name="Jeremy Beard" userId="9676edfc3f3b3502" providerId="LiveId" clId="{573CDEC4-32D8-4C8C-8D6F-031361DEE47F}" dt="2023-05-06T14:23:52.503" v="662" actId="20577"/>
          <ac:spMkLst>
            <pc:docMk/>
            <pc:sldMk cId="2097092792" sldId="332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29.630" v="781" actId="1076"/>
          <ac:picMkLst>
            <pc:docMk/>
            <pc:sldMk cId="2097092792" sldId="332"/>
            <ac:picMk id="4" creationId="{DDA6BB8C-9FD1-C80F-BE7A-FA3B9DA76E4A}"/>
          </ac:picMkLst>
        </pc:picChg>
      </pc:sldChg>
      <pc:sldChg chg="addSp modSp add mod ord">
        <pc:chgData name="Jeremy Beard" userId="9676edfc3f3b3502" providerId="LiveId" clId="{573CDEC4-32D8-4C8C-8D6F-031361DEE47F}" dt="2023-06-03T13:38:23.910" v="2227" actId="207"/>
        <pc:sldMkLst>
          <pc:docMk/>
          <pc:sldMk cId="3741717606" sldId="333"/>
        </pc:sldMkLst>
        <pc:spChg chg="mod">
          <ac:chgData name="Jeremy Beard" userId="9676edfc3f3b3502" providerId="LiveId" clId="{573CDEC4-32D8-4C8C-8D6F-031361DEE47F}" dt="2023-06-03T13:38:23.910" v="2227" actId="207"/>
          <ac:spMkLst>
            <pc:docMk/>
            <pc:sldMk cId="3741717606" sldId="333"/>
            <ac:spMk id="2" creationId="{E4398C1C-6656-4A73-A680-62A81CDC27FD}"/>
          </ac:spMkLst>
        </pc:spChg>
        <pc:spChg chg="add mod">
          <ac:chgData name="Jeremy Beard" userId="9676edfc3f3b3502" providerId="LiveId" clId="{573CDEC4-32D8-4C8C-8D6F-031361DEE47F}" dt="2023-06-03T13:38:23.910" v="2227" actId="207"/>
          <ac:spMkLst>
            <pc:docMk/>
            <pc:sldMk cId="3741717606" sldId="333"/>
            <ac:spMk id="3" creationId="{3670B9FA-D92E-DEE6-E121-2898FE353E72}"/>
          </ac:spMkLst>
        </pc:spChg>
        <pc:spChg chg="mod">
          <ac:chgData name="Jeremy Beard" userId="9676edfc3f3b3502" providerId="LiveId" clId="{573CDEC4-32D8-4C8C-8D6F-031361DEE47F}" dt="2023-06-03T13:38:23.910" v="2227" actId="207"/>
          <ac:spMkLst>
            <pc:docMk/>
            <pc:sldMk cId="3741717606" sldId="333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6.470" v="783" actId="1076"/>
          <ac:picMkLst>
            <pc:docMk/>
            <pc:sldMk cId="3741717606" sldId="333"/>
            <ac:picMk id="4" creationId="{E7A02097-EA86-CAC4-0CA2-65043E265844}"/>
          </ac:picMkLst>
        </pc:picChg>
      </pc:sldChg>
      <pc:sldChg chg="modSp add del mod ord">
        <pc:chgData name="Jeremy Beard" userId="9676edfc3f3b3502" providerId="LiveId" clId="{573CDEC4-32D8-4C8C-8D6F-031361DEE47F}" dt="2023-06-03T13:38:52.986" v="2231" actId="47"/>
        <pc:sldMkLst>
          <pc:docMk/>
          <pc:sldMk cId="1032885320" sldId="334"/>
        </pc:sldMkLst>
        <pc:spChg chg="mod">
          <ac:chgData name="Jeremy Beard" userId="9676edfc3f3b3502" providerId="LiveId" clId="{573CDEC4-32D8-4C8C-8D6F-031361DEE47F}" dt="2023-06-03T13:37:07.674" v="2220"/>
          <ac:spMkLst>
            <pc:docMk/>
            <pc:sldMk cId="1032885320" sldId="334"/>
            <ac:spMk id="2" creationId="{E4398C1C-6656-4A73-A680-62A81CDC27FD}"/>
          </ac:spMkLst>
        </pc:spChg>
        <pc:spChg chg="mod">
          <ac:chgData name="Jeremy Beard" userId="9676edfc3f3b3502" providerId="LiveId" clId="{573CDEC4-32D8-4C8C-8D6F-031361DEE47F}" dt="2023-05-06T14:25:21.872" v="780" actId="20577"/>
          <ac:spMkLst>
            <pc:docMk/>
            <pc:sldMk cId="1032885320" sldId="334"/>
            <ac:spMk id="5" creationId="{201323FB-427E-4A8D-B473-AB0657D8D23B}"/>
          </ac:spMkLst>
        </pc:spChg>
      </pc:sldChg>
      <pc:sldMasterChg chg="addSp modSldLayout">
        <pc:chgData name="Jeremy Beard" userId="9676edfc3f3b3502" providerId="LiveId" clId="{573CDEC4-32D8-4C8C-8D6F-031361DEE47F}" dt="2023-06-03T13:35:23.442" v="2209"/>
        <pc:sldMasterMkLst>
          <pc:docMk/>
          <pc:sldMasterMk cId="4273065638" sldId="2147483678"/>
        </pc:sldMasterMkLst>
        <pc:spChg chg="add">
          <ac:chgData name="Jeremy Beard" userId="9676edfc3f3b3502" providerId="LiveId" clId="{573CDEC4-32D8-4C8C-8D6F-031361DEE47F}" dt="2023-06-03T13:35:23.442" v="2209"/>
          <ac:spMkLst>
            <pc:docMk/>
            <pc:sldMasterMk cId="4273065638" sldId="2147483678"/>
            <ac:spMk id="7" creationId="{AEF6B081-C73A-8190-F3CF-CF9B3529E139}"/>
          </ac:spMkLst>
        </pc:spChg>
        <pc:spChg chg="add">
          <ac:chgData name="Jeremy Beard" userId="9676edfc3f3b3502" providerId="LiveId" clId="{573CDEC4-32D8-4C8C-8D6F-031361DEE47F}" dt="2023-06-03T13:35:23.442" v="2209"/>
          <ac:spMkLst>
            <pc:docMk/>
            <pc:sldMasterMk cId="4273065638" sldId="2147483678"/>
            <ac:spMk id="8" creationId="{61479841-FF6F-0A74-2766-D196CF4A2B0A}"/>
          </ac:spMkLst>
        </pc:spChg>
        <pc:spChg chg="add">
          <ac:chgData name="Jeremy Beard" userId="9676edfc3f3b3502" providerId="LiveId" clId="{573CDEC4-32D8-4C8C-8D6F-031361DEE47F}" dt="2023-06-03T13:35:23.442" v="2209"/>
          <ac:spMkLst>
            <pc:docMk/>
            <pc:sldMasterMk cId="4273065638" sldId="2147483678"/>
            <ac:spMk id="9" creationId="{6D3EF3E0-70CE-BA97-1DC1-BE3329AA01EA}"/>
          </ac:spMkLst>
        </pc:spChg>
        <pc:spChg chg="add">
          <ac:chgData name="Jeremy Beard" userId="9676edfc3f3b3502" providerId="LiveId" clId="{573CDEC4-32D8-4C8C-8D6F-031361DEE47F}" dt="2023-06-03T13:35:23.442" v="2209"/>
          <ac:spMkLst>
            <pc:docMk/>
            <pc:sldMasterMk cId="4273065638" sldId="2147483678"/>
            <ac:spMk id="10" creationId="{41EBAB39-A450-65F1-943F-4B8A1FF60A4B}"/>
          </ac:spMkLst>
        </pc:spChg>
        <pc:spChg chg="add">
          <ac:chgData name="Jeremy Beard" userId="9676edfc3f3b3502" providerId="LiveId" clId="{573CDEC4-32D8-4C8C-8D6F-031361DEE47F}" dt="2023-06-03T13:35:23.442" v="2209"/>
          <ac:spMkLst>
            <pc:docMk/>
            <pc:sldMasterMk cId="4273065638" sldId="2147483678"/>
            <ac:spMk id="11" creationId="{D93EEEC1-664D-E2E3-EF0A-6E38C87DDA9A}"/>
          </ac:spMkLst>
        </pc:spChg>
        <pc:spChg chg="add">
          <ac:chgData name="Jeremy Beard" userId="9676edfc3f3b3502" providerId="LiveId" clId="{573CDEC4-32D8-4C8C-8D6F-031361DEE47F}" dt="2023-06-03T13:35:23.442" v="2209"/>
          <ac:spMkLst>
            <pc:docMk/>
            <pc:sldMasterMk cId="4273065638" sldId="2147483678"/>
            <ac:spMk id="12" creationId="{9323D3EE-3C2B-62E4-50D2-FBE944F65ED3}"/>
          </ac:spMkLst>
        </pc:spChg>
        <pc:spChg chg="add">
          <ac:chgData name="Jeremy Beard" userId="9676edfc3f3b3502" providerId="LiveId" clId="{573CDEC4-32D8-4C8C-8D6F-031361DEE47F}" dt="2023-06-03T13:35:23.442" v="2209"/>
          <ac:spMkLst>
            <pc:docMk/>
            <pc:sldMasterMk cId="4273065638" sldId="2147483678"/>
            <ac:spMk id="19" creationId="{E365A37C-65A9-B1C6-D68A-8D3DAF01A227}"/>
          </ac:spMkLst>
        </pc:spChg>
        <pc:spChg chg="add">
          <ac:chgData name="Jeremy Beard" userId="9676edfc3f3b3502" providerId="LiveId" clId="{573CDEC4-32D8-4C8C-8D6F-031361DEE47F}" dt="2023-06-03T13:35:23.442" v="2209"/>
          <ac:spMkLst>
            <pc:docMk/>
            <pc:sldMasterMk cId="4273065638" sldId="2147483678"/>
            <ac:spMk id="20" creationId="{2FD84221-F6C7-17A7-4B2D-0C3E146C8221}"/>
          </ac:spMkLst>
        </pc:spChg>
        <pc:grpChg chg="add">
          <ac:chgData name="Jeremy Beard" userId="9676edfc3f3b3502" providerId="LiveId" clId="{573CDEC4-32D8-4C8C-8D6F-031361DEE47F}" dt="2023-06-03T13:35:23.442" v="2209"/>
          <ac:grpSpMkLst>
            <pc:docMk/>
            <pc:sldMasterMk cId="4273065638" sldId="2147483678"/>
            <ac:grpSpMk id="13" creationId="{7DD30D66-467E-69DA-B27C-2B47062A5E10}"/>
          </ac:grpSpMkLst>
        </pc:grpChg>
        <pc:grpChg chg="add">
          <ac:chgData name="Jeremy Beard" userId="9676edfc3f3b3502" providerId="LiveId" clId="{573CDEC4-32D8-4C8C-8D6F-031361DEE47F}" dt="2023-06-03T13:35:23.442" v="2209"/>
          <ac:grpSpMkLst>
            <pc:docMk/>
            <pc:sldMasterMk cId="4273065638" sldId="2147483678"/>
            <ac:grpSpMk id="16" creationId="{EEF80492-74CA-6E68-8738-48E8A20D5582}"/>
          </ac:grpSpMkLst>
        </pc:grp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3544431853" sldId="2147483679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3544431853" sldId="2147483679"/>
              <ac:spMk id="7" creationId="{1A8A6354-215C-D9CD-2588-5778E7669A4B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3544431853" sldId="2147483679"/>
              <ac:grpSpMk id="8" creationId="{5C218477-CFA0-1709-F97B-C43EF9D1275A}"/>
            </ac:grpSpMkLst>
          </pc:grpChg>
        </pc:sldLayout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743509155" sldId="2147483680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743509155" sldId="2147483680"/>
              <ac:spMk id="7" creationId="{4EF4248C-4656-AA01-90D0-067779EF1A52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743509155" sldId="2147483680"/>
              <ac:spMk id="8" creationId="{6B3ABE2C-897F-A7C8-ECA4-A1F2BE1E59E3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743509155" sldId="2147483680"/>
              <ac:spMk id="9" creationId="{8C2F81EC-B8A1-EA92-862E-74CF6A72215C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743509155" sldId="2147483680"/>
              <ac:spMk id="10" creationId="{E2B3E9BE-FCA7-D8F9-FA4B-4EED852B3EA6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743509155" sldId="2147483680"/>
              <ac:spMk id="11" creationId="{C1AA9298-0119-8ED3-2B66-CBC8F44A6144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743509155" sldId="2147483680"/>
              <ac:spMk id="18" creationId="{B65B8A54-5E04-C505-3019-07C7751B549B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743509155" sldId="2147483680"/>
              <ac:grpSpMk id="12" creationId="{8F26124D-CE8D-FFEE-42B4-DD4B88CD1ED2}"/>
            </ac:grpSpMkLst>
          </pc:gr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743509155" sldId="2147483680"/>
              <ac:grpSpMk id="15" creationId="{154006D8-1CF9-FC7D-3E2A-F8D368B747A5}"/>
            </ac:grpSpMkLst>
          </pc:grpChg>
        </pc:sldLayout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2105206769" sldId="2147483681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7" creationId="{5FECEB9F-ACE7-05ED-FD7A-FE1375FD2B85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8" creationId="{69CB8F8E-C8D1-0FEE-42DC-32F14FA13DA1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9" creationId="{CCBFDF46-72AC-85E7-7C68-A39706CC9EEF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10" creationId="{C1BD6DE0-6A9B-72C5-BB53-57AC89648D3C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11" creationId="{3AD0FC41-0C4D-3A12-0263-1D7463A4B8B7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12" creationId="{A3C03A26-0710-5419-D0D9-4232A2C2FC3E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13" creationId="{A00E4245-4B56-C1B8-31BC-1C5DD3B2AF6D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14" creationId="{C6B49C85-1E5D-D0ED-7FBB-EB1B139AD660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105206769" sldId="2147483681"/>
              <ac:spMk id="15" creationId="{5EFC54B2-FF92-3810-203D-88E59DCC9094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2105206769" sldId="2147483681"/>
              <ac:grpSpMk id="16" creationId="{F3974E66-2DCA-FA43-E569-9DAC3A86AA5D}"/>
            </ac:grpSpMkLst>
          </pc:gr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2105206769" sldId="2147483681"/>
              <ac:grpSpMk id="19" creationId="{F6CB2A81-BD6B-5818-4E4B-E5596EDDCC54}"/>
            </ac:grpSpMkLst>
          </pc:grpChg>
        </pc:sldLayout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2942273857" sldId="2147483682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942273857" sldId="2147483682"/>
              <ac:spMk id="8" creationId="{F8A9ACE1-3496-7B84-481A-CEF2F9F4F5D2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942273857" sldId="2147483682"/>
              <ac:spMk id="9" creationId="{CA7A39E6-7389-DBB7-8896-439232EB47D4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942273857" sldId="2147483682"/>
              <ac:spMk id="10" creationId="{908DCD5B-9781-0559-EB98-78E6F692DBDB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942273857" sldId="2147483682"/>
              <ac:spMk id="11" creationId="{6B3692DA-E695-2E8B-13EA-733BA20CC293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942273857" sldId="2147483682"/>
              <ac:spMk id="12" creationId="{95DDD952-8741-9257-7452-C1D06FAE86A5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2942273857" sldId="2147483682"/>
              <ac:spMk id="19" creationId="{32CA042F-C94E-3194-C4B0-A22FFD2F7F8A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2942273857" sldId="2147483682"/>
              <ac:grpSpMk id="13" creationId="{EE244968-D86F-B0C0-C726-08C6AD3F76EA}"/>
            </ac:grpSpMkLst>
          </pc:gr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2942273857" sldId="2147483682"/>
              <ac:grpSpMk id="16" creationId="{F7BC9178-C7F3-B350-3061-6C07BB1096EF}"/>
            </ac:grpSpMkLst>
          </pc:grpChg>
        </pc:sldLayout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1094126261" sldId="2147483683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094126261" sldId="2147483683"/>
              <ac:spMk id="10" creationId="{9254479D-46BE-3561-F86B-BB0EA0439067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094126261" sldId="2147483683"/>
              <ac:spMk id="11" creationId="{B8D0E2A3-22F1-7B85-3CA9-AEAB65797DBE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094126261" sldId="2147483683"/>
              <ac:spMk id="12" creationId="{E886D319-B1E5-0724-42B1-E813EDD47FBF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094126261" sldId="2147483683"/>
              <ac:spMk id="13" creationId="{D67D8507-DD48-0670-A8F5-12F26EA49777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094126261" sldId="2147483683"/>
              <ac:spMk id="14" creationId="{C4D4B545-F911-1433-F1EC-41E1FCB3B822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094126261" sldId="2147483683"/>
              <ac:spMk id="21" creationId="{F772D38B-E45C-3986-4315-52456CDB5D82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1094126261" sldId="2147483683"/>
              <ac:grpSpMk id="15" creationId="{EFB6ADDF-B4FE-9929-B990-FCB8DC831476}"/>
            </ac:grpSpMkLst>
          </pc:gr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1094126261" sldId="2147483683"/>
              <ac:grpSpMk id="18" creationId="{377CD268-C365-B743-9B36-A576F6CF1914}"/>
            </ac:grpSpMkLst>
          </pc:grpChg>
        </pc:sldLayout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1278227413" sldId="2147483684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278227413" sldId="2147483684"/>
              <ac:spMk id="6" creationId="{CE6D0C23-91BD-A21A-0A6B-2F96DD4F6B93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278227413" sldId="2147483684"/>
              <ac:spMk id="7" creationId="{6CC45F4A-FCA6-CBD8-98FD-84C6F74D6A0C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278227413" sldId="2147483684"/>
              <ac:spMk id="8" creationId="{FE33CC84-5EDC-D781-24C4-8C0CB2E3601E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278227413" sldId="2147483684"/>
              <ac:spMk id="9" creationId="{16062860-533B-3A9B-F1EB-5A956ED648A7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278227413" sldId="2147483684"/>
              <ac:spMk id="10" creationId="{AB75FB82-3F2D-159F-2AA7-E183F5AFBFD0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278227413" sldId="2147483684"/>
              <ac:spMk id="17" creationId="{EA45B5A7-ED14-FB1D-6980-309D1E3D5DA8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1278227413" sldId="2147483684"/>
              <ac:grpSpMk id="11" creationId="{4365E710-27C6-8767-C7C9-348A66611280}"/>
            </ac:grpSpMkLst>
          </pc:gr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1278227413" sldId="2147483684"/>
              <ac:grpSpMk id="14" creationId="{95BEC1B4-3A25-ABEF-C9AD-86879426D0AF}"/>
            </ac:grpSpMkLst>
          </pc:grpChg>
        </pc:sldLayout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1923653314" sldId="2147483685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923653314" sldId="2147483685"/>
              <ac:spMk id="5" creationId="{2C46D539-F6C4-7D23-6F46-B9D737FE4E84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923653314" sldId="2147483685"/>
              <ac:spMk id="6" creationId="{C2527DEB-4CC9-DEA6-AE3D-823F094AF602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923653314" sldId="2147483685"/>
              <ac:spMk id="7" creationId="{36BAD067-5B09-6171-F307-046CCD431B45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923653314" sldId="2147483685"/>
              <ac:spMk id="8" creationId="{26ECA655-EDB8-2432-CB3F-865852948046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923653314" sldId="2147483685"/>
              <ac:spMk id="9" creationId="{C7039CFC-7A46-5642-9CCA-511F0C4B30F2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923653314" sldId="2147483685"/>
              <ac:spMk id="13" creationId="{07F50ADC-D44C-0DD0-7437-B56C13FE7C1E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1923653314" sldId="2147483685"/>
              <ac:grpSpMk id="10" creationId="{81987B92-B727-E0BC-C937-385DA873383A}"/>
            </ac:grpSpMkLst>
          </pc:grpChg>
        </pc:sldLayout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3096542337" sldId="2147483686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3096542337" sldId="2147483686"/>
              <ac:spMk id="8" creationId="{D0FBCA7F-47DF-E9B2-0F07-01DCD8B04264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3096542337" sldId="2147483686"/>
              <ac:spMk id="9" creationId="{A2B5D5F8-8523-8531-E222-068924006C2D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3096542337" sldId="2147483686"/>
              <ac:spMk id="10" creationId="{A2944507-E6E5-DE9C-DDCC-7474695A79EA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3096542337" sldId="2147483686"/>
              <ac:spMk id="11" creationId="{F7607571-A703-25D9-AD26-67D4E9E6ED60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3096542337" sldId="2147483686"/>
              <ac:spMk id="12" creationId="{1C70A8C0-E50A-4FEB-EF70-EE1E1F66BAFE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3096542337" sldId="2147483686"/>
              <ac:spMk id="19" creationId="{86931AD1-9C01-6382-6472-22FF74127422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3096542337" sldId="2147483686"/>
              <ac:grpSpMk id="13" creationId="{C782D198-6770-7761-5CF9-A9F8C42A986A}"/>
            </ac:grpSpMkLst>
          </pc:gr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3096542337" sldId="2147483686"/>
              <ac:grpSpMk id="16" creationId="{639148D8-FF00-1ACF-C177-DF65E1A453E9}"/>
            </ac:grpSpMkLst>
          </pc:grpChg>
        </pc:sldLayoutChg>
        <pc:sldLayoutChg chg="addSp">
          <pc:chgData name="Jeremy Beard" userId="9676edfc3f3b3502" providerId="LiveId" clId="{573CDEC4-32D8-4C8C-8D6F-031361DEE47F}" dt="2023-06-03T13:35:23.442" v="2209"/>
          <pc:sldLayoutMkLst>
            <pc:docMk/>
            <pc:sldMasterMk cId="4273065638" sldId="2147483678"/>
            <pc:sldLayoutMk cId="1687956934" sldId="2147483687"/>
          </pc:sldLayoutMkLst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687956934" sldId="2147483687"/>
              <ac:spMk id="8" creationId="{B7EB1EF0-C916-E987-51A8-5274B97C517A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687956934" sldId="2147483687"/>
              <ac:spMk id="9" creationId="{5194A480-15D4-028E-DC59-4A524DE41395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687956934" sldId="2147483687"/>
              <ac:spMk id="10" creationId="{D4ECC0E9-9482-6446-27FD-AC2F9B8D939C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687956934" sldId="2147483687"/>
              <ac:spMk id="11" creationId="{D0B22CE0-31D2-0CDB-BE8A-816AE8EC04C4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687956934" sldId="2147483687"/>
              <ac:spMk id="12" creationId="{4EE8715D-DE5A-EA41-5D08-825AFAC2F986}"/>
            </ac:spMkLst>
          </pc:spChg>
          <pc:spChg chg="add">
            <ac:chgData name="Jeremy Beard" userId="9676edfc3f3b3502" providerId="LiveId" clId="{573CDEC4-32D8-4C8C-8D6F-031361DEE47F}" dt="2023-06-03T13:35:23.442" v="2209"/>
            <ac:spMkLst>
              <pc:docMk/>
              <pc:sldMasterMk cId="4273065638" sldId="2147483678"/>
              <pc:sldLayoutMk cId="1687956934" sldId="2147483687"/>
              <ac:spMk id="19" creationId="{89BC09E9-E9FD-A50E-3799-F0D1FEB050B1}"/>
            </ac:spMkLst>
          </pc:s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1687956934" sldId="2147483687"/>
              <ac:grpSpMk id="13" creationId="{439FE0A0-265C-C107-C03C-B8F4DD2D5FEC}"/>
            </ac:grpSpMkLst>
          </pc:grpChg>
          <pc:grpChg chg="add">
            <ac:chgData name="Jeremy Beard" userId="9676edfc3f3b3502" providerId="LiveId" clId="{573CDEC4-32D8-4C8C-8D6F-031361DEE47F}" dt="2023-06-03T13:35:23.442" v="2209"/>
            <ac:grpSpMkLst>
              <pc:docMk/>
              <pc:sldMasterMk cId="4273065638" sldId="2147483678"/>
              <pc:sldLayoutMk cId="1687956934" sldId="2147483687"/>
              <ac:grpSpMk id="16" creationId="{39A11D1D-29B2-3212-20D5-8896D41C75CA}"/>
            </ac:grpSpMkLst>
          </pc:grpChg>
        </pc:sldLayoutChg>
      </pc:sldMasterChg>
      <pc:sldMasterChg chg="addSp modSldLayout">
        <pc:chgData name="Jeremy Beard" userId="9676edfc3f3b3502" providerId="LiveId" clId="{573CDEC4-32D8-4C8C-8D6F-031361DEE47F}" dt="2023-06-03T13:36:39.104" v="2214"/>
        <pc:sldMasterMkLst>
          <pc:docMk/>
          <pc:sldMasterMk cId="1837318355" sldId="2147483691"/>
        </pc:sldMasterMkLst>
        <pc:spChg chg="add">
          <ac:chgData name="Jeremy Beard" userId="9676edfc3f3b3502" providerId="LiveId" clId="{573CDEC4-32D8-4C8C-8D6F-031361DEE47F}" dt="2023-06-03T13:36:39.104" v="2214"/>
          <ac:spMkLst>
            <pc:docMk/>
            <pc:sldMasterMk cId="1837318355" sldId="2147483691"/>
            <ac:spMk id="7" creationId="{082BD593-756C-C5CC-73B6-5A74954F0C56}"/>
          </ac:spMkLst>
        </pc:spChg>
        <pc:spChg chg="add">
          <ac:chgData name="Jeremy Beard" userId="9676edfc3f3b3502" providerId="LiveId" clId="{573CDEC4-32D8-4C8C-8D6F-031361DEE47F}" dt="2023-06-03T13:36:39.104" v="2214"/>
          <ac:spMkLst>
            <pc:docMk/>
            <pc:sldMasterMk cId="1837318355" sldId="2147483691"/>
            <ac:spMk id="8" creationId="{76FBD782-8FA0-D57E-9856-DCD658D8E880}"/>
          </ac:spMkLst>
        </pc:spChg>
        <pc:spChg chg="add">
          <ac:chgData name="Jeremy Beard" userId="9676edfc3f3b3502" providerId="LiveId" clId="{573CDEC4-32D8-4C8C-8D6F-031361DEE47F}" dt="2023-06-03T13:36:39.104" v="2214"/>
          <ac:spMkLst>
            <pc:docMk/>
            <pc:sldMasterMk cId="1837318355" sldId="2147483691"/>
            <ac:spMk id="9" creationId="{FE1C5262-8BB5-85A9-87EF-4780FB55F756}"/>
          </ac:spMkLst>
        </pc:spChg>
        <pc:spChg chg="add">
          <ac:chgData name="Jeremy Beard" userId="9676edfc3f3b3502" providerId="LiveId" clId="{573CDEC4-32D8-4C8C-8D6F-031361DEE47F}" dt="2023-06-03T13:36:39.104" v="2214"/>
          <ac:spMkLst>
            <pc:docMk/>
            <pc:sldMasterMk cId="1837318355" sldId="2147483691"/>
            <ac:spMk id="10" creationId="{E2E7DCBD-7DCD-3D1E-494B-106EB106F32D}"/>
          </ac:spMkLst>
        </pc:spChg>
        <pc:spChg chg="add">
          <ac:chgData name="Jeremy Beard" userId="9676edfc3f3b3502" providerId="LiveId" clId="{573CDEC4-32D8-4C8C-8D6F-031361DEE47F}" dt="2023-06-03T13:36:39.104" v="2214"/>
          <ac:spMkLst>
            <pc:docMk/>
            <pc:sldMasterMk cId="1837318355" sldId="2147483691"/>
            <ac:spMk id="11" creationId="{4B4B4939-1667-F1CF-1329-9F93DA390266}"/>
          </ac:spMkLst>
        </pc:spChg>
        <pc:spChg chg="add">
          <ac:chgData name="Jeremy Beard" userId="9676edfc3f3b3502" providerId="LiveId" clId="{573CDEC4-32D8-4C8C-8D6F-031361DEE47F}" dt="2023-06-03T13:36:39.104" v="2214"/>
          <ac:spMkLst>
            <pc:docMk/>
            <pc:sldMasterMk cId="1837318355" sldId="2147483691"/>
            <ac:spMk id="12" creationId="{B404A0E9-30A5-779B-486A-FFFF14342AF7}"/>
          </ac:spMkLst>
        </pc:spChg>
        <pc:spChg chg="add">
          <ac:chgData name="Jeremy Beard" userId="9676edfc3f3b3502" providerId="LiveId" clId="{573CDEC4-32D8-4C8C-8D6F-031361DEE47F}" dt="2023-06-03T13:36:39.104" v="2214"/>
          <ac:spMkLst>
            <pc:docMk/>
            <pc:sldMasterMk cId="1837318355" sldId="2147483691"/>
            <ac:spMk id="19" creationId="{85C3D246-0493-7C6F-C25B-0835C75D235E}"/>
          </ac:spMkLst>
        </pc:spChg>
        <pc:spChg chg="add">
          <ac:chgData name="Jeremy Beard" userId="9676edfc3f3b3502" providerId="LiveId" clId="{573CDEC4-32D8-4C8C-8D6F-031361DEE47F}" dt="2023-06-03T13:36:39.104" v="2214"/>
          <ac:spMkLst>
            <pc:docMk/>
            <pc:sldMasterMk cId="1837318355" sldId="2147483691"/>
            <ac:spMk id="20" creationId="{2F3F0D9D-44A2-344F-E452-C5AF5A07BE49}"/>
          </ac:spMkLst>
        </pc:spChg>
        <pc:grpChg chg="add">
          <ac:chgData name="Jeremy Beard" userId="9676edfc3f3b3502" providerId="LiveId" clId="{573CDEC4-32D8-4C8C-8D6F-031361DEE47F}" dt="2023-06-03T13:36:39.104" v="2214"/>
          <ac:grpSpMkLst>
            <pc:docMk/>
            <pc:sldMasterMk cId="1837318355" sldId="2147483691"/>
            <ac:grpSpMk id="13" creationId="{C4EE175C-EA7F-D2C0-D3F7-E045ABB3F8E5}"/>
          </ac:grpSpMkLst>
        </pc:grpChg>
        <pc:grpChg chg="add">
          <ac:chgData name="Jeremy Beard" userId="9676edfc3f3b3502" providerId="LiveId" clId="{573CDEC4-32D8-4C8C-8D6F-031361DEE47F}" dt="2023-06-03T13:36:39.104" v="2214"/>
          <ac:grpSpMkLst>
            <pc:docMk/>
            <pc:sldMasterMk cId="1837318355" sldId="2147483691"/>
            <ac:grpSpMk id="16" creationId="{1C3418C9-5E09-E070-5BB1-2A2C828EAC86}"/>
          </ac:grpSpMkLst>
        </pc:grp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24370901" sldId="2147483692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4370901" sldId="2147483692"/>
              <ac:spMk id="7" creationId="{EF181DA3-E5F9-2FEB-C4D2-B6F67638433E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24370901" sldId="2147483692"/>
              <ac:grpSpMk id="8" creationId="{712BD5AE-BDE3-899E-219A-C38B030D7334}"/>
            </ac:grpSpMkLst>
          </pc:grpChg>
        </pc:sldLayout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845030054" sldId="2147483693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845030054" sldId="2147483693"/>
              <ac:spMk id="7" creationId="{E9E4C446-3B9B-72E0-9621-3A995A2C9B1C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845030054" sldId="2147483693"/>
              <ac:spMk id="8" creationId="{CFBEDD35-E835-FA78-85E4-B386D02CD9B3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845030054" sldId="2147483693"/>
              <ac:spMk id="9" creationId="{48099E35-2EC5-AEE1-CE88-FBF7F0DD8D58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845030054" sldId="2147483693"/>
              <ac:spMk id="10" creationId="{A74FD83E-076D-70DB-3637-0A9B3DF06EDD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845030054" sldId="2147483693"/>
              <ac:spMk id="11" creationId="{43C105FE-B2D2-991C-7566-D91934FDA300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845030054" sldId="2147483693"/>
              <ac:spMk id="18" creationId="{07E6857C-7455-793F-11BD-7C0A43DC1395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845030054" sldId="2147483693"/>
              <ac:grpSpMk id="12" creationId="{CD2D5888-00A9-4720-2C3E-C1F267A364AD}"/>
            </ac:grpSpMkLst>
          </pc:gr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845030054" sldId="2147483693"/>
              <ac:grpSpMk id="15" creationId="{B5E12C1A-781D-0114-AF3B-F9920D83BBFB}"/>
            </ac:grpSpMkLst>
          </pc:grpChg>
        </pc:sldLayout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3113260212" sldId="2147483694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7" creationId="{33DBD5F0-C515-B14F-4553-80EE2E4312C9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8" creationId="{919C0B33-D981-FFFD-9E12-F2D79C53EE2E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9" creationId="{8338A220-E2D0-91D1-3AD7-56276B049B82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10" creationId="{724B8E01-245D-0901-880B-230AB7454038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11" creationId="{978958FC-1530-CD7A-2CC5-6441345F0704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12" creationId="{2B7D2801-3B7F-343B-A9B4-C4E596A4D0AD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13" creationId="{82FE88DF-0A14-BA9D-8C64-C392CC1FF0B9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14" creationId="{AEB83211-9311-FBEE-B553-3279F30558B0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3113260212" sldId="2147483694"/>
              <ac:spMk id="15" creationId="{98A2C39F-39F8-C355-57A1-5C6FFC36ED8A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3113260212" sldId="2147483694"/>
              <ac:grpSpMk id="16" creationId="{998F02A3-C1BE-B124-8ED4-6BE92AD454FE}"/>
            </ac:grpSpMkLst>
          </pc:gr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3113260212" sldId="2147483694"/>
              <ac:grpSpMk id="19" creationId="{92BC9070-96BC-02D1-5879-5B61F4904E52}"/>
            </ac:grpSpMkLst>
          </pc:grpChg>
        </pc:sldLayout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252881808" sldId="2147483695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2881808" sldId="2147483695"/>
              <ac:spMk id="8" creationId="{1D4A4A81-5F9A-4474-A951-A9925F6BDE93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2881808" sldId="2147483695"/>
              <ac:spMk id="9" creationId="{BD2BA4C6-F63C-DBA7-D0A8-0B7F1CED10E7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2881808" sldId="2147483695"/>
              <ac:spMk id="10" creationId="{FAE525C8-BD7B-F99E-6F62-BD8766F14EF8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2881808" sldId="2147483695"/>
              <ac:spMk id="11" creationId="{A5E5B3E4-8552-BDD7-EC7C-35EA04F83567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2881808" sldId="2147483695"/>
              <ac:spMk id="12" creationId="{C987D36A-33E9-3EBF-1E43-E42793470022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2881808" sldId="2147483695"/>
              <ac:spMk id="19" creationId="{D0311AE3-35EA-3C63-E211-7109BE42F121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252881808" sldId="2147483695"/>
              <ac:grpSpMk id="13" creationId="{D1212233-7817-5217-C192-C8AAFF547DF4}"/>
            </ac:grpSpMkLst>
          </pc:gr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252881808" sldId="2147483695"/>
              <ac:grpSpMk id="16" creationId="{11B8D61C-DF2F-253F-472C-C56A31B486FD}"/>
            </ac:grpSpMkLst>
          </pc:grpChg>
        </pc:sldLayout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2557016671" sldId="2147483696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57016671" sldId="2147483696"/>
              <ac:spMk id="10" creationId="{AF32EAE6-D304-CCFF-4194-6EA4D712B2F2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57016671" sldId="2147483696"/>
              <ac:spMk id="11" creationId="{6964D0A9-7DE1-AEBD-7ACD-3F4B771BAFEA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57016671" sldId="2147483696"/>
              <ac:spMk id="12" creationId="{41A556A3-70A3-E597-971D-95CCAD38D9A3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57016671" sldId="2147483696"/>
              <ac:spMk id="13" creationId="{4C06D424-94E3-697B-982A-76AFAA15B4E8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57016671" sldId="2147483696"/>
              <ac:spMk id="14" creationId="{DDC795D8-3877-2F05-0509-86A51044057D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557016671" sldId="2147483696"/>
              <ac:spMk id="21" creationId="{147BF1B3-8FED-03F2-A331-91C8615F71EF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2557016671" sldId="2147483696"/>
              <ac:grpSpMk id="15" creationId="{2D478F3D-AF81-7315-7E61-9378983C9B59}"/>
            </ac:grpSpMkLst>
          </pc:gr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2557016671" sldId="2147483696"/>
              <ac:grpSpMk id="18" creationId="{986FE822-2E2A-5389-283E-53C2B758A2B0}"/>
            </ac:grpSpMkLst>
          </pc:grpChg>
        </pc:sldLayout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1407402015" sldId="2147483697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407402015" sldId="2147483697"/>
              <ac:spMk id="6" creationId="{3CA3AB16-BF26-B961-5865-1BAC45275886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407402015" sldId="2147483697"/>
              <ac:spMk id="7" creationId="{65D778D8-DD12-DFB3-9111-D7277478D852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407402015" sldId="2147483697"/>
              <ac:spMk id="8" creationId="{205E790F-0860-A4AB-928F-54C98D458F44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407402015" sldId="2147483697"/>
              <ac:spMk id="9" creationId="{FB838689-8E0A-19C7-79A6-0CEF15283CAE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407402015" sldId="2147483697"/>
              <ac:spMk id="10" creationId="{43262AE4-946A-5079-D4F3-C6ABDAD11341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407402015" sldId="2147483697"/>
              <ac:spMk id="17" creationId="{F0E30B5E-0199-615D-4160-C0AC773654A3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1407402015" sldId="2147483697"/>
              <ac:grpSpMk id="11" creationId="{22F88D13-3D39-0AE6-530E-F1074323CDE6}"/>
            </ac:grpSpMkLst>
          </pc:gr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1407402015" sldId="2147483697"/>
              <ac:grpSpMk id="14" creationId="{7ABEE613-C8E5-0403-0A24-CE915848A738}"/>
            </ac:grpSpMkLst>
          </pc:grpChg>
        </pc:sldLayout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4189870706" sldId="2147483698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4189870706" sldId="2147483698"/>
              <ac:spMk id="5" creationId="{E989650B-2E01-8F33-50D8-895EC17D2EA4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4189870706" sldId="2147483698"/>
              <ac:spMk id="6" creationId="{CCE2E01B-D6C2-7050-945C-6550D78988C8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4189870706" sldId="2147483698"/>
              <ac:spMk id="7" creationId="{7D2CC2D6-AB88-639C-460A-5724F6F33612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4189870706" sldId="2147483698"/>
              <ac:spMk id="8" creationId="{A343CA92-DF6F-E7F9-8CBE-9CBE74BAF51A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4189870706" sldId="2147483698"/>
              <ac:spMk id="9" creationId="{88F40CAE-A0DE-5FE8-DD5C-2F057F3B8C2B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4189870706" sldId="2147483698"/>
              <ac:spMk id="13" creationId="{27C05970-1B3E-9FE5-A5A2-A7C5D1ACA7F8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4189870706" sldId="2147483698"/>
              <ac:grpSpMk id="10" creationId="{CF10AFFD-2792-F1E8-0675-D86BE9F63572}"/>
            </ac:grpSpMkLst>
          </pc:grpChg>
        </pc:sldLayout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2125008120" sldId="2147483699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125008120" sldId="2147483699"/>
              <ac:spMk id="8" creationId="{BA6DFFC3-5C35-FA81-C3CF-AA5E5D8E970D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125008120" sldId="2147483699"/>
              <ac:spMk id="9" creationId="{CF6BCB3F-4CAA-959A-B9D0-B9C054C01664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125008120" sldId="2147483699"/>
              <ac:spMk id="10" creationId="{8F755150-C32A-5299-B2E6-98CF519FE24C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125008120" sldId="2147483699"/>
              <ac:spMk id="11" creationId="{FF42D1E4-8BCD-B6A8-805F-ADCF1BCA2187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125008120" sldId="2147483699"/>
              <ac:spMk id="12" creationId="{6743A677-08C6-899D-0B18-44D0B44B67FE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2125008120" sldId="2147483699"/>
              <ac:spMk id="19" creationId="{DA062834-680C-A5DA-2746-CD254AD76052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2125008120" sldId="2147483699"/>
              <ac:grpSpMk id="13" creationId="{BFAD43CA-1DAA-0C51-B74F-8CA705A5F236}"/>
            </ac:grpSpMkLst>
          </pc:gr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2125008120" sldId="2147483699"/>
              <ac:grpSpMk id="16" creationId="{6EB0CC43-74BD-C313-8E19-CDE649821F8A}"/>
            </ac:grpSpMkLst>
          </pc:grpChg>
        </pc:sldLayoutChg>
        <pc:sldLayoutChg chg="addSp">
          <pc:chgData name="Jeremy Beard" userId="9676edfc3f3b3502" providerId="LiveId" clId="{573CDEC4-32D8-4C8C-8D6F-031361DEE47F}" dt="2023-06-03T13:36:39.104" v="2214"/>
          <pc:sldLayoutMkLst>
            <pc:docMk/>
            <pc:sldMasterMk cId="1837318355" sldId="2147483691"/>
            <pc:sldLayoutMk cId="1919727749" sldId="2147483700"/>
          </pc:sldLayoutMkLst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919727749" sldId="2147483700"/>
              <ac:spMk id="8" creationId="{201BCCDB-51FB-99B0-EBF7-ECAEFBB62DE6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919727749" sldId="2147483700"/>
              <ac:spMk id="9" creationId="{AB8D0EC8-204E-3010-DB54-D598DC40BA16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919727749" sldId="2147483700"/>
              <ac:spMk id="10" creationId="{635C33F3-E1D7-31CD-B8D9-2CC273918D96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919727749" sldId="2147483700"/>
              <ac:spMk id="11" creationId="{2B96C1F1-0CFA-82C1-6FFE-0C9C3319B1CF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919727749" sldId="2147483700"/>
              <ac:spMk id="12" creationId="{696602BB-CA34-EAC4-4483-D4AAF0FBB980}"/>
            </ac:spMkLst>
          </pc:spChg>
          <pc:spChg chg="add">
            <ac:chgData name="Jeremy Beard" userId="9676edfc3f3b3502" providerId="LiveId" clId="{573CDEC4-32D8-4C8C-8D6F-031361DEE47F}" dt="2023-06-03T13:36:39.104" v="2214"/>
            <ac:spMkLst>
              <pc:docMk/>
              <pc:sldMasterMk cId="1837318355" sldId="2147483691"/>
              <pc:sldLayoutMk cId="1919727749" sldId="2147483700"/>
              <ac:spMk id="19" creationId="{C58B1F0C-0B4C-5E16-CEFC-E67F41C62DC2}"/>
            </ac:spMkLst>
          </pc:s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1919727749" sldId="2147483700"/>
              <ac:grpSpMk id="13" creationId="{E0AFFCB5-3420-4F96-3B64-A67ECAA2ED14}"/>
            </ac:grpSpMkLst>
          </pc:grpChg>
          <pc:grpChg chg="add">
            <ac:chgData name="Jeremy Beard" userId="9676edfc3f3b3502" providerId="LiveId" clId="{573CDEC4-32D8-4C8C-8D6F-031361DEE47F}" dt="2023-06-03T13:36:39.104" v="2214"/>
            <ac:grpSpMkLst>
              <pc:docMk/>
              <pc:sldMasterMk cId="1837318355" sldId="2147483691"/>
              <pc:sldLayoutMk cId="1919727749" sldId="2147483700"/>
              <ac:grpSpMk id="16" creationId="{4AB9A9D0-097F-E9F3-221B-60E40AC6882E}"/>
            </ac:grpSpMkLst>
          </pc:grpChg>
        </pc:sldLayoutChg>
      </pc:sldMasterChg>
      <pc:sldMasterChg chg="addSp modSldLayout">
        <pc:chgData name="Jeremy Beard" userId="9676edfc3f3b3502" providerId="LiveId" clId="{573CDEC4-32D8-4C8C-8D6F-031361DEE47F}" dt="2023-06-03T13:36:41.686" v="2215"/>
        <pc:sldMasterMkLst>
          <pc:docMk/>
          <pc:sldMasterMk cId="4069018379" sldId="2147483704"/>
        </pc:sldMasterMkLst>
        <pc:spChg chg="add">
          <ac:chgData name="Jeremy Beard" userId="9676edfc3f3b3502" providerId="LiveId" clId="{573CDEC4-32D8-4C8C-8D6F-031361DEE47F}" dt="2023-06-03T13:36:41.686" v="2215"/>
          <ac:spMkLst>
            <pc:docMk/>
            <pc:sldMasterMk cId="4069018379" sldId="2147483704"/>
            <ac:spMk id="7" creationId="{523DAFBD-4700-EC09-3154-FD503EF4DFFB}"/>
          </ac:spMkLst>
        </pc:spChg>
        <pc:spChg chg="add">
          <ac:chgData name="Jeremy Beard" userId="9676edfc3f3b3502" providerId="LiveId" clId="{573CDEC4-32D8-4C8C-8D6F-031361DEE47F}" dt="2023-06-03T13:36:41.686" v="2215"/>
          <ac:spMkLst>
            <pc:docMk/>
            <pc:sldMasterMk cId="4069018379" sldId="2147483704"/>
            <ac:spMk id="8" creationId="{B60CFCD4-E238-C8B7-0281-8901A9E51EFE}"/>
          </ac:spMkLst>
        </pc:spChg>
        <pc:spChg chg="add">
          <ac:chgData name="Jeremy Beard" userId="9676edfc3f3b3502" providerId="LiveId" clId="{573CDEC4-32D8-4C8C-8D6F-031361DEE47F}" dt="2023-06-03T13:36:41.686" v="2215"/>
          <ac:spMkLst>
            <pc:docMk/>
            <pc:sldMasterMk cId="4069018379" sldId="2147483704"/>
            <ac:spMk id="9" creationId="{E93B1546-1B99-5CA7-45F3-759DFD17BFD0}"/>
          </ac:spMkLst>
        </pc:spChg>
        <pc:spChg chg="add">
          <ac:chgData name="Jeremy Beard" userId="9676edfc3f3b3502" providerId="LiveId" clId="{573CDEC4-32D8-4C8C-8D6F-031361DEE47F}" dt="2023-06-03T13:36:41.686" v="2215"/>
          <ac:spMkLst>
            <pc:docMk/>
            <pc:sldMasterMk cId="4069018379" sldId="2147483704"/>
            <ac:spMk id="10" creationId="{FE6E1C40-226B-2EE1-0EAF-398774C5E4DF}"/>
          </ac:spMkLst>
        </pc:spChg>
        <pc:spChg chg="add">
          <ac:chgData name="Jeremy Beard" userId="9676edfc3f3b3502" providerId="LiveId" clId="{573CDEC4-32D8-4C8C-8D6F-031361DEE47F}" dt="2023-06-03T13:36:41.686" v="2215"/>
          <ac:spMkLst>
            <pc:docMk/>
            <pc:sldMasterMk cId="4069018379" sldId="2147483704"/>
            <ac:spMk id="11" creationId="{16D976DE-E602-BD80-8383-2F279A577DFE}"/>
          </ac:spMkLst>
        </pc:spChg>
        <pc:spChg chg="add">
          <ac:chgData name="Jeremy Beard" userId="9676edfc3f3b3502" providerId="LiveId" clId="{573CDEC4-32D8-4C8C-8D6F-031361DEE47F}" dt="2023-06-03T13:36:41.686" v="2215"/>
          <ac:spMkLst>
            <pc:docMk/>
            <pc:sldMasterMk cId="4069018379" sldId="2147483704"/>
            <ac:spMk id="12" creationId="{EF7B3FE0-ED19-C9D3-E5BC-8033239F9C4D}"/>
          </ac:spMkLst>
        </pc:spChg>
        <pc:spChg chg="add">
          <ac:chgData name="Jeremy Beard" userId="9676edfc3f3b3502" providerId="LiveId" clId="{573CDEC4-32D8-4C8C-8D6F-031361DEE47F}" dt="2023-06-03T13:36:41.686" v="2215"/>
          <ac:spMkLst>
            <pc:docMk/>
            <pc:sldMasterMk cId="4069018379" sldId="2147483704"/>
            <ac:spMk id="19" creationId="{58DF1A70-3C38-8A7E-7467-76FE5C3C74F1}"/>
          </ac:spMkLst>
        </pc:spChg>
        <pc:spChg chg="add">
          <ac:chgData name="Jeremy Beard" userId="9676edfc3f3b3502" providerId="LiveId" clId="{573CDEC4-32D8-4C8C-8D6F-031361DEE47F}" dt="2023-06-03T13:36:41.686" v="2215"/>
          <ac:spMkLst>
            <pc:docMk/>
            <pc:sldMasterMk cId="4069018379" sldId="2147483704"/>
            <ac:spMk id="20" creationId="{F270B07D-7D56-42A7-5CEA-2D5AF39DA424}"/>
          </ac:spMkLst>
        </pc:spChg>
        <pc:grpChg chg="add">
          <ac:chgData name="Jeremy Beard" userId="9676edfc3f3b3502" providerId="LiveId" clId="{573CDEC4-32D8-4C8C-8D6F-031361DEE47F}" dt="2023-06-03T13:36:41.686" v="2215"/>
          <ac:grpSpMkLst>
            <pc:docMk/>
            <pc:sldMasterMk cId="4069018379" sldId="2147483704"/>
            <ac:grpSpMk id="13" creationId="{0E0A4800-7989-77D5-F003-D3689B4785D5}"/>
          </ac:grpSpMkLst>
        </pc:grpChg>
        <pc:grpChg chg="add">
          <ac:chgData name="Jeremy Beard" userId="9676edfc3f3b3502" providerId="LiveId" clId="{573CDEC4-32D8-4C8C-8D6F-031361DEE47F}" dt="2023-06-03T13:36:41.686" v="2215"/>
          <ac:grpSpMkLst>
            <pc:docMk/>
            <pc:sldMasterMk cId="4069018379" sldId="2147483704"/>
            <ac:grpSpMk id="16" creationId="{DC17DAD0-8359-F694-C094-D409918AF35C}"/>
          </ac:grpSpMkLst>
        </pc:grp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4075832415" sldId="2147483705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075832415" sldId="2147483705"/>
              <ac:spMk id="7" creationId="{F7933FEF-4489-4A35-EC40-57FA8E016213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4075832415" sldId="2147483705"/>
              <ac:grpSpMk id="8" creationId="{16843D26-8E92-E0FF-DCD4-1C0F875EF599}"/>
            </ac:grpSpMkLst>
          </pc:grpChg>
        </pc:sldLayout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3247719979" sldId="2147483706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47719979" sldId="2147483706"/>
              <ac:spMk id="7" creationId="{07F189E4-482B-BEBA-DB96-3F13778AC1CA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47719979" sldId="2147483706"/>
              <ac:spMk id="8" creationId="{D667F227-99B6-6165-7DFF-F0DC52F69048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47719979" sldId="2147483706"/>
              <ac:spMk id="9" creationId="{B3EFD453-2E66-05D6-A703-F275C0637C0E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47719979" sldId="2147483706"/>
              <ac:spMk id="10" creationId="{B4BE6552-AC2A-067E-3D67-1DB5A0FA27AD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47719979" sldId="2147483706"/>
              <ac:spMk id="11" creationId="{30AFF3E4-8AAF-AA2F-57D8-DDA97BE2FEE1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47719979" sldId="2147483706"/>
              <ac:spMk id="18" creationId="{D6AC503C-3CEE-DDD4-72A0-EC11A9116CCD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3247719979" sldId="2147483706"/>
              <ac:grpSpMk id="12" creationId="{F9519805-658E-92A4-C619-D1D125CBDF71}"/>
            </ac:grpSpMkLst>
          </pc:gr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3247719979" sldId="2147483706"/>
              <ac:grpSpMk id="15" creationId="{07BC0AC8-EB83-3F05-95AE-D2EE5DF9CFB8}"/>
            </ac:grpSpMkLst>
          </pc:grpChg>
        </pc:sldLayout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3542239357" sldId="2147483707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7" creationId="{345523BC-87E0-709E-8696-BE691ED257DC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8" creationId="{83B9EA8A-2491-F726-4BB6-68497BEFB55C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9" creationId="{C314ED08-534A-D6CD-4E39-B19B5E9625C3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10" creationId="{0F1D8467-BFA6-3566-CF18-0BD38D2BA3D4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11" creationId="{1BE1B114-3AEB-CD31-3207-C10B26F5DFDD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12" creationId="{3AC91C7F-8195-3990-5C1B-73A2542E60B4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13" creationId="{7D202419-A6B6-EFE4-C368-CC9419552662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14" creationId="{008ED32B-567E-2275-0E4A-05F306634CDE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542239357" sldId="2147483707"/>
              <ac:spMk id="15" creationId="{6114212B-F81A-9967-BCBA-0BD007C58FFA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3542239357" sldId="2147483707"/>
              <ac:grpSpMk id="16" creationId="{FEA3A9E4-AD33-95BB-00DB-11D3CF8D9DD1}"/>
            </ac:grpSpMkLst>
          </pc:gr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3542239357" sldId="2147483707"/>
              <ac:grpSpMk id="19" creationId="{BEDF6325-94DB-8B46-2B13-DABA42718A5B}"/>
            </ac:grpSpMkLst>
          </pc:grpChg>
        </pc:sldLayout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43634143" sldId="2147483708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3634143" sldId="2147483708"/>
              <ac:spMk id="8" creationId="{52A461A3-67C2-4F7D-093D-D52F5A77E834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3634143" sldId="2147483708"/>
              <ac:spMk id="9" creationId="{8A727C9A-EFDC-0344-C470-9B6401CCD21C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3634143" sldId="2147483708"/>
              <ac:spMk id="10" creationId="{DB3AA5B9-6A00-A1A4-F2B8-EC4F252A1D85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3634143" sldId="2147483708"/>
              <ac:spMk id="11" creationId="{EDF3FDAD-E832-1C1A-2B27-18EC6D58BAC7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3634143" sldId="2147483708"/>
              <ac:spMk id="12" creationId="{A49AF8C9-89A9-0AB8-1275-6776D4A08BBB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3634143" sldId="2147483708"/>
              <ac:spMk id="19" creationId="{FCC56558-8FD9-6DD0-DA18-8B59C1E9E755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43634143" sldId="2147483708"/>
              <ac:grpSpMk id="13" creationId="{B9139DD0-614F-F3BE-8433-A7812852016F}"/>
            </ac:grpSpMkLst>
          </pc:gr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43634143" sldId="2147483708"/>
              <ac:grpSpMk id="16" creationId="{6773257A-6218-6876-AA8D-579409323C8B}"/>
            </ac:grpSpMkLst>
          </pc:grpChg>
        </pc:sldLayout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3628486267" sldId="2147483709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628486267" sldId="2147483709"/>
              <ac:spMk id="10" creationId="{4D19CFE1-44B0-ED2C-74F0-D297A95D75D9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628486267" sldId="2147483709"/>
              <ac:spMk id="11" creationId="{0DD9FDBC-1E9D-604E-D062-371A3A84D27B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628486267" sldId="2147483709"/>
              <ac:spMk id="12" creationId="{C37F698E-AF01-2744-5660-491AE113166E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628486267" sldId="2147483709"/>
              <ac:spMk id="13" creationId="{4CCAC914-2B3B-4BCF-0DAC-8DD1840ABA3B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628486267" sldId="2147483709"/>
              <ac:spMk id="14" creationId="{A4588774-CA8D-C176-963A-A602812B95CE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628486267" sldId="2147483709"/>
              <ac:spMk id="21" creationId="{3A713B3C-C47E-535C-B680-0F06C8DE8A65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3628486267" sldId="2147483709"/>
              <ac:grpSpMk id="15" creationId="{03627154-485A-EB52-073E-C7EDB589C2B8}"/>
            </ac:grpSpMkLst>
          </pc:gr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3628486267" sldId="2147483709"/>
              <ac:grpSpMk id="18" creationId="{CD34C349-40A8-81BB-C451-678AD9E1B9CC}"/>
            </ac:grpSpMkLst>
          </pc:grpChg>
        </pc:sldLayout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4154059537" sldId="2147483710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154059537" sldId="2147483710"/>
              <ac:spMk id="6" creationId="{3841ACDB-5732-DF93-8070-7761BED3C11E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154059537" sldId="2147483710"/>
              <ac:spMk id="7" creationId="{AE240240-5B3A-CCAF-1B66-C8C4231E1B3A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154059537" sldId="2147483710"/>
              <ac:spMk id="8" creationId="{32D39E85-EEF4-9D1B-47C9-D16A0FAC8FF7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154059537" sldId="2147483710"/>
              <ac:spMk id="9" creationId="{E1493652-F734-0BBB-F624-2D44E10359F7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154059537" sldId="2147483710"/>
              <ac:spMk id="10" creationId="{E76E2C5B-A33A-4D56-2349-D2DB7CAFB005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4154059537" sldId="2147483710"/>
              <ac:spMk id="17" creationId="{0AF46202-A327-8E60-BC30-DAFF63CE09ED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4154059537" sldId="2147483710"/>
              <ac:grpSpMk id="11" creationId="{5988DE02-C106-8F9C-A8F5-AD8282C57B9F}"/>
            </ac:grpSpMkLst>
          </pc:gr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4154059537" sldId="2147483710"/>
              <ac:grpSpMk id="14" creationId="{A2858FF7-405C-55C0-FBDD-C1DDCDC339F1}"/>
            </ac:grpSpMkLst>
          </pc:grpChg>
        </pc:sldLayout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187697412" sldId="2147483711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187697412" sldId="2147483711"/>
              <ac:spMk id="5" creationId="{7A3D587E-D9CC-D4E2-E9B6-D2D1C3C92156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187697412" sldId="2147483711"/>
              <ac:spMk id="6" creationId="{9FDECA01-1341-1F2D-EA5E-AAE4C292EFC9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187697412" sldId="2147483711"/>
              <ac:spMk id="7" creationId="{E8FA0B71-C294-E074-BA1C-7EEACBC3A62C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187697412" sldId="2147483711"/>
              <ac:spMk id="8" creationId="{6D7B1290-4451-5BCC-11C3-233A07D563E2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187697412" sldId="2147483711"/>
              <ac:spMk id="9" creationId="{DD989489-EBD8-4200-AE14-8E49CD123391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187697412" sldId="2147483711"/>
              <ac:spMk id="13" creationId="{BB4FA837-2B24-D97D-7DB6-713D3A4B41AB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187697412" sldId="2147483711"/>
              <ac:grpSpMk id="10" creationId="{500FA3EC-2CC4-2483-9930-8B50E2CF5DEF}"/>
            </ac:grpSpMkLst>
          </pc:grpChg>
        </pc:sldLayout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2164917628" sldId="2147483712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2164917628" sldId="2147483712"/>
              <ac:spMk id="8" creationId="{6EEF819F-7BEE-AB17-FED1-E735E9E04C76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2164917628" sldId="2147483712"/>
              <ac:spMk id="9" creationId="{A6A89A66-A2ED-DA14-C2B6-AF27F170B603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2164917628" sldId="2147483712"/>
              <ac:spMk id="10" creationId="{E3F7DD3A-038E-714D-341B-7425DBD81E4C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2164917628" sldId="2147483712"/>
              <ac:spMk id="11" creationId="{F7CB28C2-DD0F-7027-646F-D3F291991334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2164917628" sldId="2147483712"/>
              <ac:spMk id="12" creationId="{305B90CB-2F61-D7B6-1342-7096AB62EE78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2164917628" sldId="2147483712"/>
              <ac:spMk id="19" creationId="{6DD25EBF-D320-396E-9047-FAEC0DF10DB0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2164917628" sldId="2147483712"/>
              <ac:grpSpMk id="13" creationId="{7C265E60-0728-949B-DAEA-9874FA34EF6C}"/>
            </ac:grpSpMkLst>
          </pc:gr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2164917628" sldId="2147483712"/>
              <ac:grpSpMk id="16" creationId="{0A05A30C-3C05-B990-694E-B8F314675DF3}"/>
            </ac:grpSpMkLst>
          </pc:grpChg>
        </pc:sldLayoutChg>
        <pc:sldLayoutChg chg="addSp">
          <pc:chgData name="Jeremy Beard" userId="9676edfc3f3b3502" providerId="LiveId" clId="{573CDEC4-32D8-4C8C-8D6F-031361DEE47F}" dt="2023-06-03T13:36:41.686" v="2215"/>
          <pc:sldLayoutMkLst>
            <pc:docMk/>
            <pc:sldMasterMk cId="4069018379" sldId="2147483704"/>
            <pc:sldLayoutMk cId="3284200935" sldId="2147483713"/>
          </pc:sldLayoutMkLst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84200935" sldId="2147483713"/>
              <ac:spMk id="8" creationId="{491265DC-4F4B-C16F-F0CB-C0C440E521ED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84200935" sldId="2147483713"/>
              <ac:spMk id="9" creationId="{EC002D9D-12D9-234C-4326-65C1FE579E5B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84200935" sldId="2147483713"/>
              <ac:spMk id="10" creationId="{9F90CC99-048E-F141-26CE-938D85BE32B8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84200935" sldId="2147483713"/>
              <ac:spMk id="11" creationId="{4893D384-C443-95C0-6088-C4D76913D25F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84200935" sldId="2147483713"/>
              <ac:spMk id="12" creationId="{BA44E42F-C5BD-3287-C3FF-6DABEC072357}"/>
            </ac:spMkLst>
          </pc:spChg>
          <pc:spChg chg="add">
            <ac:chgData name="Jeremy Beard" userId="9676edfc3f3b3502" providerId="LiveId" clId="{573CDEC4-32D8-4C8C-8D6F-031361DEE47F}" dt="2023-06-03T13:36:41.686" v="2215"/>
            <ac:spMkLst>
              <pc:docMk/>
              <pc:sldMasterMk cId="4069018379" sldId="2147483704"/>
              <pc:sldLayoutMk cId="3284200935" sldId="2147483713"/>
              <ac:spMk id="19" creationId="{46011BAC-2F55-D61B-0209-FABFC38EC2CD}"/>
            </ac:spMkLst>
          </pc:s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3284200935" sldId="2147483713"/>
              <ac:grpSpMk id="13" creationId="{158A487D-9C44-28EC-3C15-92A1E30701D5}"/>
            </ac:grpSpMkLst>
          </pc:grpChg>
          <pc:grpChg chg="add">
            <ac:chgData name="Jeremy Beard" userId="9676edfc3f3b3502" providerId="LiveId" clId="{573CDEC4-32D8-4C8C-8D6F-031361DEE47F}" dt="2023-06-03T13:36:41.686" v="2215"/>
            <ac:grpSpMkLst>
              <pc:docMk/>
              <pc:sldMasterMk cId="4069018379" sldId="2147483704"/>
              <pc:sldLayoutMk cId="3284200935" sldId="2147483713"/>
              <ac:grpSpMk id="16" creationId="{76C0500B-F757-0AFF-674F-9BEBBB59D89D}"/>
            </ac:grpSpMkLst>
          </pc:grpChg>
        </pc:sldLayoutChg>
      </pc:sldMasterChg>
      <pc:sldMasterChg chg="addSp modSldLayout">
        <pc:chgData name="Jeremy Beard" userId="9676edfc3f3b3502" providerId="LiveId" clId="{573CDEC4-32D8-4C8C-8D6F-031361DEE47F}" dt="2023-06-03T13:36:42.627" v="2216"/>
        <pc:sldMasterMkLst>
          <pc:docMk/>
          <pc:sldMasterMk cId="734734920" sldId="2147483717"/>
        </pc:sldMasterMkLst>
        <pc:spChg chg="add">
          <ac:chgData name="Jeremy Beard" userId="9676edfc3f3b3502" providerId="LiveId" clId="{573CDEC4-32D8-4C8C-8D6F-031361DEE47F}" dt="2023-06-03T13:36:42.627" v="2216"/>
          <ac:spMkLst>
            <pc:docMk/>
            <pc:sldMasterMk cId="734734920" sldId="2147483717"/>
            <ac:spMk id="7" creationId="{8386619F-0F2C-AAB5-9DB0-59DEF0073760}"/>
          </ac:spMkLst>
        </pc:spChg>
        <pc:spChg chg="add">
          <ac:chgData name="Jeremy Beard" userId="9676edfc3f3b3502" providerId="LiveId" clId="{573CDEC4-32D8-4C8C-8D6F-031361DEE47F}" dt="2023-06-03T13:36:42.627" v="2216"/>
          <ac:spMkLst>
            <pc:docMk/>
            <pc:sldMasterMk cId="734734920" sldId="2147483717"/>
            <ac:spMk id="8" creationId="{E20DE44D-1239-5D08-E9A8-3D990490C7BD}"/>
          </ac:spMkLst>
        </pc:spChg>
        <pc:spChg chg="add">
          <ac:chgData name="Jeremy Beard" userId="9676edfc3f3b3502" providerId="LiveId" clId="{573CDEC4-32D8-4C8C-8D6F-031361DEE47F}" dt="2023-06-03T13:36:42.627" v="2216"/>
          <ac:spMkLst>
            <pc:docMk/>
            <pc:sldMasterMk cId="734734920" sldId="2147483717"/>
            <ac:spMk id="9" creationId="{8183160E-9715-6111-F2CB-2659B5ECD06C}"/>
          </ac:spMkLst>
        </pc:spChg>
        <pc:spChg chg="add">
          <ac:chgData name="Jeremy Beard" userId="9676edfc3f3b3502" providerId="LiveId" clId="{573CDEC4-32D8-4C8C-8D6F-031361DEE47F}" dt="2023-06-03T13:36:42.627" v="2216"/>
          <ac:spMkLst>
            <pc:docMk/>
            <pc:sldMasterMk cId="734734920" sldId="2147483717"/>
            <ac:spMk id="10" creationId="{27D5A158-D8E2-595D-B80A-4E88DD495EA6}"/>
          </ac:spMkLst>
        </pc:spChg>
        <pc:spChg chg="add">
          <ac:chgData name="Jeremy Beard" userId="9676edfc3f3b3502" providerId="LiveId" clId="{573CDEC4-32D8-4C8C-8D6F-031361DEE47F}" dt="2023-06-03T13:36:42.627" v="2216"/>
          <ac:spMkLst>
            <pc:docMk/>
            <pc:sldMasterMk cId="734734920" sldId="2147483717"/>
            <ac:spMk id="11" creationId="{71014A99-AA9E-A910-F94C-739B16AC604E}"/>
          </ac:spMkLst>
        </pc:spChg>
        <pc:spChg chg="add">
          <ac:chgData name="Jeremy Beard" userId="9676edfc3f3b3502" providerId="LiveId" clId="{573CDEC4-32D8-4C8C-8D6F-031361DEE47F}" dt="2023-06-03T13:36:42.627" v="2216"/>
          <ac:spMkLst>
            <pc:docMk/>
            <pc:sldMasterMk cId="734734920" sldId="2147483717"/>
            <ac:spMk id="12" creationId="{316A7BD7-FE47-F805-5DF0-250182E5778A}"/>
          </ac:spMkLst>
        </pc:spChg>
        <pc:spChg chg="add">
          <ac:chgData name="Jeremy Beard" userId="9676edfc3f3b3502" providerId="LiveId" clId="{573CDEC4-32D8-4C8C-8D6F-031361DEE47F}" dt="2023-06-03T13:36:42.627" v="2216"/>
          <ac:spMkLst>
            <pc:docMk/>
            <pc:sldMasterMk cId="734734920" sldId="2147483717"/>
            <ac:spMk id="19" creationId="{E6B2F355-E634-38A0-6BE6-7E1602E210FB}"/>
          </ac:spMkLst>
        </pc:spChg>
        <pc:spChg chg="add">
          <ac:chgData name="Jeremy Beard" userId="9676edfc3f3b3502" providerId="LiveId" clId="{573CDEC4-32D8-4C8C-8D6F-031361DEE47F}" dt="2023-06-03T13:36:42.627" v="2216"/>
          <ac:spMkLst>
            <pc:docMk/>
            <pc:sldMasterMk cId="734734920" sldId="2147483717"/>
            <ac:spMk id="20" creationId="{EA748A7A-C441-1BEF-3A9A-4856B1612490}"/>
          </ac:spMkLst>
        </pc:spChg>
        <pc:grpChg chg="add">
          <ac:chgData name="Jeremy Beard" userId="9676edfc3f3b3502" providerId="LiveId" clId="{573CDEC4-32D8-4C8C-8D6F-031361DEE47F}" dt="2023-06-03T13:36:42.627" v="2216"/>
          <ac:grpSpMkLst>
            <pc:docMk/>
            <pc:sldMasterMk cId="734734920" sldId="2147483717"/>
            <ac:grpSpMk id="13" creationId="{5DA0E923-F02C-7C67-5480-5F888F5DCA37}"/>
          </ac:grpSpMkLst>
        </pc:grpChg>
        <pc:grpChg chg="add">
          <ac:chgData name="Jeremy Beard" userId="9676edfc3f3b3502" providerId="LiveId" clId="{573CDEC4-32D8-4C8C-8D6F-031361DEE47F}" dt="2023-06-03T13:36:42.627" v="2216"/>
          <ac:grpSpMkLst>
            <pc:docMk/>
            <pc:sldMasterMk cId="734734920" sldId="2147483717"/>
            <ac:grpSpMk id="16" creationId="{C59432DD-0AF5-664F-3A3B-8A1822C26023}"/>
          </ac:grpSpMkLst>
        </pc:grp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1026385576" sldId="2147483718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026385576" sldId="2147483718"/>
              <ac:spMk id="7" creationId="{1D0011D2-C75F-6B82-2FE6-411CBFDF448A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1026385576" sldId="2147483718"/>
              <ac:grpSpMk id="8" creationId="{974CB17B-4E89-20C8-886F-D5AC2758A3E1}"/>
            </ac:grpSpMkLst>
          </pc:grpChg>
        </pc:sldLayout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2910269319" sldId="2147483719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0269319" sldId="2147483719"/>
              <ac:spMk id="7" creationId="{ECEED447-AFB7-9942-8579-B3058CBA1BFB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0269319" sldId="2147483719"/>
              <ac:spMk id="8" creationId="{D39E055B-14D4-89AE-4540-4379841A3F5A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0269319" sldId="2147483719"/>
              <ac:spMk id="9" creationId="{ED88AB5E-08EE-5AD2-035F-F9D37EDE6A11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0269319" sldId="2147483719"/>
              <ac:spMk id="10" creationId="{FFFB43B0-1D60-8F59-16D2-E1F7392CF9E2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0269319" sldId="2147483719"/>
              <ac:spMk id="11" creationId="{7202A0B5-3902-7516-179E-A761C7195342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0269319" sldId="2147483719"/>
              <ac:spMk id="18" creationId="{B0C7D2A7-0022-197B-7740-8E15287DE3FE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2910269319" sldId="2147483719"/>
              <ac:grpSpMk id="12" creationId="{2D4941C1-4D02-F4B6-5953-48EC2980F6C8}"/>
            </ac:grpSpMkLst>
          </pc:gr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2910269319" sldId="2147483719"/>
              <ac:grpSpMk id="15" creationId="{F9ADA22E-5537-D7C9-0D52-FBC5A1C8A3C2}"/>
            </ac:grpSpMkLst>
          </pc:grpChg>
        </pc:sldLayout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2769093113" sldId="2147483720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7" creationId="{FF57BBEC-A243-78DA-7C35-A681CE7F4E5E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8" creationId="{64D1BF5B-D5A4-9285-3136-4BA76DE9A5A6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9" creationId="{8571068F-F8AF-E353-D476-17B193334256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10" creationId="{FE95A926-D876-3BCD-171C-2F118D83D4E3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11" creationId="{FE3D66BC-92B2-F197-A979-0B529BBDEB54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12" creationId="{89AE9455-6E78-537A-E720-8132AF2CA414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13" creationId="{C8329858-9C77-AE5B-E3BF-EED66DB6A335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14" creationId="{9E7D619A-CAFC-D015-DD3B-F752837355B5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769093113" sldId="2147483720"/>
              <ac:spMk id="15" creationId="{F4B87D49-0881-CFDF-B80D-70FD0F2AA498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2769093113" sldId="2147483720"/>
              <ac:grpSpMk id="16" creationId="{18D8153C-3D62-19AF-E46B-2D1CBC36FD90}"/>
            </ac:grpSpMkLst>
          </pc:gr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2769093113" sldId="2147483720"/>
              <ac:grpSpMk id="19" creationId="{650EE50A-CD44-4DDC-2BCA-63FEFCB0B1E4}"/>
            </ac:grpSpMkLst>
          </pc:grpChg>
        </pc:sldLayout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2917422407" sldId="2147483721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7422407" sldId="2147483721"/>
              <ac:spMk id="8" creationId="{CFDF1198-5053-1C54-1F23-4960B848822D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7422407" sldId="2147483721"/>
              <ac:spMk id="9" creationId="{0EC7BF3D-1BB8-6B76-BC53-830C3EF7247E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7422407" sldId="2147483721"/>
              <ac:spMk id="10" creationId="{2CD7BC63-9195-05DE-6C4D-65AC667107DA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7422407" sldId="2147483721"/>
              <ac:spMk id="11" creationId="{5B24CA9D-F658-2397-1F3B-CDF41D515A31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7422407" sldId="2147483721"/>
              <ac:spMk id="12" creationId="{E1594774-1A63-A900-7526-469BFD01030E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2917422407" sldId="2147483721"/>
              <ac:spMk id="19" creationId="{CFD07C2A-1FEE-57C4-5EB1-B6163DF282EE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2917422407" sldId="2147483721"/>
              <ac:grpSpMk id="13" creationId="{79690557-95A8-4CDA-F5AC-F313FB2B5DF6}"/>
            </ac:grpSpMkLst>
          </pc:gr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2917422407" sldId="2147483721"/>
              <ac:grpSpMk id="16" creationId="{2928B933-F94F-DA77-1BAB-4E4520D956A6}"/>
            </ac:grpSpMkLst>
          </pc:grpChg>
        </pc:sldLayout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4039631322" sldId="2147483722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039631322" sldId="2147483722"/>
              <ac:spMk id="10" creationId="{3EADD65F-0DCF-280F-6DAE-6762456B1264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039631322" sldId="2147483722"/>
              <ac:spMk id="11" creationId="{92DFA1E4-BDF3-B62E-B7A8-652229DCB332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039631322" sldId="2147483722"/>
              <ac:spMk id="12" creationId="{AC043E69-B835-7EEC-B4D8-81519DA22F46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039631322" sldId="2147483722"/>
              <ac:spMk id="13" creationId="{4F76BB13-44A4-47D3-D7FC-5DBA7BA1B49F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039631322" sldId="2147483722"/>
              <ac:spMk id="14" creationId="{37086598-DB76-1319-9FAE-862CBB1F96EE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039631322" sldId="2147483722"/>
              <ac:spMk id="21" creationId="{5F2C684A-EE58-0469-3B3F-C330A65E96D0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4039631322" sldId="2147483722"/>
              <ac:grpSpMk id="15" creationId="{79D1D1F4-82F1-19C3-5B7F-B4581A07DC86}"/>
            </ac:grpSpMkLst>
          </pc:gr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4039631322" sldId="2147483722"/>
              <ac:grpSpMk id="18" creationId="{00835A61-15E5-F07A-AE68-879FD5BDA085}"/>
            </ac:grpSpMkLst>
          </pc:grpChg>
        </pc:sldLayout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1648373661" sldId="2147483723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648373661" sldId="2147483723"/>
              <ac:spMk id="6" creationId="{421443FC-8D67-5141-943C-AB7F8279504F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648373661" sldId="2147483723"/>
              <ac:spMk id="7" creationId="{2B115492-7D6F-DDF8-FDD3-7C4D105BF22B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648373661" sldId="2147483723"/>
              <ac:spMk id="8" creationId="{3BD8F527-FDFB-37E8-0BB1-86CEA4EB9627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648373661" sldId="2147483723"/>
              <ac:spMk id="9" creationId="{918911CB-0A99-DED0-1FD5-620FC1934311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648373661" sldId="2147483723"/>
              <ac:spMk id="10" creationId="{554F105B-8A5E-DE15-AF16-7B53ABEF3D92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648373661" sldId="2147483723"/>
              <ac:spMk id="17" creationId="{60599803-D4C2-4A98-5E01-6F23B10671E3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1648373661" sldId="2147483723"/>
              <ac:grpSpMk id="11" creationId="{4729E3B8-9444-F1EC-DC79-80F77966D7E6}"/>
            </ac:grpSpMkLst>
          </pc:gr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1648373661" sldId="2147483723"/>
              <ac:grpSpMk id="14" creationId="{7E349E53-9FF7-329B-6EFA-905941ADF55E}"/>
            </ac:grpSpMkLst>
          </pc:grpChg>
        </pc:sldLayout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1563970908" sldId="2147483724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563970908" sldId="2147483724"/>
              <ac:spMk id="5" creationId="{5D35D671-50F5-7D7B-2576-64786B678D4A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563970908" sldId="2147483724"/>
              <ac:spMk id="6" creationId="{5326204E-EDB9-ADFA-6FBA-2DF36BD02391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563970908" sldId="2147483724"/>
              <ac:spMk id="7" creationId="{1C7EDD3C-310D-78BF-4108-3ABACD4DA7C7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563970908" sldId="2147483724"/>
              <ac:spMk id="8" creationId="{F6B8039E-CC86-A86C-276D-FD1556AE4583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563970908" sldId="2147483724"/>
              <ac:spMk id="9" creationId="{9EFC35B0-323E-0AFB-C34B-6F67A9B0E03A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563970908" sldId="2147483724"/>
              <ac:spMk id="13" creationId="{A0710CBD-7EB2-0B0F-A728-750D7106A8F4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1563970908" sldId="2147483724"/>
              <ac:grpSpMk id="10" creationId="{7DAEFA34-7CD9-A291-F113-224C2D8062B1}"/>
            </ac:grpSpMkLst>
          </pc:grpChg>
        </pc:sldLayout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4277879926" sldId="2147483725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277879926" sldId="2147483725"/>
              <ac:spMk id="8" creationId="{0B3F20FA-B7C6-ED67-A03D-139DA79BE46B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277879926" sldId="2147483725"/>
              <ac:spMk id="9" creationId="{8A3A2750-0834-F11A-88AD-8C9DC73064B9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277879926" sldId="2147483725"/>
              <ac:spMk id="10" creationId="{C42E08E3-6571-DF73-7729-216FC1F807E7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277879926" sldId="2147483725"/>
              <ac:spMk id="11" creationId="{DE218D36-039A-0CAF-E462-0C26600E8665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277879926" sldId="2147483725"/>
              <ac:spMk id="12" creationId="{285AF5AD-A654-E180-F428-E801968A0AD4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4277879926" sldId="2147483725"/>
              <ac:spMk id="19" creationId="{35D48546-A76E-DE86-75F2-C03FAE492CA0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4277879926" sldId="2147483725"/>
              <ac:grpSpMk id="13" creationId="{72898BA8-3F74-9E67-ABF2-A9F289D2A0B1}"/>
            </ac:grpSpMkLst>
          </pc:gr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4277879926" sldId="2147483725"/>
              <ac:grpSpMk id="16" creationId="{56A8B854-9559-34F2-44AB-993960D128A8}"/>
            </ac:grpSpMkLst>
          </pc:grpChg>
        </pc:sldLayoutChg>
        <pc:sldLayoutChg chg="addSp">
          <pc:chgData name="Jeremy Beard" userId="9676edfc3f3b3502" providerId="LiveId" clId="{573CDEC4-32D8-4C8C-8D6F-031361DEE47F}" dt="2023-06-03T13:36:42.627" v="2216"/>
          <pc:sldLayoutMkLst>
            <pc:docMk/>
            <pc:sldMasterMk cId="734734920" sldId="2147483717"/>
            <pc:sldLayoutMk cId="1221257219" sldId="2147483726"/>
          </pc:sldLayoutMkLst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221257219" sldId="2147483726"/>
              <ac:spMk id="8" creationId="{872D356B-2BDF-E8DC-2FDA-1AEC25BF2C28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221257219" sldId="2147483726"/>
              <ac:spMk id="9" creationId="{0C45510D-CA9D-6AAE-3117-E6EDD68CA8E9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221257219" sldId="2147483726"/>
              <ac:spMk id="10" creationId="{97FD68A4-45E0-EFD6-AE56-08ACBFAE96D4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221257219" sldId="2147483726"/>
              <ac:spMk id="11" creationId="{BC989B13-C7FF-9CDD-03C8-87C4282A37B1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221257219" sldId="2147483726"/>
              <ac:spMk id="12" creationId="{9E9E21B7-E60A-6636-604F-1CB980FA7750}"/>
            </ac:spMkLst>
          </pc:spChg>
          <pc:spChg chg="add">
            <ac:chgData name="Jeremy Beard" userId="9676edfc3f3b3502" providerId="LiveId" clId="{573CDEC4-32D8-4C8C-8D6F-031361DEE47F}" dt="2023-06-03T13:36:42.627" v="2216"/>
            <ac:spMkLst>
              <pc:docMk/>
              <pc:sldMasterMk cId="734734920" sldId="2147483717"/>
              <pc:sldLayoutMk cId="1221257219" sldId="2147483726"/>
              <ac:spMk id="19" creationId="{3FF892CA-EAB2-A4B2-2581-8A5B3AA2FEA3}"/>
            </ac:spMkLst>
          </pc:s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1221257219" sldId="2147483726"/>
              <ac:grpSpMk id="13" creationId="{2C95A062-3C27-7BF7-AEDB-C87A30313EF7}"/>
            </ac:grpSpMkLst>
          </pc:grpChg>
          <pc:grpChg chg="add">
            <ac:chgData name="Jeremy Beard" userId="9676edfc3f3b3502" providerId="LiveId" clId="{573CDEC4-32D8-4C8C-8D6F-031361DEE47F}" dt="2023-06-03T13:36:42.627" v="2216"/>
            <ac:grpSpMkLst>
              <pc:docMk/>
              <pc:sldMasterMk cId="734734920" sldId="2147483717"/>
              <pc:sldLayoutMk cId="1221257219" sldId="2147483726"/>
              <ac:grpSpMk id="16" creationId="{060B405E-61E9-99E7-964B-40EAD76E1010}"/>
            </ac:grpSpMkLst>
          </pc:grpChg>
        </pc:sldLayoutChg>
      </pc:sldMasterChg>
      <pc:sldMasterChg chg="addSp modSldLayout">
        <pc:chgData name="Jeremy Beard" userId="9676edfc3f3b3502" providerId="LiveId" clId="{573CDEC4-32D8-4C8C-8D6F-031361DEE47F}" dt="2023-06-03T13:36:53.199" v="2217"/>
        <pc:sldMasterMkLst>
          <pc:docMk/>
          <pc:sldMasterMk cId="806496927" sldId="2147483730"/>
        </pc:sldMasterMkLst>
        <pc:spChg chg="add">
          <ac:chgData name="Jeremy Beard" userId="9676edfc3f3b3502" providerId="LiveId" clId="{573CDEC4-32D8-4C8C-8D6F-031361DEE47F}" dt="2023-06-03T13:36:53.199" v="2217"/>
          <ac:spMkLst>
            <pc:docMk/>
            <pc:sldMasterMk cId="806496927" sldId="2147483730"/>
            <ac:spMk id="7" creationId="{20FA5E2B-23D5-75F0-3412-FD74240B6043}"/>
          </ac:spMkLst>
        </pc:spChg>
        <pc:spChg chg="add">
          <ac:chgData name="Jeremy Beard" userId="9676edfc3f3b3502" providerId="LiveId" clId="{573CDEC4-32D8-4C8C-8D6F-031361DEE47F}" dt="2023-06-03T13:36:53.199" v="2217"/>
          <ac:spMkLst>
            <pc:docMk/>
            <pc:sldMasterMk cId="806496927" sldId="2147483730"/>
            <ac:spMk id="8" creationId="{21742DA3-C0CB-1359-48B7-79ACF36A5DAC}"/>
          </ac:spMkLst>
        </pc:spChg>
        <pc:spChg chg="add">
          <ac:chgData name="Jeremy Beard" userId="9676edfc3f3b3502" providerId="LiveId" clId="{573CDEC4-32D8-4C8C-8D6F-031361DEE47F}" dt="2023-06-03T13:36:53.199" v="2217"/>
          <ac:spMkLst>
            <pc:docMk/>
            <pc:sldMasterMk cId="806496927" sldId="2147483730"/>
            <ac:spMk id="9" creationId="{A69E2B1F-0B68-971A-C9B1-D058A8E353C2}"/>
          </ac:spMkLst>
        </pc:spChg>
        <pc:spChg chg="add">
          <ac:chgData name="Jeremy Beard" userId="9676edfc3f3b3502" providerId="LiveId" clId="{573CDEC4-32D8-4C8C-8D6F-031361DEE47F}" dt="2023-06-03T13:36:53.199" v="2217"/>
          <ac:spMkLst>
            <pc:docMk/>
            <pc:sldMasterMk cId="806496927" sldId="2147483730"/>
            <ac:spMk id="10" creationId="{24866D55-4EB6-B39A-A020-72CF461B2BB8}"/>
          </ac:spMkLst>
        </pc:spChg>
        <pc:spChg chg="add">
          <ac:chgData name="Jeremy Beard" userId="9676edfc3f3b3502" providerId="LiveId" clId="{573CDEC4-32D8-4C8C-8D6F-031361DEE47F}" dt="2023-06-03T13:36:53.199" v="2217"/>
          <ac:spMkLst>
            <pc:docMk/>
            <pc:sldMasterMk cId="806496927" sldId="2147483730"/>
            <ac:spMk id="11" creationId="{23A832A1-07C2-2EFB-206A-67AF399E4240}"/>
          </ac:spMkLst>
        </pc:spChg>
        <pc:spChg chg="add">
          <ac:chgData name="Jeremy Beard" userId="9676edfc3f3b3502" providerId="LiveId" clId="{573CDEC4-32D8-4C8C-8D6F-031361DEE47F}" dt="2023-06-03T13:36:53.199" v="2217"/>
          <ac:spMkLst>
            <pc:docMk/>
            <pc:sldMasterMk cId="806496927" sldId="2147483730"/>
            <ac:spMk id="12" creationId="{692E4A4A-E298-19F2-2A9C-B4576F58F0BC}"/>
          </ac:spMkLst>
        </pc:spChg>
        <pc:spChg chg="add">
          <ac:chgData name="Jeremy Beard" userId="9676edfc3f3b3502" providerId="LiveId" clId="{573CDEC4-32D8-4C8C-8D6F-031361DEE47F}" dt="2023-06-03T13:36:53.199" v="2217"/>
          <ac:spMkLst>
            <pc:docMk/>
            <pc:sldMasterMk cId="806496927" sldId="2147483730"/>
            <ac:spMk id="19" creationId="{60D610C1-2331-A20D-0C38-8777566226FF}"/>
          </ac:spMkLst>
        </pc:spChg>
        <pc:spChg chg="add">
          <ac:chgData name="Jeremy Beard" userId="9676edfc3f3b3502" providerId="LiveId" clId="{573CDEC4-32D8-4C8C-8D6F-031361DEE47F}" dt="2023-06-03T13:36:53.199" v="2217"/>
          <ac:spMkLst>
            <pc:docMk/>
            <pc:sldMasterMk cId="806496927" sldId="2147483730"/>
            <ac:spMk id="20" creationId="{A7B5997C-3FD7-82D5-F5B2-A91ED3567E2A}"/>
          </ac:spMkLst>
        </pc:spChg>
        <pc:grpChg chg="add">
          <ac:chgData name="Jeremy Beard" userId="9676edfc3f3b3502" providerId="LiveId" clId="{573CDEC4-32D8-4C8C-8D6F-031361DEE47F}" dt="2023-06-03T13:36:53.199" v="2217"/>
          <ac:grpSpMkLst>
            <pc:docMk/>
            <pc:sldMasterMk cId="806496927" sldId="2147483730"/>
            <ac:grpSpMk id="13" creationId="{680185B0-7083-944F-590A-0E06E97ABDF3}"/>
          </ac:grpSpMkLst>
        </pc:grpChg>
        <pc:grpChg chg="add">
          <ac:chgData name="Jeremy Beard" userId="9676edfc3f3b3502" providerId="LiveId" clId="{573CDEC4-32D8-4C8C-8D6F-031361DEE47F}" dt="2023-06-03T13:36:53.199" v="2217"/>
          <ac:grpSpMkLst>
            <pc:docMk/>
            <pc:sldMasterMk cId="806496927" sldId="2147483730"/>
            <ac:grpSpMk id="16" creationId="{9C5D6920-99BB-F469-E2EB-99BF605AEF3E}"/>
          </ac:grpSpMkLst>
        </pc:grp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1148397248" sldId="2147483731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148397248" sldId="2147483731"/>
              <ac:spMk id="7" creationId="{038DEB4D-6880-1182-D804-A017E6A84707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1148397248" sldId="2147483731"/>
              <ac:grpSpMk id="8" creationId="{581D2360-76F0-D804-B838-C434692C594A}"/>
            </ac:grpSpMkLst>
          </pc:grpChg>
        </pc:sldLayout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3695606274" sldId="2147483732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695606274" sldId="2147483732"/>
              <ac:spMk id="7" creationId="{2C804F0F-EFC6-A756-0053-6B70B1F25C6E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695606274" sldId="2147483732"/>
              <ac:spMk id="8" creationId="{947FF77B-0334-AED6-8265-1D2ACA43A282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695606274" sldId="2147483732"/>
              <ac:spMk id="9" creationId="{7A93C670-1A63-0049-C0D2-E3441C02983E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695606274" sldId="2147483732"/>
              <ac:spMk id="10" creationId="{58DDAC6C-E69A-815C-A861-B40321642D77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695606274" sldId="2147483732"/>
              <ac:spMk id="11" creationId="{0CCAEEC8-643E-B024-D4F8-A4230CDB2034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695606274" sldId="2147483732"/>
              <ac:spMk id="18" creationId="{87CE3CAB-FE4C-6C75-DB09-E6D99EDC8F1A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3695606274" sldId="2147483732"/>
              <ac:grpSpMk id="12" creationId="{AE5DCB17-72A4-6401-63D2-A30F4E8F5E16}"/>
            </ac:grpSpMkLst>
          </pc:gr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3695606274" sldId="2147483732"/>
              <ac:grpSpMk id="15" creationId="{1B39A299-56F0-A3DB-4766-B675BB385C85}"/>
            </ac:grpSpMkLst>
          </pc:grpChg>
        </pc:sldLayout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1237092836" sldId="2147483733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7" creationId="{E90099EC-E293-34BE-0A20-2F91DC6B27C6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8" creationId="{F3F8436A-8461-9E84-0E4B-1E05EA5236E5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9" creationId="{92E64C74-6E42-CD73-9B77-8B524F6ED6C9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10" creationId="{21247CF4-F0AE-65DA-E52F-188AA757A103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11" creationId="{A1C2C51F-7EA0-4454-3574-0C58A0154439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12" creationId="{9431A6B1-FA71-396E-D8FB-D51D204A6DD7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13" creationId="{029D67CF-6CF2-3790-4B6D-A831E7A4E4E2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14" creationId="{CDEFE7BF-A475-9AA1-7F4D-00DE3739CD78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1237092836" sldId="2147483733"/>
              <ac:spMk id="15" creationId="{67B8B394-1C0A-7D44-ACE7-E1D2CAB6D4D5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1237092836" sldId="2147483733"/>
              <ac:grpSpMk id="16" creationId="{0CB5220B-B9C0-B68D-F493-D2EEDA7C1A1C}"/>
            </ac:grpSpMkLst>
          </pc:gr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1237092836" sldId="2147483733"/>
              <ac:grpSpMk id="19" creationId="{2C82E556-0FCC-283C-B371-E5EBF1D148C3}"/>
            </ac:grpSpMkLst>
          </pc:grpChg>
        </pc:sldLayout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588482498" sldId="2147483734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588482498" sldId="2147483734"/>
              <ac:spMk id="8" creationId="{552348A8-FAE6-936A-CB80-93730FEBEF02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588482498" sldId="2147483734"/>
              <ac:spMk id="9" creationId="{F9B99596-DE52-9B88-DA7F-CBD6D9687991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588482498" sldId="2147483734"/>
              <ac:spMk id="10" creationId="{0F606B3C-7E43-8DCE-7447-8A7E9738B400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588482498" sldId="2147483734"/>
              <ac:spMk id="11" creationId="{5E33B3DC-4998-E32B-B33A-F5E1F00DAF36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588482498" sldId="2147483734"/>
              <ac:spMk id="12" creationId="{411C66A4-635F-4226-77B9-56FCCD2B94C8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588482498" sldId="2147483734"/>
              <ac:spMk id="19" creationId="{16EB8BC8-850F-153C-B577-CC108F74A916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588482498" sldId="2147483734"/>
              <ac:grpSpMk id="13" creationId="{3C2CEE18-ACBB-B73E-AAAC-F5A045D7AD4D}"/>
            </ac:grpSpMkLst>
          </pc:gr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588482498" sldId="2147483734"/>
              <ac:grpSpMk id="16" creationId="{3AA236F6-0CC2-EE23-E046-C0F9E8408D48}"/>
            </ac:grpSpMkLst>
          </pc:grpChg>
        </pc:sldLayout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3767697474" sldId="2147483735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767697474" sldId="2147483735"/>
              <ac:spMk id="10" creationId="{734528C3-B188-D0D9-0528-E4565504A148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767697474" sldId="2147483735"/>
              <ac:spMk id="11" creationId="{FC48CF1E-D26B-DC28-4ADA-5AA5250F8C34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767697474" sldId="2147483735"/>
              <ac:spMk id="12" creationId="{1E85286B-1BBB-B6DE-7960-046017ABC347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767697474" sldId="2147483735"/>
              <ac:spMk id="13" creationId="{088E27C3-8A00-2A87-FAA5-67565A01E8C5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767697474" sldId="2147483735"/>
              <ac:spMk id="14" creationId="{9BC1E482-6E92-2F8E-1498-9A909961B4F7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767697474" sldId="2147483735"/>
              <ac:spMk id="21" creationId="{14802EFB-23C9-25A4-05A2-9841CE2BC7EE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3767697474" sldId="2147483735"/>
              <ac:grpSpMk id="15" creationId="{D6D90C3B-204A-1F3C-D69B-2A237FCDCA04}"/>
            </ac:grpSpMkLst>
          </pc:gr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3767697474" sldId="2147483735"/>
              <ac:grpSpMk id="18" creationId="{D44B29FE-77B0-66BD-28BC-D930C4648647}"/>
            </ac:grpSpMkLst>
          </pc:grpChg>
        </pc:sldLayout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3243359099" sldId="2147483736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243359099" sldId="2147483736"/>
              <ac:spMk id="6" creationId="{DA51BCEA-A8C6-A591-7AFF-78D48700A395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243359099" sldId="2147483736"/>
              <ac:spMk id="7" creationId="{EFD8B18B-CC62-3AC9-6336-9408E63E2C74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243359099" sldId="2147483736"/>
              <ac:spMk id="8" creationId="{AB18B8C2-ADA4-7F2D-5A01-67238A1FB892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243359099" sldId="2147483736"/>
              <ac:spMk id="9" creationId="{2EF81308-55C8-2A5D-02AD-E2E33581D6B0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243359099" sldId="2147483736"/>
              <ac:spMk id="10" creationId="{47F0625B-6B1B-5D63-A85E-8BF32F58FD55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243359099" sldId="2147483736"/>
              <ac:spMk id="17" creationId="{4C0A9B6C-9326-DEE7-F8E7-394D64A06EDA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3243359099" sldId="2147483736"/>
              <ac:grpSpMk id="11" creationId="{FC75DAB1-BC37-9E0E-F5DE-397B3AC86DCD}"/>
            </ac:grpSpMkLst>
          </pc:gr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3243359099" sldId="2147483736"/>
              <ac:grpSpMk id="14" creationId="{CB2C475A-6B51-BABD-0A5E-D29217009116}"/>
            </ac:grpSpMkLst>
          </pc:grpChg>
        </pc:sldLayout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2131598710" sldId="2147483737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131598710" sldId="2147483737"/>
              <ac:spMk id="5" creationId="{14347D42-2ACE-0413-FE2C-6CB4A53010E8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131598710" sldId="2147483737"/>
              <ac:spMk id="6" creationId="{204E6691-B46D-034C-B058-5629131385F0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131598710" sldId="2147483737"/>
              <ac:spMk id="7" creationId="{40F0E3F5-3663-5B7C-D075-0932AFC6136D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131598710" sldId="2147483737"/>
              <ac:spMk id="8" creationId="{DED8DDB4-5C90-3C76-3889-A76144147C04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131598710" sldId="2147483737"/>
              <ac:spMk id="9" creationId="{7BED0E28-D714-1949-DA9D-01A47690EF8E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131598710" sldId="2147483737"/>
              <ac:spMk id="13" creationId="{36FAF76D-9FBD-B008-F4C7-5443B987FDBB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2131598710" sldId="2147483737"/>
              <ac:grpSpMk id="10" creationId="{8109EFFD-F376-7B98-DA36-F83F145AEE61}"/>
            </ac:grpSpMkLst>
          </pc:grpChg>
        </pc:sldLayout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3898185292" sldId="2147483738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898185292" sldId="2147483738"/>
              <ac:spMk id="8" creationId="{176F2BFE-4733-5CDB-355B-8860D1806C47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898185292" sldId="2147483738"/>
              <ac:spMk id="9" creationId="{B3C27FCE-386D-2FE0-FDE9-B90F83368EFE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898185292" sldId="2147483738"/>
              <ac:spMk id="10" creationId="{4386B099-F3CF-30B3-2A24-FE4658BA9270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898185292" sldId="2147483738"/>
              <ac:spMk id="11" creationId="{C98184B6-66C3-05FC-5139-BE168511368E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898185292" sldId="2147483738"/>
              <ac:spMk id="12" creationId="{96291C88-1EDF-D46A-B456-CB3BBB860B42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3898185292" sldId="2147483738"/>
              <ac:spMk id="19" creationId="{DA7AC236-E42C-0A63-1F00-1A0221F516D0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3898185292" sldId="2147483738"/>
              <ac:grpSpMk id="13" creationId="{AB67A352-A128-9CC9-DFD5-151FD07985F7}"/>
            </ac:grpSpMkLst>
          </pc:gr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3898185292" sldId="2147483738"/>
              <ac:grpSpMk id="16" creationId="{51120264-28AF-D5B0-C94B-DD5436F4DDB3}"/>
            </ac:grpSpMkLst>
          </pc:grpChg>
        </pc:sldLayoutChg>
        <pc:sldLayoutChg chg="addSp">
          <pc:chgData name="Jeremy Beard" userId="9676edfc3f3b3502" providerId="LiveId" clId="{573CDEC4-32D8-4C8C-8D6F-031361DEE47F}" dt="2023-06-03T13:36:53.199" v="2217"/>
          <pc:sldLayoutMkLst>
            <pc:docMk/>
            <pc:sldMasterMk cId="806496927" sldId="2147483730"/>
            <pc:sldLayoutMk cId="2504128909" sldId="2147483739"/>
          </pc:sldLayoutMkLst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504128909" sldId="2147483739"/>
              <ac:spMk id="8" creationId="{88202CC6-3F2B-FDB7-9F1F-78C3AA3CB2D4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504128909" sldId="2147483739"/>
              <ac:spMk id="9" creationId="{E2542A95-7067-C53A-173E-C11C25B53351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504128909" sldId="2147483739"/>
              <ac:spMk id="10" creationId="{B20E02D0-F8AB-18C7-9452-80E3F9176B1F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504128909" sldId="2147483739"/>
              <ac:spMk id="11" creationId="{A261E123-E4B2-1602-D062-B51DD2BF781A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504128909" sldId="2147483739"/>
              <ac:spMk id="12" creationId="{445D45C8-83C2-9C3D-70F3-F1FB1BD300FE}"/>
            </ac:spMkLst>
          </pc:spChg>
          <pc:spChg chg="add">
            <ac:chgData name="Jeremy Beard" userId="9676edfc3f3b3502" providerId="LiveId" clId="{573CDEC4-32D8-4C8C-8D6F-031361DEE47F}" dt="2023-06-03T13:36:53.199" v="2217"/>
            <ac:spMkLst>
              <pc:docMk/>
              <pc:sldMasterMk cId="806496927" sldId="2147483730"/>
              <pc:sldLayoutMk cId="2504128909" sldId="2147483739"/>
              <ac:spMk id="19" creationId="{BC90DA0C-E648-E62E-3736-031CF176FF79}"/>
            </ac:spMkLst>
          </pc:s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2504128909" sldId="2147483739"/>
              <ac:grpSpMk id="13" creationId="{4DCDE4FA-31D9-2BAC-3AFB-8423241CB7C3}"/>
            </ac:grpSpMkLst>
          </pc:grpChg>
          <pc:grpChg chg="add">
            <ac:chgData name="Jeremy Beard" userId="9676edfc3f3b3502" providerId="LiveId" clId="{573CDEC4-32D8-4C8C-8D6F-031361DEE47F}" dt="2023-06-03T13:36:53.199" v="2217"/>
            <ac:grpSpMkLst>
              <pc:docMk/>
              <pc:sldMasterMk cId="806496927" sldId="2147483730"/>
              <pc:sldLayoutMk cId="2504128909" sldId="2147483739"/>
              <ac:grpSpMk id="16" creationId="{7A850A37-856E-9F74-4E50-B9F8B296E623}"/>
            </ac:grpSpMkLst>
          </pc:grpChg>
        </pc:sldLayoutChg>
      </pc:sldMasterChg>
      <pc:sldMasterChg chg="addSp modSldLayout">
        <pc:chgData name="Jeremy Beard" userId="9676edfc3f3b3502" providerId="LiveId" clId="{573CDEC4-32D8-4C8C-8D6F-031361DEE47F}" dt="2023-06-03T13:36:56.049" v="2218"/>
        <pc:sldMasterMkLst>
          <pc:docMk/>
          <pc:sldMasterMk cId="456829227" sldId="2147483743"/>
        </pc:sldMasterMkLst>
        <pc:spChg chg="add">
          <ac:chgData name="Jeremy Beard" userId="9676edfc3f3b3502" providerId="LiveId" clId="{573CDEC4-32D8-4C8C-8D6F-031361DEE47F}" dt="2023-06-03T13:36:56.049" v="2218"/>
          <ac:spMkLst>
            <pc:docMk/>
            <pc:sldMasterMk cId="456829227" sldId="2147483743"/>
            <ac:spMk id="7" creationId="{36535D53-B623-FEED-4E42-5830A1001909}"/>
          </ac:spMkLst>
        </pc:spChg>
        <pc:spChg chg="add">
          <ac:chgData name="Jeremy Beard" userId="9676edfc3f3b3502" providerId="LiveId" clId="{573CDEC4-32D8-4C8C-8D6F-031361DEE47F}" dt="2023-06-03T13:36:56.049" v="2218"/>
          <ac:spMkLst>
            <pc:docMk/>
            <pc:sldMasterMk cId="456829227" sldId="2147483743"/>
            <ac:spMk id="8" creationId="{45488FB0-B982-03DE-E5CB-8608B54E3DA7}"/>
          </ac:spMkLst>
        </pc:spChg>
        <pc:spChg chg="add">
          <ac:chgData name="Jeremy Beard" userId="9676edfc3f3b3502" providerId="LiveId" clId="{573CDEC4-32D8-4C8C-8D6F-031361DEE47F}" dt="2023-06-03T13:36:56.049" v="2218"/>
          <ac:spMkLst>
            <pc:docMk/>
            <pc:sldMasterMk cId="456829227" sldId="2147483743"/>
            <ac:spMk id="9" creationId="{2B7AB72C-88D5-C7CB-C278-1A1BCEBDD390}"/>
          </ac:spMkLst>
        </pc:spChg>
        <pc:spChg chg="add">
          <ac:chgData name="Jeremy Beard" userId="9676edfc3f3b3502" providerId="LiveId" clId="{573CDEC4-32D8-4C8C-8D6F-031361DEE47F}" dt="2023-06-03T13:36:56.049" v="2218"/>
          <ac:spMkLst>
            <pc:docMk/>
            <pc:sldMasterMk cId="456829227" sldId="2147483743"/>
            <ac:spMk id="10" creationId="{47796ADB-F8DE-A1CA-879F-045ABA480B27}"/>
          </ac:spMkLst>
        </pc:spChg>
        <pc:spChg chg="add">
          <ac:chgData name="Jeremy Beard" userId="9676edfc3f3b3502" providerId="LiveId" clId="{573CDEC4-32D8-4C8C-8D6F-031361DEE47F}" dt="2023-06-03T13:36:56.049" v="2218"/>
          <ac:spMkLst>
            <pc:docMk/>
            <pc:sldMasterMk cId="456829227" sldId="2147483743"/>
            <ac:spMk id="11" creationId="{E6B2DCAA-76D7-73E2-6042-DF2D89848497}"/>
          </ac:spMkLst>
        </pc:spChg>
        <pc:spChg chg="add">
          <ac:chgData name="Jeremy Beard" userId="9676edfc3f3b3502" providerId="LiveId" clId="{573CDEC4-32D8-4C8C-8D6F-031361DEE47F}" dt="2023-06-03T13:36:56.049" v="2218"/>
          <ac:spMkLst>
            <pc:docMk/>
            <pc:sldMasterMk cId="456829227" sldId="2147483743"/>
            <ac:spMk id="12" creationId="{6F9EFDC8-38F2-1579-009B-F8E0F9CC77E2}"/>
          </ac:spMkLst>
        </pc:spChg>
        <pc:spChg chg="add">
          <ac:chgData name="Jeremy Beard" userId="9676edfc3f3b3502" providerId="LiveId" clId="{573CDEC4-32D8-4C8C-8D6F-031361DEE47F}" dt="2023-06-03T13:36:56.049" v="2218"/>
          <ac:spMkLst>
            <pc:docMk/>
            <pc:sldMasterMk cId="456829227" sldId="2147483743"/>
            <ac:spMk id="19" creationId="{C259F3A8-9CB8-C575-2FB9-95B76EE3AF39}"/>
          </ac:spMkLst>
        </pc:spChg>
        <pc:spChg chg="add">
          <ac:chgData name="Jeremy Beard" userId="9676edfc3f3b3502" providerId="LiveId" clId="{573CDEC4-32D8-4C8C-8D6F-031361DEE47F}" dt="2023-06-03T13:36:56.049" v="2218"/>
          <ac:spMkLst>
            <pc:docMk/>
            <pc:sldMasterMk cId="456829227" sldId="2147483743"/>
            <ac:spMk id="20" creationId="{91AD0642-F41D-FD80-AE94-F2A9AC308E91}"/>
          </ac:spMkLst>
        </pc:spChg>
        <pc:grpChg chg="add">
          <ac:chgData name="Jeremy Beard" userId="9676edfc3f3b3502" providerId="LiveId" clId="{573CDEC4-32D8-4C8C-8D6F-031361DEE47F}" dt="2023-06-03T13:36:56.049" v="2218"/>
          <ac:grpSpMkLst>
            <pc:docMk/>
            <pc:sldMasterMk cId="456829227" sldId="2147483743"/>
            <ac:grpSpMk id="13" creationId="{0E5953C7-6537-10FD-F4B2-B91B517DCEAD}"/>
          </ac:grpSpMkLst>
        </pc:grpChg>
        <pc:grpChg chg="add">
          <ac:chgData name="Jeremy Beard" userId="9676edfc3f3b3502" providerId="LiveId" clId="{573CDEC4-32D8-4C8C-8D6F-031361DEE47F}" dt="2023-06-03T13:36:56.049" v="2218"/>
          <ac:grpSpMkLst>
            <pc:docMk/>
            <pc:sldMasterMk cId="456829227" sldId="2147483743"/>
            <ac:grpSpMk id="16" creationId="{09A6C8CA-D552-E26C-9A73-C4721C2FE243}"/>
          </ac:grpSpMkLst>
        </pc:grp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4067913845" sldId="2147483744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067913845" sldId="2147483744"/>
              <ac:spMk id="7" creationId="{B178E352-D22A-3EC9-2D6E-D0A0451EBDD1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4067913845" sldId="2147483744"/>
              <ac:grpSpMk id="8" creationId="{CC746C0C-AC0E-4460-C65D-177C8B5A23AE}"/>
            </ac:grpSpMkLst>
          </pc:grpChg>
        </pc:sldLayout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1456645346" sldId="2147483745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456645346" sldId="2147483745"/>
              <ac:spMk id="7" creationId="{84CB9E59-44B8-2E50-4DF6-7523A41A777F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456645346" sldId="2147483745"/>
              <ac:spMk id="8" creationId="{A8C9C954-6C8E-5290-8927-D006389041FF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456645346" sldId="2147483745"/>
              <ac:spMk id="9" creationId="{0DFF286E-339C-99DD-169A-F81C721D0A2A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456645346" sldId="2147483745"/>
              <ac:spMk id="10" creationId="{33BA0D5A-C912-0E58-AC6B-AA5C70310A58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456645346" sldId="2147483745"/>
              <ac:spMk id="11" creationId="{106909F7-45B8-41A3-6C0E-EAAADF33FEEC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456645346" sldId="2147483745"/>
              <ac:spMk id="18" creationId="{1B537E86-BF46-CDFB-56B2-0B42C350F892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1456645346" sldId="2147483745"/>
              <ac:grpSpMk id="12" creationId="{993AEA4D-2B04-C657-E0BD-F1557D98311F}"/>
            </ac:grpSpMkLst>
          </pc:gr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1456645346" sldId="2147483745"/>
              <ac:grpSpMk id="15" creationId="{B250795F-F812-87B1-DB1F-92415E192105}"/>
            </ac:grpSpMkLst>
          </pc:grpChg>
        </pc:sldLayout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3467716573" sldId="2147483746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7" creationId="{5EF158EE-8E41-CC94-1BFC-4B16621E0A97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8" creationId="{A5D464D4-D7BA-50C1-AECB-F91ADBD4398C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9" creationId="{88A066B7-5598-BFB7-8473-2E81714051A2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10" creationId="{12337043-FF4E-D978-3EB3-7DFC079453BB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11" creationId="{4F4D2145-ABB4-5DDD-3C3B-EFBF0559B86D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12" creationId="{85C2D9E4-51D8-0146-FFE7-B35401BC9770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13" creationId="{39B3EBCA-AD69-F475-1243-30BAE0BBA0F7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14" creationId="{394D125C-526B-F3A5-4D38-0F15F19F3A60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467716573" sldId="2147483746"/>
              <ac:spMk id="15" creationId="{3EC6B5C8-EDA9-9A47-9C75-27FEB08F51FB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3467716573" sldId="2147483746"/>
              <ac:grpSpMk id="16" creationId="{BA969B42-5A4F-36CE-8EAF-D896131D16FD}"/>
            </ac:grpSpMkLst>
          </pc:gr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3467716573" sldId="2147483746"/>
              <ac:grpSpMk id="19" creationId="{BDB10FD9-2E7E-8448-BE22-6D4413E32192}"/>
            </ac:grpSpMkLst>
          </pc:grpChg>
        </pc:sldLayout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164172413" sldId="2147483747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64172413" sldId="2147483747"/>
              <ac:spMk id="8" creationId="{00FB24C2-72A0-0566-F065-7954C733C56D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64172413" sldId="2147483747"/>
              <ac:spMk id="9" creationId="{9F932441-1829-9D02-4342-FBAA764C6535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64172413" sldId="2147483747"/>
              <ac:spMk id="10" creationId="{0852F740-6175-7BFA-AB4D-8304E97FA1DB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64172413" sldId="2147483747"/>
              <ac:spMk id="11" creationId="{B72C1B7C-1808-9F24-9875-99B238808733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64172413" sldId="2147483747"/>
              <ac:spMk id="12" creationId="{BDFEC9CE-0A00-E098-2E6C-1AEC912F5F6A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164172413" sldId="2147483747"/>
              <ac:spMk id="19" creationId="{CD7DE968-686C-430E-F8CE-5EB6065AF7F4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164172413" sldId="2147483747"/>
              <ac:grpSpMk id="13" creationId="{96CEE637-7505-4E1C-B542-C710D925CB79}"/>
            </ac:grpSpMkLst>
          </pc:gr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164172413" sldId="2147483747"/>
              <ac:grpSpMk id="16" creationId="{B0B4D289-BBFE-E927-3805-889513C8EF48}"/>
            </ac:grpSpMkLst>
          </pc:grpChg>
        </pc:sldLayout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812106702" sldId="2147483748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812106702" sldId="2147483748"/>
              <ac:spMk id="10" creationId="{BB42E97E-AFE1-9C8A-FAEF-FAC4595FC1A2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812106702" sldId="2147483748"/>
              <ac:spMk id="11" creationId="{7492AE8F-75A6-6E56-AE5D-348C0EC5EDD0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812106702" sldId="2147483748"/>
              <ac:spMk id="12" creationId="{4B124F95-C24C-2238-3D8C-BB3EFCEC4FEF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812106702" sldId="2147483748"/>
              <ac:spMk id="13" creationId="{BF904DB4-9B2E-9758-F69D-CA59AF34F385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812106702" sldId="2147483748"/>
              <ac:spMk id="14" creationId="{43E061B0-F960-77AE-26DA-3268CEF1C90C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812106702" sldId="2147483748"/>
              <ac:spMk id="21" creationId="{B340499F-F85F-2183-3C09-899A0C509659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812106702" sldId="2147483748"/>
              <ac:grpSpMk id="15" creationId="{51B5AD89-BBE7-728B-52BE-F73244CCD466}"/>
            </ac:grpSpMkLst>
          </pc:gr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812106702" sldId="2147483748"/>
              <ac:grpSpMk id="18" creationId="{74C2492B-041B-6AB1-B84E-608FD7EA571D}"/>
            </ac:grpSpMkLst>
          </pc:grpChg>
        </pc:sldLayout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4099476065" sldId="2147483749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099476065" sldId="2147483749"/>
              <ac:spMk id="6" creationId="{13750679-90E8-2AC1-8635-55C7A77B3D4B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099476065" sldId="2147483749"/>
              <ac:spMk id="7" creationId="{28961894-044C-EF6C-5F52-CAD680EF1682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099476065" sldId="2147483749"/>
              <ac:spMk id="8" creationId="{B5FEC897-3EFD-8CC0-3DA5-AFB3C57C6636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099476065" sldId="2147483749"/>
              <ac:spMk id="9" creationId="{EBABE694-CF3A-2C72-EEC1-54C23C2CB92A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099476065" sldId="2147483749"/>
              <ac:spMk id="10" creationId="{1B6267BD-24F8-2CC4-59B3-18C5F161B272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099476065" sldId="2147483749"/>
              <ac:spMk id="17" creationId="{BFAB1AA3-2938-9D91-BEE0-D1E1D37D4694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4099476065" sldId="2147483749"/>
              <ac:grpSpMk id="11" creationId="{60ED4EC1-1D10-B214-F7C0-8080A77F3E2F}"/>
            </ac:grpSpMkLst>
          </pc:gr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4099476065" sldId="2147483749"/>
              <ac:grpSpMk id="14" creationId="{AA6AEB3D-5142-23DC-30AA-CA60093A042B}"/>
            </ac:grpSpMkLst>
          </pc:grpChg>
        </pc:sldLayout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2057911526" sldId="2147483750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2057911526" sldId="2147483750"/>
              <ac:spMk id="5" creationId="{61357A37-AF01-6B3C-3534-7A82F709211F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2057911526" sldId="2147483750"/>
              <ac:spMk id="6" creationId="{649AC614-67A1-5305-4839-88BC4904B516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2057911526" sldId="2147483750"/>
              <ac:spMk id="7" creationId="{7C6480E1-EAEE-CEF6-17AF-3EC626436B8D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2057911526" sldId="2147483750"/>
              <ac:spMk id="8" creationId="{F11EA8D4-EA0E-8A2C-D5D8-A1B5102159BC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2057911526" sldId="2147483750"/>
              <ac:spMk id="9" creationId="{6CBCC561-3C4F-0812-D21A-9A1D483D14E1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2057911526" sldId="2147483750"/>
              <ac:spMk id="13" creationId="{4613717F-6B6F-0888-E960-F5B6EF9F83E9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2057911526" sldId="2147483750"/>
              <ac:grpSpMk id="10" creationId="{85A2D540-185F-9D99-AD4D-52857BAF9890}"/>
            </ac:grpSpMkLst>
          </pc:grpChg>
        </pc:sldLayout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4109514095" sldId="2147483751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109514095" sldId="2147483751"/>
              <ac:spMk id="8" creationId="{9C7E3C68-3788-153D-6318-1EF2DAC24CE6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109514095" sldId="2147483751"/>
              <ac:spMk id="9" creationId="{2C98FAB0-E7A5-9CE1-74A0-894DC7BF4772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109514095" sldId="2147483751"/>
              <ac:spMk id="10" creationId="{AB58EAA7-0542-AD48-F431-37FE2C52DEDF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109514095" sldId="2147483751"/>
              <ac:spMk id="11" creationId="{2C6067AB-0008-DF79-2CDF-8AFCCBD57904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109514095" sldId="2147483751"/>
              <ac:spMk id="12" creationId="{51110A46-B71E-3B1F-C1CC-F075BA759F59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4109514095" sldId="2147483751"/>
              <ac:spMk id="19" creationId="{B816ECDC-8C3B-493A-D481-E0944E7D09B7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4109514095" sldId="2147483751"/>
              <ac:grpSpMk id="13" creationId="{85947EC9-DBA8-CD2C-4BB9-B601AE49236E}"/>
            </ac:grpSpMkLst>
          </pc:gr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4109514095" sldId="2147483751"/>
              <ac:grpSpMk id="16" creationId="{7A6230F6-7245-6C92-1FA0-60F96BBE2925}"/>
            </ac:grpSpMkLst>
          </pc:grpChg>
        </pc:sldLayoutChg>
        <pc:sldLayoutChg chg="addSp">
          <pc:chgData name="Jeremy Beard" userId="9676edfc3f3b3502" providerId="LiveId" clId="{573CDEC4-32D8-4C8C-8D6F-031361DEE47F}" dt="2023-06-03T13:36:56.049" v="2218"/>
          <pc:sldLayoutMkLst>
            <pc:docMk/>
            <pc:sldMasterMk cId="456829227" sldId="2147483743"/>
            <pc:sldLayoutMk cId="3071394209" sldId="2147483752"/>
          </pc:sldLayoutMkLst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071394209" sldId="2147483752"/>
              <ac:spMk id="8" creationId="{5DB3136A-BB5A-FB26-C372-A797C8BEEDC3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071394209" sldId="2147483752"/>
              <ac:spMk id="9" creationId="{641C802A-92A6-5C79-A676-F8A874CB8C9C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071394209" sldId="2147483752"/>
              <ac:spMk id="10" creationId="{B40519E5-FAB2-E5D7-8145-D45F89A022CA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071394209" sldId="2147483752"/>
              <ac:spMk id="11" creationId="{B57DDF46-6942-AC65-927C-10C6715EE79D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071394209" sldId="2147483752"/>
              <ac:spMk id="12" creationId="{07AFA0C1-F318-F963-C71A-35DFC8C8F61D}"/>
            </ac:spMkLst>
          </pc:spChg>
          <pc:spChg chg="add">
            <ac:chgData name="Jeremy Beard" userId="9676edfc3f3b3502" providerId="LiveId" clId="{573CDEC4-32D8-4C8C-8D6F-031361DEE47F}" dt="2023-06-03T13:36:56.049" v="2218"/>
            <ac:spMkLst>
              <pc:docMk/>
              <pc:sldMasterMk cId="456829227" sldId="2147483743"/>
              <pc:sldLayoutMk cId="3071394209" sldId="2147483752"/>
              <ac:spMk id="19" creationId="{784BF54A-1886-F177-DEAD-1800901E7B0E}"/>
            </ac:spMkLst>
          </pc:s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3071394209" sldId="2147483752"/>
              <ac:grpSpMk id="13" creationId="{F13F7714-AB83-007B-1DE6-3E44EA39F2BC}"/>
            </ac:grpSpMkLst>
          </pc:grpChg>
          <pc:grpChg chg="add">
            <ac:chgData name="Jeremy Beard" userId="9676edfc3f3b3502" providerId="LiveId" clId="{573CDEC4-32D8-4C8C-8D6F-031361DEE47F}" dt="2023-06-03T13:36:56.049" v="2218"/>
            <ac:grpSpMkLst>
              <pc:docMk/>
              <pc:sldMasterMk cId="456829227" sldId="2147483743"/>
              <pc:sldLayoutMk cId="3071394209" sldId="2147483752"/>
              <ac:grpSpMk id="16" creationId="{85376FE7-559E-5414-E50F-EACE479CA388}"/>
            </ac:grpSpMkLst>
          </pc:grpChg>
        </pc:sldLayoutChg>
      </pc:sldMasterChg>
      <pc:sldMasterChg chg="addSp modSldLayout">
        <pc:chgData name="Jeremy Beard" userId="9676edfc3f3b3502" providerId="LiveId" clId="{573CDEC4-32D8-4C8C-8D6F-031361DEE47F}" dt="2023-06-03T13:37:00.683" v="2219"/>
        <pc:sldMasterMkLst>
          <pc:docMk/>
          <pc:sldMasterMk cId="2034443737" sldId="2147483756"/>
        </pc:sldMasterMkLst>
        <pc:spChg chg="add">
          <ac:chgData name="Jeremy Beard" userId="9676edfc3f3b3502" providerId="LiveId" clId="{573CDEC4-32D8-4C8C-8D6F-031361DEE47F}" dt="2023-06-03T13:37:00.683" v="2219"/>
          <ac:spMkLst>
            <pc:docMk/>
            <pc:sldMasterMk cId="2034443737" sldId="2147483756"/>
            <ac:spMk id="7" creationId="{C33156B6-C6E6-1DA2-E17B-072C9C24ACB7}"/>
          </ac:spMkLst>
        </pc:spChg>
        <pc:spChg chg="add">
          <ac:chgData name="Jeremy Beard" userId="9676edfc3f3b3502" providerId="LiveId" clId="{573CDEC4-32D8-4C8C-8D6F-031361DEE47F}" dt="2023-06-03T13:37:00.683" v="2219"/>
          <ac:spMkLst>
            <pc:docMk/>
            <pc:sldMasterMk cId="2034443737" sldId="2147483756"/>
            <ac:spMk id="8" creationId="{8CA38D09-283A-8B66-13CE-A565F6B76340}"/>
          </ac:spMkLst>
        </pc:spChg>
        <pc:spChg chg="add">
          <ac:chgData name="Jeremy Beard" userId="9676edfc3f3b3502" providerId="LiveId" clId="{573CDEC4-32D8-4C8C-8D6F-031361DEE47F}" dt="2023-06-03T13:37:00.683" v="2219"/>
          <ac:spMkLst>
            <pc:docMk/>
            <pc:sldMasterMk cId="2034443737" sldId="2147483756"/>
            <ac:spMk id="9" creationId="{4F0FA46E-D4EA-B482-40C5-D16764A8CC5F}"/>
          </ac:spMkLst>
        </pc:spChg>
        <pc:spChg chg="add">
          <ac:chgData name="Jeremy Beard" userId="9676edfc3f3b3502" providerId="LiveId" clId="{573CDEC4-32D8-4C8C-8D6F-031361DEE47F}" dt="2023-06-03T13:37:00.683" v="2219"/>
          <ac:spMkLst>
            <pc:docMk/>
            <pc:sldMasterMk cId="2034443737" sldId="2147483756"/>
            <ac:spMk id="10" creationId="{FB787125-8FC4-D565-3913-1A3B59F2F141}"/>
          </ac:spMkLst>
        </pc:spChg>
        <pc:spChg chg="add">
          <ac:chgData name="Jeremy Beard" userId="9676edfc3f3b3502" providerId="LiveId" clId="{573CDEC4-32D8-4C8C-8D6F-031361DEE47F}" dt="2023-06-03T13:37:00.683" v="2219"/>
          <ac:spMkLst>
            <pc:docMk/>
            <pc:sldMasterMk cId="2034443737" sldId="2147483756"/>
            <ac:spMk id="11" creationId="{1BF14238-F5D0-AEB0-9CF6-05AB02507BD0}"/>
          </ac:spMkLst>
        </pc:spChg>
        <pc:spChg chg="add">
          <ac:chgData name="Jeremy Beard" userId="9676edfc3f3b3502" providerId="LiveId" clId="{573CDEC4-32D8-4C8C-8D6F-031361DEE47F}" dt="2023-06-03T13:37:00.683" v="2219"/>
          <ac:spMkLst>
            <pc:docMk/>
            <pc:sldMasterMk cId="2034443737" sldId="2147483756"/>
            <ac:spMk id="12" creationId="{6D27C643-9505-F568-CF62-63A53069B7EE}"/>
          </ac:spMkLst>
        </pc:spChg>
        <pc:spChg chg="add">
          <ac:chgData name="Jeremy Beard" userId="9676edfc3f3b3502" providerId="LiveId" clId="{573CDEC4-32D8-4C8C-8D6F-031361DEE47F}" dt="2023-06-03T13:37:00.683" v="2219"/>
          <ac:spMkLst>
            <pc:docMk/>
            <pc:sldMasterMk cId="2034443737" sldId="2147483756"/>
            <ac:spMk id="19" creationId="{90C82C9D-8592-50A2-6F0F-4C628C958E02}"/>
          </ac:spMkLst>
        </pc:spChg>
        <pc:spChg chg="add">
          <ac:chgData name="Jeremy Beard" userId="9676edfc3f3b3502" providerId="LiveId" clId="{573CDEC4-32D8-4C8C-8D6F-031361DEE47F}" dt="2023-06-03T13:37:00.683" v="2219"/>
          <ac:spMkLst>
            <pc:docMk/>
            <pc:sldMasterMk cId="2034443737" sldId="2147483756"/>
            <ac:spMk id="20" creationId="{783A6CA2-44B4-0E89-C495-9D3E1B2B5666}"/>
          </ac:spMkLst>
        </pc:spChg>
        <pc:grpChg chg="add">
          <ac:chgData name="Jeremy Beard" userId="9676edfc3f3b3502" providerId="LiveId" clId="{573CDEC4-32D8-4C8C-8D6F-031361DEE47F}" dt="2023-06-03T13:37:00.683" v="2219"/>
          <ac:grpSpMkLst>
            <pc:docMk/>
            <pc:sldMasterMk cId="2034443737" sldId="2147483756"/>
            <ac:grpSpMk id="13" creationId="{C3CB61C6-8088-29E8-6333-8B5C34A6B230}"/>
          </ac:grpSpMkLst>
        </pc:grpChg>
        <pc:grpChg chg="add">
          <ac:chgData name="Jeremy Beard" userId="9676edfc3f3b3502" providerId="LiveId" clId="{573CDEC4-32D8-4C8C-8D6F-031361DEE47F}" dt="2023-06-03T13:37:00.683" v="2219"/>
          <ac:grpSpMkLst>
            <pc:docMk/>
            <pc:sldMasterMk cId="2034443737" sldId="2147483756"/>
            <ac:grpSpMk id="16" creationId="{0BBFD0DF-2DD7-9B3B-633D-4CB652A5B81F}"/>
          </ac:grpSpMkLst>
        </pc:grp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2150359136" sldId="2147483757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2150359136" sldId="2147483757"/>
              <ac:spMk id="7" creationId="{97A8F3D2-7C5E-24E0-0B35-4D5E036DDC64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2150359136" sldId="2147483757"/>
              <ac:grpSpMk id="8" creationId="{68298181-D276-51E0-01BA-2EF9104257F4}"/>
            </ac:grpSpMkLst>
          </pc:grpChg>
        </pc:sldLayout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3963131880" sldId="2147483758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963131880" sldId="2147483758"/>
              <ac:spMk id="7" creationId="{C987E84D-8950-093F-05E3-3B34D562EEB9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963131880" sldId="2147483758"/>
              <ac:spMk id="8" creationId="{508DE50F-5921-0269-942C-0CAB11B247EE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963131880" sldId="2147483758"/>
              <ac:spMk id="9" creationId="{3A3737C3-56C1-EB28-0B9A-4523A26A625C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963131880" sldId="2147483758"/>
              <ac:spMk id="10" creationId="{8E0577F6-6481-135B-0748-A42B42C5A72F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963131880" sldId="2147483758"/>
              <ac:spMk id="11" creationId="{120230F0-FE7E-65AC-CB69-2D50E281238B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963131880" sldId="2147483758"/>
              <ac:spMk id="18" creationId="{A7B46219-E09B-1781-B101-07EAF6BB7E14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3963131880" sldId="2147483758"/>
              <ac:grpSpMk id="12" creationId="{97E7109A-B507-3FF0-E661-14EC6E474375}"/>
            </ac:grpSpMkLst>
          </pc:gr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3963131880" sldId="2147483758"/>
              <ac:grpSpMk id="15" creationId="{98C1BAA9-1919-9FE2-C62E-DA36A81CBDE3}"/>
            </ac:grpSpMkLst>
          </pc:grpChg>
        </pc:sldLayout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1629736020" sldId="2147483759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7" creationId="{A67F808E-70E0-D6E1-332B-DCB104669CD0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8" creationId="{4F6D443F-722A-F736-A674-F39D80578268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9" creationId="{29FB69F2-6B7D-6226-9434-5FFFAD63DF0A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10" creationId="{C130A9BE-5356-38A9-E77A-079768576B4F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11" creationId="{CD310071-649D-4CF3-538A-A0E1236717C1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12" creationId="{D07F5389-7E1F-9D33-AE65-97066E408791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13" creationId="{1256852C-18D5-456D-FD12-BA1E8631E75C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14" creationId="{4B0C369D-3337-BC29-9553-99FE922F0DBC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629736020" sldId="2147483759"/>
              <ac:spMk id="15" creationId="{6E4B1210-0F64-1935-0A59-99BA9B2582F6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1629736020" sldId="2147483759"/>
              <ac:grpSpMk id="16" creationId="{9E16BBF7-3DEE-28A6-3ADF-C9469EC57F28}"/>
            </ac:grpSpMkLst>
          </pc:gr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1629736020" sldId="2147483759"/>
              <ac:grpSpMk id="19" creationId="{C1C81519-F18C-9EB8-A09F-387FD52853AC}"/>
            </ac:grpSpMkLst>
          </pc:grpChg>
        </pc:sldLayout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2580505546" sldId="2147483760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2580505546" sldId="2147483760"/>
              <ac:spMk id="8" creationId="{3B553E2C-59E2-92AF-EF68-0C4046D7E18E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2580505546" sldId="2147483760"/>
              <ac:spMk id="9" creationId="{7DF4711D-CCD9-A044-2BD3-0E70185A4437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2580505546" sldId="2147483760"/>
              <ac:spMk id="10" creationId="{EF63535D-B6DB-827B-CD5C-4F6BC22643A5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2580505546" sldId="2147483760"/>
              <ac:spMk id="11" creationId="{C6F60D14-B943-AA72-A116-EFF892EF612C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2580505546" sldId="2147483760"/>
              <ac:spMk id="12" creationId="{0A5D842D-D196-1EE2-0617-FED4502E4119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2580505546" sldId="2147483760"/>
              <ac:spMk id="19" creationId="{EBA5E03A-838B-1C6C-4997-7A124D9C0BF7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2580505546" sldId="2147483760"/>
              <ac:grpSpMk id="13" creationId="{68EA157C-9519-629A-59D6-779276404E51}"/>
            </ac:grpSpMkLst>
          </pc:gr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2580505546" sldId="2147483760"/>
              <ac:grpSpMk id="16" creationId="{436698B7-41CA-EE14-2D74-AB18100ACF44}"/>
            </ac:grpSpMkLst>
          </pc:grpChg>
        </pc:sldLayout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868283828" sldId="2147483761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868283828" sldId="2147483761"/>
              <ac:spMk id="10" creationId="{B3C82E1C-643A-FA56-9681-5FD003C135F1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868283828" sldId="2147483761"/>
              <ac:spMk id="11" creationId="{80641763-EF21-A075-3269-2C5D869A285C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868283828" sldId="2147483761"/>
              <ac:spMk id="12" creationId="{E139AB0E-99B1-0CD9-C31A-35683231A52D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868283828" sldId="2147483761"/>
              <ac:spMk id="13" creationId="{D1CB89FF-EF6E-CB95-ACC6-28BEACAFD9CF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868283828" sldId="2147483761"/>
              <ac:spMk id="14" creationId="{F43494B3-5CCC-6C28-1110-2218BFA0FE1D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868283828" sldId="2147483761"/>
              <ac:spMk id="21" creationId="{84304F8B-DA26-B166-0A5D-B51BD932A2EF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868283828" sldId="2147483761"/>
              <ac:grpSpMk id="15" creationId="{960B848C-05A0-44CB-FC3D-A64950FC3ADB}"/>
            </ac:grpSpMkLst>
          </pc:gr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868283828" sldId="2147483761"/>
              <ac:grpSpMk id="18" creationId="{D9A8E889-72D4-DF0E-D0E3-69C5E0383116}"/>
            </ac:grpSpMkLst>
          </pc:grpChg>
        </pc:sldLayout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1078094184" sldId="2147483762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078094184" sldId="2147483762"/>
              <ac:spMk id="6" creationId="{8D57D922-101B-2C4C-9E88-CC4E43E9413F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078094184" sldId="2147483762"/>
              <ac:spMk id="7" creationId="{FCCAA89C-4E86-582F-8407-EDDE2F5B0060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078094184" sldId="2147483762"/>
              <ac:spMk id="8" creationId="{0C704804-C3E5-C5DE-906D-9F0528EAB82E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078094184" sldId="2147483762"/>
              <ac:spMk id="9" creationId="{C646EA6F-F2E1-C31A-C0BA-E2C8D0018E35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078094184" sldId="2147483762"/>
              <ac:spMk id="10" creationId="{76C455E2-55C7-B925-FD59-B09BC4F5CFA4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078094184" sldId="2147483762"/>
              <ac:spMk id="17" creationId="{F433CA33-1793-CC4B-48E8-F8ED4FF964D8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1078094184" sldId="2147483762"/>
              <ac:grpSpMk id="11" creationId="{3FB4D486-4DE5-78D1-6CBF-9D7888C922C8}"/>
            </ac:grpSpMkLst>
          </pc:gr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1078094184" sldId="2147483762"/>
              <ac:grpSpMk id="14" creationId="{BB92EA99-CC6C-3569-6B1B-2B6A8E2BABC4}"/>
            </ac:grpSpMkLst>
          </pc:grpChg>
        </pc:sldLayout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1558213374" sldId="2147483763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558213374" sldId="2147483763"/>
              <ac:spMk id="5" creationId="{024CD0ED-F0E0-E89E-06F7-CE2CC86DE5B2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558213374" sldId="2147483763"/>
              <ac:spMk id="6" creationId="{7BD299C9-F67D-F45B-5E76-7700CE618543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558213374" sldId="2147483763"/>
              <ac:spMk id="7" creationId="{EEA5C8D8-5DDF-9E53-73DE-8C7E8C6F0A7F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558213374" sldId="2147483763"/>
              <ac:spMk id="8" creationId="{4D533EEC-D1A0-8DAF-EFF8-CAAB1F39E75C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558213374" sldId="2147483763"/>
              <ac:spMk id="9" creationId="{C193162C-67E5-68EF-2B07-F78B67262BF6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1558213374" sldId="2147483763"/>
              <ac:spMk id="13" creationId="{956E3D43-D72D-5EF1-4B98-DCE08694130C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1558213374" sldId="2147483763"/>
              <ac:grpSpMk id="10" creationId="{3522F620-E50E-F420-28D3-463A50A164F6}"/>
            </ac:grpSpMkLst>
          </pc:grpChg>
        </pc:sldLayout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347136338" sldId="2147483764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47136338" sldId="2147483764"/>
              <ac:spMk id="8" creationId="{257E1C98-EFE2-A76A-F089-1979797FD62F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47136338" sldId="2147483764"/>
              <ac:spMk id="9" creationId="{E80C17F0-1AFF-1E78-1585-FE1020EEAF35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47136338" sldId="2147483764"/>
              <ac:spMk id="10" creationId="{7ACEB518-82F6-FD43-F0C0-85A310B03487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47136338" sldId="2147483764"/>
              <ac:spMk id="11" creationId="{BFF3C676-47A3-AA8A-CE21-AB693070281B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47136338" sldId="2147483764"/>
              <ac:spMk id="12" creationId="{57B3EB16-E0F8-4FC5-D3A8-8AFFC2E4BFFC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47136338" sldId="2147483764"/>
              <ac:spMk id="19" creationId="{D7EB8759-2ADA-D15C-A8AA-4B8835B775B9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347136338" sldId="2147483764"/>
              <ac:grpSpMk id="13" creationId="{59DEC7E0-3EC3-EA75-0A56-CAB761E87E99}"/>
            </ac:grpSpMkLst>
          </pc:gr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347136338" sldId="2147483764"/>
              <ac:grpSpMk id="16" creationId="{49C0FBE5-75EA-6979-610F-98AED38EDE93}"/>
            </ac:grpSpMkLst>
          </pc:grpChg>
        </pc:sldLayoutChg>
        <pc:sldLayoutChg chg="addSp">
          <pc:chgData name="Jeremy Beard" userId="9676edfc3f3b3502" providerId="LiveId" clId="{573CDEC4-32D8-4C8C-8D6F-031361DEE47F}" dt="2023-06-03T13:37:00.683" v="2219"/>
          <pc:sldLayoutMkLst>
            <pc:docMk/>
            <pc:sldMasterMk cId="2034443737" sldId="2147483756"/>
            <pc:sldLayoutMk cId="304227395" sldId="2147483765"/>
          </pc:sldLayoutMkLst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04227395" sldId="2147483765"/>
              <ac:spMk id="8" creationId="{0E16AD04-3815-D9C9-08F7-1191104639B4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04227395" sldId="2147483765"/>
              <ac:spMk id="9" creationId="{80BDDA40-C646-93FB-99AE-15094810A513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04227395" sldId="2147483765"/>
              <ac:spMk id="10" creationId="{B3A8AF76-CDD4-72D6-9F7E-5EE016E0E89D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04227395" sldId="2147483765"/>
              <ac:spMk id="11" creationId="{D25D4A3D-0B53-18A8-D80F-A39F3DBD5181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04227395" sldId="2147483765"/>
              <ac:spMk id="12" creationId="{3E11AD48-474D-8FB9-BB72-46ED27188576}"/>
            </ac:spMkLst>
          </pc:spChg>
          <pc:spChg chg="add">
            <ac:chgData name="Jeremy Beard" userId="9676edfc3f3b3502" providerId="LiveId" clId="{573CDEC4-32D8-4C8C-8D6F-031361DEE47F}" dt="2023-06-03T13:37:00.683" v="2219"/>
            <ac:spMkLst>
              <pc:docMk/>
              <pc:sldMasterMk cId="2034443737" sldId="2147483756"/>
              <pc:sldLayoutMk cId="304227395" sldId="2147483765"/>
              <ac:spMk id="19" creationId="{FD9160B8-F26D-C6CD-84D3-2144B08300AE}"/>
            </ac:spMkLst>
          </pc:s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304227395" sldId="2147483765"/>
              <ac:grpSpMk id="13" creationId="{BC2EB730-CCDE-3F92-BF52-EB38D9083F2F}"/>
            </ac:grpSpMkLst>
          </pc:grpChg>
          <pc:grpChg chg="add">
            <ac:chgData name="Jeremy Beard" userId="9676edfc3f3b3502" providerId="LiveId" clId="{573CDEC4-32D8-4C8C-8D6F-031361DEE47F}" dt="2023-06-03T13:37:00.683" v="2219"/>
            <ac:grpSpMkLst>
              <pc:docMk/>
              <pc:sldMasterMk cId="2034443737" sldId="2147483756"/>
              <pc:sldLayoutMk cId="304227395" sldId="2147483765"/>
              <ac:grpSpMk id="16" creationId="{EBB250D4-5DEF-A871-2262-B39CD405C148}"/>
            </ac:grpSpMkLst>
          </pc:grpChg>
        </pc:sldLayoutChg>
      </pc:sldMasterChg>
      <pc:sldMasterChg chg="delSldLayout">
        <pc:chgData name="Jeremy Beard" userId="9676edfc3f3b3502" providerId="LiveId" clId="{573CDEC4-32D8-4C8C-8D6F-031361DEE47F}" dt="2023-06-03T13:38:57.506" v="2232" actId="47"/>
        <pc:sldMasterMkLst>
          <pc:docMk/>
          <pc:sldMasterMk cId="3761516738" sldId="2147483768"/>
        </pc:sldMasterMkLst>
        <pc:sldLayoutChg chg="del">
          <pc:chgData name="Jeremy Beard" userId="9676edfc3f3b3502" providerId="LiveId" clId="{573CDEC4-32D8-4C8C-8D6F-031361DEE47F}" dt="2023-06-03T13:38:57.506" v="2232" actId="47"/>
          <pc:sldLayoutMkLst>
            <pc:docMk/>
            <pc:sldMasterMk cId="3761516738" sldId="2147483768"/>
            <pc:sldLayoutMk cId="2404969920" sldId="21474837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BA1D-9FFA-A162-2071-BE06E146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5263-DAA7-A6A2-9D20-EFD6EA47C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E36D-ED6D-E8DC-8BD0-B44C271F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348E-5733-ECD0-21F6-16974740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260C-EA15-9A8B-E49F-26F844C5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14A2-1A3E-44BA-868D-B543B7F0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E9FE-F4BC-AD2F-FEB0-428BAA27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158-2C86-08B4-56DC-F3A76CF5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D439-1EFD-7F05-A016-7545D04A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DE28-99CC-F8D9-A4EC-7F9B0262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D8D6-3D1A-B778-1B3D-7CBF8E8A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672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42F7F-6E0A-0BCE-6A80-E7167F249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04715-B9A4-751C-4994-FB6264AC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2B08-81F6-C0ED-3208-D1FB487F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6EB5-6A56-6BF1-3CC8-1A65A076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4320-D97D-DBDA-BE62-C45CA2EE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8276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8DA4-607F-66C2-C127-7701F04C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A512-CA54-8749-97B1-FD83ABF5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629C-AE60-9587-28FA-2177FD1C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6A44-420F-8A6B-7D06-A19FACB3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C3CF-91FF-EB1F-E8E9-5F8960EB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91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72F-4DA6-7934-18CB-DB3CC4B2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71AB-C52D-CDCA-BA92-8D2512C7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8C4F-E733-ABAB-9FDC-FE0096D0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28EA-586E-7168-17EB-2ADADB24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D8A0-E07B-9F6A-A605-E4A9AD62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8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AFA3-3976-43C6-9569-4ED6B88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913C-5915-BCF6-731A-17A00BB9E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A7758-4ACE-1F95-6125-6E567183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D3C0-0A24-5531-1AAC-8CE7C42B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1121-8348-46DA-31D1-713AAE03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96F41-480E-3352-24F9-C231ABF9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40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3148-0E26-7946-FF1B-F1D65ADD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50D6-9C9D-2107-4B99-7FBF149A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EF4C-2B6A-D2B5-F4B6-FE8FF2CC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B9D2C-A291-CA48-80E8-40DEB8983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B1A57-3CE5-0ADF-9676-59264F5BC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F0310-6E39-016F-171E-320387C8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2577-6759-8E7A-6C28-2A6F965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C8CD0-EA08-809F-D5C1-A9A2205B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446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618B-47E9-ECA9-4D9D-7AF9650D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DCAD2-95A3-A8E0-E743-A81E01E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18468-0FED-F6ED-E360-B4A37C1C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B1C6-C224-B2BA-EDAA-570A31FA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932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F8980-D814-A41D-7B60-D8B47EA1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90FD0-9996-5151-ED6A-18E063D0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BB6C-7902-D701-8AD9-9216B5BA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80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A7FD-5699-2413-31BF-EA47536B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35F-A486-F714-FA7C-D4525883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880C-C32D-704A-8633-AD46789B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6A46-0906-511F-BA0B-FB8C2DCB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41AE-8E2C-414B-48BD-6D05118F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A8319-1FB6-CE1A-A502-FDB1A410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28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F67-1E25-127E-785C-672DD5D1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C4F05-9649-F19D-3F03-300740843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E804-8A0B-20A7-442B-033157045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A72B4-3DDB-CE76-8A02-FA343AC9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FAB1-621D-8127-DB88-3BEA425B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079E3-0F44-BD81-CB31-E0BD33C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12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D182A-3796-2211-56AA-1DCC3BB6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C9C5-5A36-6C21-BE89-D3C8D31A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4BB3-A054-7F22-3F62-66293E56D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2611-F9D2-45BB-A465-B4B8CC031DD2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436D1-9BBD-8F41-3A14-7CAC684F4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7481-4094-66A5-22C2-48428C4D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51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651" r:id="rId12"/>
    <p:sldLayoutId id="2147483666" r:id="rId13"/>
    <p:sldLayoutId id="2147483654" r:id="rId14"/>
    <p:sldLayoutId id="2147483661" r:id="rId15"/>
    <p:sldLayoutId id="2147483677" r:id="rId16"/>
    <p:sldLayoutId id="2147483674" r:id="rId17"/>
    <p:sldLayoutId id="2147483665" r:id="rId18"/>
    <p:sldLayoutId id="2147483673" r:id="rId19"/>
    <p:sldLayoutId id="2147483662" r:id="rId20"/>
    <p:sldLayoutId id="2147483663" r:id="rId21"/>
    <p:sldLayoutId id="2147483664" r:id="rId22"/>
    <p:sldLayoutId id="2147483675" r:id="rId23"/>
    <p:sldLayoutId id="2147483676" r:id="rId24"/>
    <p:sldLayoutId id="2147483672" r:id="rId25"/>
    <p:sldLayoutId id="2147483667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MSDS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/>
              <a:t>Jeremy Beard</a:t>
            </a:r>
          </a:p>
          <a:p>
            <a:pPr marL="0" indent="0">
              <a:buNone/>
            </a:pPr>
            <a:r>
              <a:rPr lang="en-US" sz="1500"/>
              <a:t>Week 1 Assignment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Overall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5A563-DE22-DCDC-FF38-994EF362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51" y="423019"/>
            <a:ext cx="6194049" cy="5707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FCF836-370D-DFF7-B850-157DB488585E}"/>
              </a:ext>
            </a:extLst>
          </p:cNvPr>
          <p:cNvSpPr txBox="1"/>
          <p:nvPr/>
        </p:nvSpPr>
        <p:spPr>
          <a:xfrm>
            <a:off x="370490" y="1592317"/>
            <a:ext cx="47012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Clear, concise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Gridlines removed for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Easily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Creative display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x-axis needed – brands shown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0-axis test = PASSED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Increases my faith in the Kirkland brand</a:t>
            </a:r>
          </a:p>
        </p:txBody>
      </p:sp>
    </p:spTree>
    <p:extLst>
      <p:ext uri="{BB962C8B-B14F-4D97-AF65-F5344CB8AC3E}">
        <p14:creationId xmlns:p14="http://schemas.microsoft.com/office/powerpoint/2010/main" val="20401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02097-EA86-CAC4-0CA2-65043E26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69" y="1245395"/>
            <a:ext cx="6719040" cy="4902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0B9FA-D92E-DEE6-E121-2898FE353E72}"/>
              </a:ext>
            </a:extLst>
          </p:cNvPr>
          <p:cNvSpPr txBox="1"/>
          <p:nvPr/>
        </p:nvSpPr>
        <p:spPr>
          <a:xfrm>
            <a:off x="370490" y="1592317"/>
            <a:ext cx="376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gridlines or borders =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Easily understood (cigs are bad)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Sources cited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37417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7" y="365125"/>
            <a:ext cx="5750091" cy="13255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Best Chart </a:t>
            </a:r>
            <a:r>
              <a:rPr lang="en-US" sz="1800" b="0" dirty="0"/>
              <a:t>(explicit language used)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4122A-ECDE-3E54-C1AC-E8AD60AF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11" y="336950"/>
            <a:ext cx="6363401" cy="5978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53659D-D8AB-B1A0-1184-577FE26BA40D}"/>
              </a:ext>
            </a:extLst>
          </p:cNvPr>
          <p:cNvSpPr txBox="1"/>
          <p:nvPr/>
        </p:nvSpPr>
        <p:spPr>
          <a:xfrm>
            <a:off x="370490" y="1592316"/>
            <a:ext cx="5233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of color = effective and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shades of one color (red) = easily compared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 lot of information without being unorganized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Creative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9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5" y="365125"/>
            <a:ext cx="10515600" cy="1325563"/>
          </a:xfrm>
        </p:spPr>
        <p:txBody>
          <a:bodyPr/>
          <a:lstStyle/>
          <a:p>
            <a:r>
              <a:rPr lang="en-US" dirty="0"/>
              <a:t>Worst Overall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AF3CB-DD10-285E-5920-BC3DA8E8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34" y="387755"/>
            <a:ext cx="6960367" cy="5927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44C7D6-29B7-9135-22D5-710221C67BF3}"/>
              </a:ext>
            </a:extLst>
          </p:cNvPr>
          <p:cNvSpPr txBox="1"/>
          <p:nvPr/>
        </p:nvSpPr>
        <p:spPr>
          <a:xfrm>
            <a:off x="370490" y="1592317"/>
            <a:ext cx="45143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Ms. </a:t>
            </a:r>
            <a:r>
              <a:rPr lang="en-US" sz="2000" dirty="0" err="1"/>
              <a:t>Knaflic</a:t>
            </a:r>
            <a:r>
              <a:rPr lang="en-US" sz="2000" dirty="0"/>
              <a:t> would not approve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necessary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Could be simplified to a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Doesn’t provide critical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6834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Worst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19A03-AB96-F1B7-4F2D-2DB9CBC9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26" y="296630"/>
            <a:ext cx="7015406" cy="5906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23168-A46D-91E7-4ECA-D5D620A2E8FB}"/>
              </a:ext>
            </a:extLst>
          </p:cNvPr>
          <p:cNvSpPr txBox="1"/>
          <p:nvPr/>
        </p:nvSpPr>
        <p:spPr>
          <a:xfrm>
            <a:off x="370491" y="1592317"/>
            <a:ext cx="452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Hard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many small categories, could be better visualized in a different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Very “busy”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6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Worst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5BF73-BBE8-DE9D-0EA4-16B05AE7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28" y="542925"/>
            <a:ext cx="5495472" cy="574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409147-4A7F-D659-95B0-EFB79AEA34B4}"/>
              </a:ext>
            </a:extLst>
          </p:cNvPr>
          <p:cNvSpPr txBox="1"/>
          <p:nvPr/>
        </p:nvSpPr>
        <p:spPr>
          <a:xfrm>
            <a:off x="370491" y="1592317"/>
            <a:ext cx="452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no-no for me: x-axis starts at 5.0, not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Vertical gridlines not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is too small, images/bubbles could be bigger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27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392834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Worst Chart (Bonus)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C8823-D62A-9CA3-8F22-41E28DC0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49" y="641043"/>
            <a:ext cx="6342232" cy="5575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13BEFF-699A-B8F2-32E1-FE4216F7A0C7}"/>
              </a:ext>
            </a:extLst>
          </p:cNvPr>
          <p:cNvSpPr txBox="1"/>
          <p:nvPr/>
        </p:nvSpPr>
        <p:spPr>
          <a:xfrm>
            <a:off x="370491" y="1592317"/>
            <a:ext cx="45217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 busy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sure of a cleaner way to provide this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all datapoints are labeled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do character faces instead of labeled datapoints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easily understandable at first glance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“and the” is capitalized in title </a:t>
            </a:r>
            <a:r>
              <a:rPr lang="en-US" sz="2000" dirty="0">
                <a:sym typeface="Wingdings" panose="05000000000000000000" pitchFamily="2" charset="2"/>
              </a:rPr>
              <a:t>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3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229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Trade Gothic LT Pro</vt:lpstr>
      <vt:lpstr>Office Theme</vt:lpstr>
      <vt:lpstr>MSDS 670</vt:lpstr>
      <vt:lpstr>Best Overall Chart</vt:lpstr>
      <vt:lpstr>2nd Best Chart</vt:lpstr>
      <vt:lpstr>3rd Best Chart (explicit language used)</vt:lpstr>
      <vt:lpstr>Worst Overall Chart</vt:lpstr>
      <vt:lpstr>2nd Worst Chart</vt:lpstr>
      <vt:lpstr>3rd Worst Chart</vt:lpstr>
      <vt:lpstr>4th Worst Chart (Bonus)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Jeremy Beard</dc:creator>
  <cp:lastModifiedBy>Jeremy Beard</cp:lastModifiedBy>
  <cp:revision>1</cp:revision>
  <dcterms:created xsi:type="dcterms:W3CDTF">2023-05-05T20:18:52Z</dcterms:created>
  <dcterms:modified xsi:type="dcterms:W3CDTF">2023-06-03T13:40:43Z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