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36" r:id="rId6"/>
    <p:sldId id="341" r:id="rId7"/>
    <p:sldId id="344" r:id="rId8"/>
    <p:sldId id="338" r:id="rId9"/>
    <p:sldId id="337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44BFD-86D9-4481-A3B0-EEEEC49F19DA}" v="13" dt="2023-06-03T13:46:37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EEC44BFD-86D9-4481-A3B0-EEEEC49F19DA}"/>
    <pc:docChg chg="custSel delSld modSld modMainMaster">
      <pc:chgData name="Jeremy Beard" userId="9676edfc3f3b3502" providerId="LiveId" clId="{EEC44BFD-86D9-4481-A3B0-EEEEC49F19DA}" dt="2023-06-03T13:47:46.405" v="33" actId="47"/>
      <pc:docMkLst>
        <pc:docMk/>
      </pc:docMkLst>
      <pc:sldChg chg="addSp delSp modSp mod setBg addAnim delDesignElem">
        <pc:chgData name="Jeremy Beard" userId="9676edfc3f3b3502" providerId="LiveId" clId="{EEC44BFD-86D9-4481-A3B0-EEEEC49F19DA}" dt="2023-06-03T13:46:37.618" v="21" actId="403"/>
        <pc:sldMkLst>
          <pc:docMk/>
          <pc:sldMk cId="3946934594" sldId="256"/>
        </pc:sldMkLst>
        <pc:spChg chg="mod">
          <ac:chgData name="Jeremy Beard" userId="9676edfc3f3b3502" providerId="LiveId" clId="{EEC44BFD-86D9-4481-A3B0-EEEEC49F19DA}" dt="2023-06-03T13:45:48.842" v="9" actId="26606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Jeremy Beard" userId="9676edfc3f3b3502" providerId="LiveId" clId="{EEC44BFD-86D9-4481-A3B0-EEEEC49F19DA}" dt="2023-06-03T13:46:37.618" v="21" actId="403"/>
          <ac:spMkLst>
            <pc:docMk/>
            <pc:sldMk cId="3946934594" sldId="256"/>
            <ac:spMk id="3" creationId="{0D537F64-4C96-4AA8-BB21-E8053A3186DD}"/>
          </ac:spMkLst>
        </pc:spChg>
        <pc:spChg chg="add del">
          <ac:chgData name="Jeremy Beard" userId="9676edfc3f3b3502" providerId="LiveId" clId="{EEC44BFD-86D9-4481-A3B0-EEEEC49F19DA}" dt="2023-06-03T13:45:53.512" v="14"/>
          <ac:spMkLst>
            <pc:docMk/>
            <pc:sldMk cId="3946934594" sldId="256"/>
            <ac:spMk id="8" creationId="{FFD48BC7-DC40-47DE-87EE-9F4B6ECB9ABB}"/>
          </ac:spMkLst>
        </pc:spChg>
        <pc:spChg chg="add del">
          <ac:chgData name="Jeremy Beard" userId="9676edfc3f3b3502" providerId="LiveId" clId="{EEC44BFD-86D9-4481-A3B0-EEEEC49F19DA}" dt="2023-06-03T13:45:53.512" v="14"/>
          <ac:spMkLst>
            <pc:docMk/>
            <pc:sldMk cId="3946934594" sldId="256"/>
            <ac:spMk id="10" creationId="{E502BBC7-2C76-46F3-BC24-5985BC13DB88}"/>
          </ac:spMkLst>
        </pc:spChg>
        <pc:spChg chg="add del">
          <ac:chgData name="Jeremy Beard" userId="9676edfc3f3b3502" providerId="LiveId" clId="{EEC44BFD-86D9-4481-A3B0-EEEEC49F19DA}" dt="2023-06-03T13:45:53.512" v="14"/>
          <ac:spMkLst>
            <pc:docMk/>
            <pc:sldMk cId="3946934594" sldId="256"/>
            <ac:spMk id="12" creationId="{C7F28D52-2A5F-4D23-81AE-7CB8B591C7AF}"/>
          </ac:spMkLst>
        </pc:spChg>
        <pc:spChg chg="add del">
          <ac:chgData name="Jeremy Beard" userId="9676edfc3f3b3502" providerId="LiveId" clId="{EEC44BFD-86D9-4481-A3B0-EEEEC49F19DA}" dt="2023-06-03T13:45:53.512" v="14"/>
          <ac:spMkLst>
            <pc:docMk/>
            <pc:sldMk cId="3946934594" sldId="256"/>
            <ac:spMk id="14" creationId="{3629484E-3792-4B3D-89AD-7C8A1ED0E0D4}"/>
          </ac:spMkLst>
        </pc:spChg>
      </pc:sldChg>
      <pc:sldChg chg="modSp del mod">
        <pc:chgData name="Jeremy Beard" userId="9676edfc3f3b3502" providerId="LiveId" clId="{EEC44BFD-86D9-4481-A3B0-EEEEC49F19DA}" dt="2023-06-03T13:47:37.491" v="30" actId="47"/>
        <pc:sldMkLst>
          <pc:docMk/>
          <pc:sldMk cId="1065425595" sldId="266"/>
        </pc:sldMkLst>
        <pc:spChg chg="mod">
          <ac:chgData name="Jeremy Beard" userId="9676edfc3f3b3502" providerId="LiveId" clId="{EEC44BFD-86D9-4481-A3B0-EEEEC49F19DA}" dt="2023-06-03T13:46:53.832" v="23" actId="207"/>
          <ac:spMkLst>
            <pc:docMk/>
            <pc:sldMk cId="1065425595" sldId="266"/>
            <ac:spMk id="2" creationId="{E4398C1C-6656-4A73-A680-62A81CDC27FD}"/>
          </ac:spMkLst>
        </pc:spChg>
        <pc:spChg chg="mod">
          <ac:chgData name="Jeremy Beard" userId="9676edfc3f3b3502" providerId="LiveId" clId="{EEC44BFD-86D9-4481-A3B0-EEEEC49F19DA}" dt="2023-06-03T13:46:53.832" v="23" actId="207"/>
          <ac:spMkLst>
            <pc:docMk/>
            <pc:sldMk cId="1065425595" sldId="266"/>
            <ac:spMk id="5" creationId="{201323FB-427E-4A8D-B473-AB0657D8D23B}"/>
          </ac:spMkLst>
        </pc:spChg>
        <pc:spChg chg="mod">
          <ac:chgData name="Jeremy Beard" userId="9676edfc3f3b3502" providerId="LiveId" clId="{EEC44BFD-86D9-4481-A3B0-EEEEC49F19DA}" dt="2023-06-03T13:46:53.832" v="23" actId="207"/>
          <ac:spMkLst>
            <pc:docMk/>
            <pc:sldMk cId="1065425595" sldId="266"/>
            <ac:spMk id="6" creationId="{A79CCD1F-81D2-49FB-F45E-44EB3BDF2B21}"/>
          </ac:spMkLst>
        </pc:spChg>
        <pc:spChg chg="mod">
          <ac:chgData name="Jeremy Beard" userId="9676edfc3f3b3502" providerId="LiveId" clId="{EEC44BFD-86D9-4481-A3B0-EEEEC49F19DA}" dt="2023-06-03T13:46:53.832" v="23" actId="207"/>
          <ac:spMkLst>
            <pc:docMk/>
            <pc:sldMk cId="1065425595" sldId="266"/>
            <ac:spMk id="7" creationId="{64CDA1CD-19BC-E56B-5340-2583665DE3B3}"/>
          </ac:spMkLst>
        </pc:spChg>
      </pc:sldChg>
      <pc:sldChg chg="modSp del">
        <pc:chgData name="Jeremy Beard" userId="9676edfc3f3b3502" providerId="LiveId" clId="{EEC44BFD-86D9-4481-A3B0-EEEEC49F19DA}" dt="2023-06-03T13:47:46.405" v="33" actId="47"/>
        <pc:sldMkLst>
          <pc:docMk/>
          <pc:sldMk cId="44069682" sldId="268"/>
        </pc:sldMkLst>
        <pc:spChg chg="mod">
          <ac:chgData name="Jeremy Beard" userId="9676edfc3f3b3502" providerId="LiveId" clId="{EEC44BFD-86D9-4481-A3B0-EEEEC49F19DA}" dt="2023-06-03T13:46:05.993" v="16"/>
          <ac:spMkLst>
            <pc:docMk/>
            <pc:sldMk cId="44069682" sldId="268"/>
            <ac:spMk id="2" creationId="{632BE5BF-9922-45FB-8F3F-4446D40A051B}"/>
          </ac:spMkLst>
        </pc:spChg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803102231" sldId="269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1544922774" sldId="270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1701441294" sldId="271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1506438539" sldId="272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3369677354" sldId="273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3727501853" sldId="274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1967569605" sldId="275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4097357439" sldId="276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2579930326" sldId="277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1003770071" sldId="278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141125156" sldId="279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1985385028" sldId="280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2368235062" sldId="281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605380263" sldId="282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3934995075" sldId="283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4045531130" sldId="284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2737480243" sldId="285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2207644297" sldId="286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1193290799" sldId="287"/>
        </pc:sldMkLst>
      </pc:sldChg>
      <pc:sldChg chg="modSp del">
        <pc:chgData name="Jeremy Beard" userId="9676edfc3f3b3502" providerId="LiveId" clId="{EEC44BFD-86D9-4481-A3B0-EEEEC49F19DA}" dt="2023-06-03T13:47:39.413" v="31" actId="47"/>
        <pc:sldMkLst>
          <pc:docMk/>
          <pc:sldMk cId="1615044428" sldId="299"/>
        </pc:sldMkLst>
        <pc:spChg chg="mod">
          <ac:chgData name="Jeremy Beard" userId="9676edfc3f3b3502" providerId="LiveId" clId="{EEC44BFD-86D9-4481-A3B0-EEEEC49F19DA}" dt="2023-06-03T13:46:05.993" v="16"/>
          <ac:spMkLst>
            <pc:docMk/>
            <pc:sldMk cId="1615044428" sldId="299"/>
            <ac:spMk id="2" creationId="{E4398C1C-6656-4A73-A680-62A81CDC27FD}"/>
          </ac:spMkLst>
        </pc:spChg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2549460029" sldId="300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3313002230" sldId="301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1791371060" sldId="302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4283754421" sldId="303"/>
        </pc:sldMkLst>
      </pc:sldChg>
      <pc:sldChg chg="del">
        <pc:chgData name="Jeremy Beard" userId="9676edfc3f3b3502" providerId="LiveId" clId="{EEC44BFD-86D9-4481-A3B0-EEEEC49F19DA}" dt="2023-06-03T13:45:25.564" v="2" actId="47"/>
        <pc:sldMkLst>
          <pc:docMk/>
          <pc:sldMk cId="434577784" sldId="304"/>
        </pc:sldMkLst>
      </pc:sldChg>
      <pc:sldChg chg="del">
        <pc:chgData name="Jeremy Beard" userId="9676edfc3f3b3502" providerId="LiveId" clId="{EEC44BFD-86D9-4481-A3B0-EEEEC49F19DA}" dt="2023-06-03T13:45:19.089" v="1" actId="47"/>
        <pc:sldMkLst>
          <pc:docMk/>
          <pc:sldMk cId="2177664000" sldId="325"/>
        </pc:sldMkLst>
      </pc:sldChg>
      <pc:sldChg chg="modSp del">
        <pc:chgData name="Jeremy Beard" userId="9676edfc3f3b3502" providerId="LiveId" clId="{EEC44BFD-86D9-4481-A3B0-EEEEC49F19DA}" dt="2023-06-03T13:47:41.257" v="32" actId="47"/>
        <pc:sldMkLst>
          <pc:docMk/>
          <pc:sldMk cId="1032885320" sldId="334"/>
        </pc:sldMkLst>
        <pc:spChg chg="mod">
          <ac:chgData name="Jeremy Beard" userId="9676edfc3f3b3502" providerId="LiveId" clId="{EEC44BFD-86D9-4481-A3B0-EEEEC49F19DA}" dt="2023-06-03T13:46:05.993" v="16"/>
          <ac:spMkLst>
            <pc:docMk/>
            <pc:sldMk cId="1032885320" sldId="334"/>
            <ac:spMk id="2" creationId="{E4398C1C-6656-4A73-A680-62A81CDC27FD}"/>
          </ac:spMkLst>
        </pc:spChg>
      </pc:sldChg>
      <pc:sldChg chg="del">
        <pc:chgData name="Jeremy Beard" userId="9676edfc3f3b3502" providerId="LiveId" clId="{EEC44BFD-86D9-4481-A3B0-EEEEC49F19DA}" dt="2023-06-03T13:45:18.163" v="0" actId="47"/>
        <pc:sldMkLst>
          <pc:docMk/>
          <pc:sldMk cId="2917626735" sldId="335"/>
        </pc:sldMkLst>
      </pc:sldChg>
      <pc:sldChg chg="modSp mod">
        <pc:chgData name="Jeremy Beard" userId="9676edfc3f3b3502" providerId="LiveId" clId="{EEC44BFD-86D9-4481-A3B0-EEEEC49F19DA}" dt="2023-06-03T13:46:59.972" v="24" actId="207"/>
        <pc:sldMkLst>
          <pc:docMk/>
          <pc:sldMk cId="3780875674" sldId="336"/>
        </pc:sldMkLst>
        <pc:spChg chg="mod">
          <ac:chgData name="Jeremy Beard" userId="9676edfc3f3b3502" providerId="LiveId" clId="{EEC44BFD-86D9-4481-A3B0-EEEEC49F19DA}" dt="2023-06-03T13:46:59.972" v="24" actId="207"/>
          <ac:spMkLst>
            <pc:docMk/>
            <pc:sldMk cId="3780875674" sldId="336"/>
            <ac:spMk id="2" creationId="{E4398C1C-6656-4A73-A680-62A81CDC27FD}"/>
          </ac:spMkLst>
        </pc:spChg>
        <pc:spChg chg="mod">
          <ac:chgData name="Jeremy Beard" userId="9676edfc3f3b3502" providerId="LiveId" clId="{EEC44BFD-86D9-4481-A3B0-EEEEC49F19DA}" dt="2023-06-03T13:46:59.972" v="24" actId="207"/>
          <ac:spMkLst>
            <pc:docMk/>
            <pc:sldMk cId="3780875674" sldId="336"/>
            <ac:spMk id="3" creationId="{D241C982-AEE9-5515-101F-8E743254BDF1}"/>
          </ac:spMkLst>
        </pc:spChg>
        <pc:spChg chg="mod">
          <ac:chgData name="Jeremy Beard" userId="9676edfc3f3b3502" providerId="LiveId" clId="{EEC44BFD-86D9-4481-A3B0-EEEEC49F19DA}" dt="2023-06-03T13:46:59.972" v="24" actId="207"/>
          <ac:spMkLst>
            <pc:docMk/>
            <pc:sldMk cId="3780875674" sldId="336"/>
            <ac:spMk id="5" creationId="{201323FB-427E-4A8D-B473-AB0657D8D23B}"/>
          </ac:spMkLst>
        </pc:spChg>
        <pc:spChg chg="mod">
          <ac:chgData name="Jeremy Beard" userId="9676edfc3f3b3502" providerId="LiveId" clId="{EEC44BFD-86D9-4481-A3B0-EEEEC49F19DA}" dt="2023-06-03T13:46:59.972" v="24" actId="207"/>
          <ac:spMkLst>
            <pc:docMk/>
            <pc:sldMk cId="3780875674" sldId="336"/>
            <ac:spMk id="7" creationId="{33275AE5-C5A7-980E-B97E-33930DAF016D}"/>
          </ac:spMkLst>
        </pc:spChg>
      </pc:sldChg>
      <pc:sldChg chg="modSp mod">
        <pc:chgData name="Jeremy Beard" userId="9676edfc3f3b3502" providerId="LiveId" clId="{EEC44BFD-86D9-4481-A3B0-EEEEC49F19DA}" dt="2023-06-03T13:47:18.278" v="28" actId="207"/>
        <pc:sldMkLst>
          <pc:docMk/>
          <pc:sldMk cId="3039235626" sldId="337"/>
        </pc:sldMkLst>
        <pc:spChg chg="mod">
          <ac:chgData name="Jeremy Beard" userId="9676edfc3f3b3502" providerId="LiveId" clId="{EEC44BFD-86D9-4481-A3B0-EEEEC49F19DA}" dt="2023-06-03T13:47:18.278" v="28" actId="207"/>
          <ac:spMkLst>
            <pc:docMk/>
            <pc:sldMk cId="3039235626" sldId="337"/>
            <ac:spMk id="2" creationId="{E4398C1C-6656-4A73-A680-62A81CDC27FD}"/>
          </ac:spMkLst>
        </pc:spChg>
        <pc:spChg chg="mod">
          <ac:chgData name="Jeremy Beard" userId="9676edfc3f3b3502" providerId="LiveId" clId="{EEC44BFD-86D9-4481-A3B0-EEEEC49F19DA}" dt="2023-06-03T13:47:18.278" v="28" actId="207"/>
          <ac:spMkLst>
            <pc:docMk/>
            <pc:sldMk cId="3039235626" sldId="337"/>
            <ac:spMk id="3" creationId="{97E0F72A-AA15-6665-114D-A17AFCC534EB}"/>
          </ac:spMkLst>
        </pc:spChg>
        <pc:spChg chg="mod">
          <ac:chgData name="Jeremy Beard" userId="9676edfc3f3b3502" providerId="LiveId" clId="{EEC44BFD-86D9-4481-A3B0-EEEEC49F19DA}" dt="2023-06-03T13:47:18.278" v="28" actId="207"/>
          <ac:spMkLst>
            <pc:docMk/>
            <pc:sldMk cId="3039235626" sldId="337"/>
            <ac:spMk id="5" creationId="{201323FB-427E-4A8D-B473-AB0657D8D23B}"/>
          </ac:spMkLst>
        </pc:spChg>
        <pc:spChg chg="mod">
          <ac:chgData name="Jeremy Beard" userId="9676edfc3f3b3502" providerId="LiveId" clId="{EEC44BFD-86D9-4481-A3B0-EEEEC49F19DA}" dt="2023-06-03T13:47:18.278" v="28" actId="207"/>
          <ac:spMkLst>
            <pc:docMk/>
            <pc:sldMk cId="3039235626" sldId="337"/>
            <ac:spMk id="7" creationId="{7CC4BA8D-A858-B87C-DC80-D0A58D1228C9}"/>
          </ac:spMkLst>
        </pc:spChg>
      </pc:sldChg>
      <pc:sldChg chg="modSp mod">
        <pc:chgData name="Jeremy Beard" userId="9676edfc3f3b3502" providerId="LiveId" clId="{EEC44BFD-86D9-4481-A3B0-EEEEC49F19DA}" dt="2023-06-03T13:47:13.635" v="27" actId="207"/>
        <pc:sldMkLst>
          <pc:docMk/>
          <pc:sldMk cId="3557581374" sldId="338"/>
        </pc:sldMkLst>
        <pc:spChg chg="mod">
          <ac:chgData name="Jeremy Beard" userId="9676edfc3f3b3502" providerId="LiveId" clId="{EEC44BFD-86D9-4481-A3B0-EEEEC49F19DA}" dt="2023-06-03T13:47:13.635" v="27" actId="207"/>
          <ac:spMkLst>
            <pc:docMk/>
            <pc:sldMk cId="3557581374" sldId="338"/>
            <ac:spMk id="2" creationId="{E4398C1C-6656-4A73-A680-62A81CDC27FD}"/>
          </ac:spMkLst>
        </pc:spChg>
        <pc:spChg chg="mod">
          <ac:chgData name="Jeremy Beard" userId="9676edfc3f3b3502" providerId="LiveId" clId="{EEC44BFD-86D9-4481-A3B0-EEEEC49F19DA}" dt="2023-06-03T13:47:13.635" v="27" actId="207"/>
          <ac:spMkLst>
            <pc:docMk/>
            <pc:sldMk cId="3557581374" sldId="338"/>
            <ac:spMk id="3" creationId="{980729BF-1617-3209-9DB4-2FC5BFAB7B5B}"/>
          </ac:spMkLst>
        </pc:spChg>
        <pc:spChg chg="mod">
          <ac:chgData name="Jeremy Beard" userId="9676edfc3f3b3502" providerId="LiveId" clId="{EEC44BFD-86D9-4481-A3B0-EEEEC49F19DA}" dt="2023-06-03T13:47:13.635" v="27" actId="207"/>
          <ac:spMkLst>
            <pc:docMk/>
            <pc:sldMk cId="3557581374" sldId="338"/>
            <ac:spMk id="5" creationId="{201323FB-427E-4A8D-B473-AB0657D8D23B}"/>
          </ac:spMkLst>
        </pc:spChg>
        <pc:spChg chg="mod">
          <ac:chgData name="Jeremy Beard" userId="9676edfc3f3b3502" providerId="LiveId" clId="{EEC44BFD-86D9-4481-A3B0-EEEEC49F19DA}" dt="2023-06-03T13:47:13.635" v="27" actId="207"/>
          <ac:spMkLst>
            <pc:docMk/>
            <pc:sldMk cId="3557581374" sldId="338"/>
            <ac:spMk id="7" creationId="{4EEA9D2D-822F-9200-D47A-DC847121B23B}"/>
          </ac:spMkLst>
        </pc:spChg>
      </pc:sldChg>
      <pc:sldChg chg="modSp mod">
        <pc:chgData name="Jeremy Beard" userId="9676edfc3f3b3502" providerId="LiveId" clId="{EEC44BFD-86D9-4481-A3B0-EEEEC49F19DA}" dt="2023-06-03T13:47:04.089" v="25" actId="207"/>
        <pc:sldMkLst>
          <pc:docMk/>
          <pc:sldMk cId="3263378535" sldId="341"/>
        </pc:sldMkLst>
        <pc:spChg chg="mod">
          <ac:chgData name="Jeremy Beard" userId="9676edfc3f3b3502" providerId="LiveId" clId="{EEC44BFD-86D9-4481-A3B0-EEEEC49F19DA}" dt="2023-06-03T13:47:04.089" v="25" actId="207"/>
          <ac:spMkLst>
            <pc:docMk/>
            <pc:sldMk cId="3263378535" sldId="341"/>
            <ac:spMk id="2" creationId="{E4398C1C-6656-4A73-A680-62A81CDC27FD}"/>
          </ac:spMkLst>
        </pc:spChg>
        <pc:spChg chg="mod">
          <ac:chgData name="Jeremy Beard" userId="9676edfc3f3b3502" providerId="LiveId" clId="{EEC44BFD-86D9-4481-A3B0-EEEEC49F19DA}" dt="2023-06-03T13:47:04.089" v="25" actId="207"/>
          <ac:spMkLst>
            <pc:docMk/>
            <pc:sldMk cId="3263378535" sldId="341"/>
            <ac:spMk id="3" creationId="{6813880C-D06D-423D-15DB-4418E04C3B3A}"/>
          </ac:spMkLst>
        </pc:spChg>
        <pc:spChg chg="mod">
          <ac:chgData name="Jeremy Beard" userId="9676edfc3f3b3502" providerId="LiveId" clId="{EEC44BFD-86D9-4481-A3B0-EEEEC49F19DA}" dt="2023-06-03T13:47:04.089" v="25" actId="207"/>
          <ac:spMkLst>
            <pc:docMk/>
            <pc:sldMk cId="3263378535" sldId="341"/>
            <ac:spMk id="5" creationId="{201323FB-427E-4A8D-B473-AB0657D8D23B}"/>
          </ac:spMkLst>
        </pc:spChg>
        <pc:spChg chg="mod">
          <ac:chgData name="Jeremy Beard" userId="9676edfc3f3b3502" providerId="LiveId" clId="{EEC44BFD-86D9-4481-A3B0-EEEEC49F19DA}" dt="2023-06-03T13:47:04.089" v="25" actId="207"/>
          <ac:spMkLst>
            <pc:docMk/>
            <pc:sldMk cId="3263378535" sldId="341"/>
            <ac:spMk id="7" creationId="{D8EEB398-7121-81A3-E079-62E36086C5E9}"/>
          </ac:spMkLst>
        </pc:spChg>
      </pc:sldChg>
      <pc:sldChg chg="modSp mod">
        <pc:chgData name="Jeremy Beard" userId="9676edfc3f3b3502" providerId="LiveId" clId="{EEC44BFD-86D9-4481-A3B0-EEEEC49F19DA}" dt="2023-06-03T13:47:22.912" v="29" actId="207"/>
        <pc:sldMkLst>
          <pc:docMk/>
          <pc:sldMk cId="3298976028" sldId="343"/>
        </pc:sldMkLst>
        <pc:spChg chg="mod">
          <ac:chgData name="Jeremy Beard" userId="9676edfc3f3b3502" providerId="LiveId" clId="{EEC44BFD-86D9-4481-A3B0-EEEEC49F19DA}" dt="2023-06-03T13:47:22.912" v="29" actId="207"/>
          <ac:spMkLst>
            <pc:docMk/>
            <pc:sldMk cId="3298976028" sldId="343"/>
            <ac:spMk id="2" creationId="{E4398C1C-6656-4A73-A680-62A81CDC27FD}"/>
          </ac:spMkLst>
        </pc:spChg>
        <pc:spChg chg="mod">
          <ac:chgData name="Jeremy Beard" userId="9676edfc3f3b3502" providerId="LiveId" clId="{EEC44BFD-86D9-4481-A3B0-EEEEC49F19DA}" dt="2023-06-03T13:47:22.912" v="29" actId="207"/>
          <ac:spMkLst>
            <pc:docMk/>
            <pc:sldMk cId="3298976028" sldId="343"/>
            <ac:spMk id="3" creationId="{A32639EE-C105-9700-E61A-9AA136409753}"/>
          </ac:spMkLst>
        </pc:spChg>
        <pc:spChg chg="mod">
          <ac:chgData name="Jeremy Beard" userId="9676edfc3f3b3502" providerId="LiveId" clId="{EEC44BFD-86D9-4481-A3B0-EEEEC49F19DA}" dt="2023-06-03T13:47:22.912" v="29" actId="207"/>
          <ac:spMkLst>
            <pc:docMk/>
            <pc:sldMk cId="3298976028" sldId="343"/>
            <ac:spMk id="5" creationId="{201323FB-427E-4A8D-B473-AB0657D8D23B}"/>
          </ac:spMkLst>
        </pc:spChg>
        <pc:spChg chg="mod">
          <ac:chgData name="Jeremy Beard" userId="9676edfc3f3b3502" providerId="LiveId" clId="{EEC44BFD-86D9-4481-A3B0-EEEEC49F19DA}" dt="2023-06-03T13:47:22.912" v="29" actId="207"/>
          <ac:spMkLst>
            <pc:docMk/>
            <pc:sldMk cId="3298976028" sldId="343"/>
            <ac:spMk id="7" creationId="{8F608E79-C2D3-CFCA-7269-C5FDCB65A580}"/>
          </ac:spMkLst>
        </pc:spChg>
      </pc:sldChg>
      <pc:sldChg chg="modSp mod">
        <pc:chgData name="Jeremy Beard" userId="9676edfc3f3b3502" providerId="LiveId" clId="{EEC44BFD-86D9-4481-A3B0-EEEEC49F19DA}" dt="2023-06-03T13:47:08.370" v="26" actId="207"/>
        <pc:sldMkLst>
          <pc:docMk/>
          <pc:sldMk cId="4041091870" sldId="344"/>
        </pc:sldMkLst>
        <pc:spChg chg="mod">
          <ac:chgData name="Jeremy Beard" userId="9676edfc3f3b3502" providerId="LiveId" clId="{EEC44BFD-86D9-4481-A3B0-EEEEC49F19DA}" dt="2023-06-03T13:47:08.370" v="26" actId="207"/>
          <ac:spMkLst>
            <pc:docMk/>
            <pc:sldMk cId="4041091870" sldId="344"/>
            <ac:spMk id="2" creationId="{E4398C1C-6656-4A73-A680-62A81CDC27FD}"/>
          </ac:spMkLst>
        </pc:spChg>
        <pc:spChg chg="mod">
          <ac:chgData name="Jeremy Beard" userId="9676edfc3f3b3502" providerId="LiveId" clId="{EEC44BFD-86D9-4481-A3B0-EEEEC49F19DA}" dt="2023-06-03T13:47:08.370" v="26" actId="207"/>
          <ac:spMkLst>
            <pc:docMk/>
            <pc:sldMk cId="4041091870" sldId="344"/>
            <ac:spMk id="3" creationId="{10E9FEB6-35FE-F9BD-5E52-ED7872C93418}"/>
          </ac:spMkLst>
        </pc:spChg>
        <pc:spChg chg="mod">
          <ac:chgData name="Jeremy Beard" userId="9676edfc3f3b3502" providerId="LiveId" clId="{EEC44BFD-86D9-4481-A3B0-EEEEC49F19DA}" dt="2023-06-03T13:47:08.370" v="26" actId="207"/>
          <ac:spMkLst>
            <pc:docMk/>
            <pc:sldMk cId="4041091870" sldId="344"/>
            <ac:spMk id="5" creationId="{201323FB-427E-4A8D-B473-AB0657D8D23B}"/>
          </ac:spMkLst>
        </pc:spChg>
        <pc:spChg chg="mod">
          <ac:chgData name="Jeremy Beard" userId="9676edfc3f3b3502" providerId="LiveId" clId="{EEC44BFD-86D9-4481-A3B0-EEEEC49F19DA}" dt="2023-06-03T13:47:08.370" v="26" actId="207"/>
          <ac:spMkLst>
            <pc:docMk/>
            <pc:sldMk cId="4041091870" sldId="344"/>
            <ac:spMk id="7" creationId="{86A71A6C-C248-B19D-7544-DC6C14B93787}"/>
          </ac:spMkLst>
        </pc:spChg>
      </pc:sldChg>
      <pc:sldMasterChg chg="addSp modSldLayout">
        <pc:chgData name="Jeremy Beard" userId="9676edfc3f3b3502" providerId="LiveId" clId="{EEC44BFD-86D9-4481-A3B0-EEEEC49F19DA}" dt="2023-06-03T13:45:31.659" v="3"/>
        <pc:sldMasterMkLst>
          <pc:docMk/>
          <pc:sldMasterMk cId="1265067169" sldId="2147483678"/>
        </pc:sldMasterMkLst>
        <pc:spChg chg="add">
          <ac:chgData name="Jeremy Beard" userId="9676edfc3f3b3502" providerId="LiveId" clId="{EEC44BFD-86D9-4481-A3B0-EEEEC49F19DA}" dt="2023-06-03T13:45:31.659" v="3"/>
          <ac:spMkLst>
            <pc:docMk/>
            <pc:sldMasterMk cId="1265067169" sldId="2147483678"/>
            <ac:spMk id="7" creationId="{E4B43231-2373-8402-A55A-8F6D6CFDB3C7}"/>
          </ac:spMkLst>
        </pc:spChg>
        <pc:spChg chg="add">
          <ac:chgData name="Jeremy Beard" userId="9676edfc3f3b3502" providerId="LiveId" clId="{EEC44BFD-86D9-4481-A3B0-EEEEC49F19DA}" dt="2023-06-03T13:45:31.659" v="3"/>
          <ac:spMkLst>
            <pc:docMk/>
            <pc:sldMasterMk cId="1265067169" sldId="2147483678"/>
            <ac:spMk id="8" creationId="{97EBC4C6-AAC9-BA1D-8026-E0F6DD6D4B14}"/>
          </ac:spMkLst>
        </pc:spChg>
        <pc:spChg chg="add">
          <ac:chgData name="Jeremy Beard" userId="9676edfc3f3b3502" providerId="LiveId" clId="{EEC44BFD-86D9-4481-A3B0-EEEEC49F19DA}" dt="2023-06-03T13:45:31.659" v="3"/>
          <ac:spMkLst>
            <pc:docMk/>
            <pc:sldMasterMk cId="1265067169" sldId="2147483678"/>
            <ac:spMk id="9" creationId="{FDA3E5A1-A931-3FD1-0445-ABDA47A0271A}"/>
          </ac:spMkLst>
        </pc:spChg>
        <pc:spChg chg="add">
          <ac:chgData name="Jeremy Beard" userId="9676edfc3f3b3502" providerId="LiveId" clId="{EEC44BFD-86D9-4481-A3B0-EEEEC49F19DA}" dt="2023-06-03T13:45:31.659" v="3"/>
          <ac:spMkLst>
            <pc:docMk/>
            <pc:sldMasterMk cId="1265067169" sldId="2147483678"/>
            <ac:spMk id="10" creationId="{A116B78F-BEE8-41E4-5B9C-F0C4DD2C1F5A}"/>
          </ac:spMkLst>
        </pc:spChg>
        <pc:spChg chg="add">
          <ac:chgData name="Jeremy Beard" userId="9676edfc3f3b3502" providerId="LiveId" clId="{EEC44BFD-86D9-4481-A3B0-EEEEC49F19DA}" dt="2023-06-03T13:45:31.659" v="3"/>
          <ac:spMkLst>
            <pc:docMk/>
            <pc:sldMasterMk cId="1265067169" sldId="2147483678"/>
            <ac:spMk id="11" creationId="{772D07FC-44AC-68E4-F939-B09F18F0C736}"/>
          </ac:spMkLst>
        </pc:spChg>
        <pc:spChg chg="add">
          <ac:chgData name="Jeremy Beard" userId="9676edfc3f3b3502" providerId="LiveId" clId="{EEC44BFD-86D9-4481-A3B0-EEEEC49F19DA}" dt="2023-06-03T13:45:31.659" v="3"/>
          <ac:spMkLst>
            <pc:docMk/>
            <pc:sldMasterMk cId="1265067169" sldId="2147483678"/>
            <ac:spMk id="12" creationId="{39417A88-693C-0501-A59C-D28292525B98}"/>
          </ac:spMkLst>
        </pc:spChg>
        <pc:spChg chg="add">
          <ac:chgData name="Jeremy Beard" userId="9676edfc3f3b3502" providerId="LiveId" clId="{EEC44BFD-86D9-4481-A3B0-EEEEC49F19DA}" dt="2023-06-03T13:45:31.659" v="3"/>
          <ac:spMkLst>
            <pc:docMk/>
            <pc:sldMasterMk cId="1265067169" sldId="2147483678"/>
            <ac:spMk id="19" creationId="{283EC64D-C570-2843-BE86-E37F44399FC3}"/>
          </ac:spMkLst>
        </pc:spChg>
        <pc:spChg chg="add">
          <ac:chgData name="Jeremy Beard" userId="9676edfc3f3b3502" providerId="LiveId" clId="{EEC44BFD-86D9-4481-A3B0-EEEEC49F19DA}" dt="2023-06-03T13:45:31.659" v="3"/>
          <ac:spMkLst>
            <pc:docMk/>
            <pc:sldMasterMk cId="1265067169" sldId="2147483678"/>
            <ac:spMk id="20" creationId="{FA16A497-2A23-094E-3C83-7D7311864EAA}"/>
          </ac:spMkLst>
        </pc:spChg>
        <pc:grpChg chg="add">
          <ac:chgData name="Jeremy Beard" userId="9676edfc3f3b3502" providerId="LiveId" clId="{EEC44BFD-86D9-4481-A3B0-EEEEC49F19DA}" dt="2023-06-03T13:45:31.659" v="3"/>
          <ac:grpSpMkLst>
            <pc:docMk/>
            <pc:sldMasterMk cId="1265067169" sldId="2147483678"/>
            <ac:grpSpMk id="13" creationId="{180579B1-4490-99E3-6961-CCBAD17CB4BB}"/>
          </ac:grpSpMkLst>
        </pc:grpChg>
        <pc:grpChg chg="add">
          <ac:chgData name="Jeremy Beard" userId="9676edfc3f3b3502" providerId="LiveId" clId="{EEC44BFD-86D9-4481-A3B0-EEEEC49F19DA}" dt="2023-06-03T13:45:31.659" v="3"/>
          <ac:grpSpMkLst>
            <pc:docMk/>
            <pc:sldMasterMk cId="1265067169" sldId="2147483678"/>
            <ac:grpSpMk id="16" creationId="{71E5D302-FE32-3324-B692-D9B7D0F59A78}"/>
          </ac:grpSpMkLst>
        </pc:grpChg>
        <pc:sldLayoutChg chg="addSp">
          <pc:chgData name="Jeremy Beard" userId="9676edfc3f3b3502" providerId="LiveId" clId="{EEC44BFD-86D9-4481-A3B0-EEEEC49F19DA}" dt="2023-06-03T13:45:31.659" v="3"/>
          <pc:sldLayoutMkLst>
            <pc:docMk/>
            <pc:sldMasterMk cId="1265067169" sldId="2147483678"/>
            <pc:sldLayoutMk cId="3538930987" sldId="2147483679"/>
          </pc:sldLayoutMkLst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538930987" sldId="2147483679"/>
              <ac:spMk id="7" creationId="{72A33BBB-3E8B-A7AB-ACCE-FC23C9EDCEFF}"/>
            </ac:spMkLst>
          </pc:s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3538930987" sldId="2147483679"/>
              <ac:grpSpMk id="8" creationId="{52426BD3-AA51-46F7-5B95-EBE9449D6FCB}"/>
            </ac:grpSpMkLst>
          </pc:grpChg>
        </pc:sldLayoutChg>
        <pc:sldLayoutChg chg="addSp">
          <pc:chgData name="Jeremy Beard" userId="9676edfc3f3b3502" providerId="LiveId" clId="{EEC44BFD-86D9-4481-A3B0-EEEEC49F19DA}" dt="2023-06-03T13:45:31.659" v="3"/>
          <pc:sldLayoutMkLst>
            <pc:docMk/>
            <pc:sldMasterMk cId="1265067169" sldId="2147483678"/>
            <pc:sldLayoutMk cId="3921996822" sldId="2147483680"/>
          </pc:sldLayoutMkLst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921996822" sldId="2147483680"/>
              <ac:spMk id="7" creationId="{B114FC1D-7D27-D145-7B84-F2821351C2EC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921996822" sldId="2147483680"/>
              <ac:spMk id="8" creationId="{A340635B-FE5C-3C7A-6CD7-CE60D4F9E282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921996822" sldId="2147483680"/>
              <ac:spMk id="9" creationId="{D4EB61E0-5EA4-D13D-27F3-5FFD55BA4905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921996822" sldId="2147483680"/>
              <ac:spMk id="10" creationId="{56152663-CD33-52B4-C2B6-EDE540BCE299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921996822" sldId="2147483680"/>
              <ac:spMk id="11" creationId="{D057A303-8CA4-1EC5-9907-361F77699A65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921996822" sldId="2147483680"/>
              <ac:spMk id="18" creationId="{6F14BDC3-3303-AC01-446D-00DB24FB6C7A}"/>
            </ac:spMkLst>
          </pc:s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3921996822" sldId="2147483680"/>
              <ac:grpSpMk id="12" creationId="{7F99C0AE-69F7-A051-2ED0-7841CE4FF653}"/>
            </ac:grpSpMkLst>
          </pc:gr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3921996822" sldId="2147483680"/>
              <ac:grpSpMk id="15" creationId="{16BA37DA-124A-3FF4-00CB-35A1132EDD05}"/>
            </ac:grpSpMkLst>
          </pc:grpChg>
        </pc:sldLayoutChg>
        <pc:sldLayoutChg chg="addSp">
          <pc:chgData name="Jeremy Beard" userId="9676edfc3f3b3502" providerId="LiveId" clId="{EEC44BFD-86D9-4481-A3B0-EEEEC49F19DA}" dt="2023-06-03T13:45:31.659" v="3"/>
          <pc:sldLayoutMkLst>
            <pc:docMk/>
            <pc:sldMasterMk cId="1265067169" sldId="2147483678"/>
            <pc:sldLayoutMk cId="2292000851" sldId="2147483681"/>
          </pc:sldLayoutMkLst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92000851" sldId="2147483681"/>
              <ac:spMk id="7" creationId="{75A513C6-379F-E218-3806-54D535FF3A45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92000851" sldId="2147483681"/>
              <ac:spMk id="8" creationId="{C32A8885-FBD5-41A9-EC96-E9DF4BEB945C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92000851" sldId="2147483681"/>
              <ac:spMk id="9" creationId="{BB086298-DA83-9C1B-B7FE-0AD5C273F28C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92000851" sldId="2147483681"/>
              <ac:spMk id="10" creationId="{0A083D98-5486-5F68-6B7E-0480887BCE5B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92000851" sldId="2147483681"/>
              <ac:spMk id="11" creationId="{26A6C26F-5A75-E0DF-2272-67C91BD9D576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92000851" sldId="2147483681"/>
              <ac:spMk id="12" creationId="{1F2B1CAC-BDA3-AAAB-516D-7D957FEBABEE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92000851" sldId="2147483681"/>
              <ac:spMk id="13" creationId="{B6788284-CF78-3146-F386-38F97810E498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92000851" sldId="2147483681"/>
              <ac:spMk id="14" creationId="{0334C1C6-D3AA-9558-7853-A1EB56DE613A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92000851" sldId="2147483681"/>
              <ac:spMk id="15" creationId="{373FC812-2A3C-0C7A-DCB6-0D2FCEC61B5C}"/>
            </ac:spMkLst>
          </pc:s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2292000851" sldId="2147483681"/>
              <ac:grpSpMk id="16" creationId="{2B5E979E-A896-F79D-D6D8-E519480A47E7}"/>
            </ac:grpSpMkLst>
          </pc:gr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2292000851" sldId="2147483681"/>
              <ac:grpSpMk id="19" creationId="{A4F6FF58-D7F0-55FD-0F00-8F5053F025C8}"/>
            </ac:grpSpMkLst>
          </pc:grpChg>
        </pc:sldLayoutChg>
        <pc:sldLayoutChg chg="addSp">
          <pc:chgData name="Jeremy Beard" userId="9676edfc3f3b3502" providerId="LiveId" clId="{EEC44BFD-86D9-4481-A3B0-EEEEC49F19DA}" dt="2023-06-03T13:45:31.659" v="3"/>
          <pc:sldLayoutMkLst>
            <pc:docMk/>
            <pc:sldMasterMk cId="1265067169" sldId="2147483678"/>
            <pc:sldLayoutMk cId="2099228886" sldId="2147483682"/>
          </pc:sldLayoutMkLst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099228886" sldId="2147483682"/>
              <ac:spMk id="8" creationId="{F58B6B59-1979-6DF3-BE65-1F4888538A61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099228886" sldId="2147483682"/>
              <ac:spMk id="9" creationId="{29F203C8-0AC9-D9D5-AEE2-0A7A023316C6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099228886" sldId="2147483682"/>
              <ac:spMk id="10" creationId="{8F8DF2C7-A448-6DEE-A334-7C87BED98DE5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099228886" sldId="2147483682"/>
              <ac:spMk id="11" creationId="{01116232-7B18-4F06-7AFF-D3ED6B160F95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099228886" sldId="2147483682"/>
              <ac:spMk id="12" creationId="{8E240302-1152-C8F0-9ED1-66DEE0ED03A3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099228886" sldId="2147483682"/>
              <ac:spMk id="19" creationId="{F919AFAE-708B-3EDF-BCC4-B4AA500DC75D}"/>
            </ac:spMkLst>
          </pc:s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2099228886" sldId="2147483682"/>
              <ac:grpSpMk id="13" creationId="{052211E8-AF55-15A9-FB9E-8D37475F3705}"/>
            </ac:grpSpMkLst>
          </pc:gr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2099228886" sldId="2147483682"/>
              <ac:grpSpMk id="16" creationId="{23C97D50-E30E-1D9D-CAF5-67B90C52DF98}"/>
            </ac:grpSpMkLst>
          </pc:grpChg>
        </pc:sldLayoutChg>
        <pc:sldLayoutChg chg="addSp">
          <pc:chgData name="Jeremy Beard" userId="9676edfc3f3b3502" providerId="LiveId" clId="{EEC44BFD-86D9-4481-A3B0-EEEEC49F19DA}" dt="2023-06-03T13:45:31.659" v="3"/>
          <pc:sldLayoutMkLst>
            <pc:docMk/>
            <pc:sldMasterMk cId="1265067169" sldId="2147483678"/>
            <pc:sldLayoutMk cId="301224549" sldId="2147483683"/>
          </pc:sldLayoutMkLst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01224549" sldId="2147483683"/>
              <ac:spMk id="10" creationId="{8067F3A3-99A1-2311-544F-E947D0041274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01224549" sldId="2147483683"/>
              <ac:spMk id="11" creationId="{88FCD5E1-E6CC-DDC9-6C6D-50AF1901EAA6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01224549" sldId="2147483683"/>
              <ac:spMk id="12" creationId="{DC2B8E21-C1F8-9568-4C13-D0E8DA58691B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01224549" sldId="2147483683"/>
              <ac:spMk id="13" creationId="{73092FE9-5834-519D-25CB-56D40FADFE53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01224549" sldId="2147483683"/>
              <ac:spMk id="14" creationId="{EC93E277-2A85-B58D-F371-D4E81C684832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01224549" sldId="2147483683"/>
              <ac:spMk id="21" creationId="{434BB76B-0A94-5CF8-585B-95256945E43C}"/>
            </ac:spMkLst>
          </pc:s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301224549" sldId="2147483683"/>
              <ac:grpSpMk id="15" creationId="{D655FB43-EF85-F24C-29BA-FC38B1C15C25}"/>
            </ac:grpSpMkLst>
          </pc:gr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301224549" sldId="2147483683"/>
              <ac:grpSpMk id="18" creationId="{B53D64B2-D611-230A-614F-13090F36488D}"/>
            </ac:grpSpMkLst>
          </pc:grpChg>
        </pc:sldLayoutChg>
        <pc:sldLayoutChg chg="addSp">
          <pc:chgData name="Jeremy Beard" userId="9676edfc3f3b3502" providerId="LiveId" clId="{EEC44BFD-86D9-4481-A3B0-EEEEC49F19DA}" dt="2023-06-03T13:45:31.659" v="3"/>
          <pc:sldLayoutMkLst>
            <pc:docMk/>
            <pc:sldMasterMk cId="1265067169" sldId="2147483678"/>
            <pc:sldLayoutMk cId="880668814" sldId="2147483684"/>
          </pc:sldLayoutMkLst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880668814" sldId="2147483684"/>
              <ac:spMk id="6" creationId="{1EB3BD8A-09D7-EFAC-07F8-F070157E5E6E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880668814" sldId="2147483684"/>
              <ac:spMk id="7" creationId="{AF16D975-CC62-C9E6-0C7D-0F7CFF3EB36D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880668814" sldId="2147483684"/>
              <ac:spMk id="8" creationId="{043357FE-F657-B3F9-2244-5E3F53FE1150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880668814" sldId="2147483684"/>
              <ac:spMk id="9" creationId="{F37F1DEF-01A2-4EE8-117F-92E7F499CD21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880668814" sldId="2147483684"/>
              <ac:spMk id="10" creationId="{71E3F028-7BA5-5C84-84A3-24ACF9D09F82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880668814" sldId="2147483684"/>
              <ac:spMk id="17" creationId="{E2B45362-142C-F0B9-E078-E34C3530F7BC}"/>
            </ac:spMkLst>
          </pc:s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880668814" sldId="2147483684"/>
              <ac:grpSpMk id="11" creationId="{CE53E6E5-8D57-98B0-3ED2-883B45A134B9}"/>
            </ac:grpSpMkLst>
          </pc:gr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880668814" sldId="2147483684"/>
              <ac:grpSpMk id="14" creationId="{05A8359D-00F6-D3CE-58B0-18836A8559E6}"/>
            </ac:grpSpMkLst>
          </pc:grpChg>
        </pc:sldLayoutChg>
        <pc:sldLayoutChg chg="addSp">
          <pc:chgData name="Jeremy Beard" userId="9676edfc3f3b3502" providerId="LiveId" clId="{EEC44BFD-86D9-4481-A3B0-EEEEC49F19DA}" dt="2023-06-03T13:45:31.659" v="3"/>
          <pc:sldLayoutMkLst>
            <pc:docMk/>
            <pc:sldMasterMk cId="1265067169" sldId="2147483678"/>
            <pc:sldLayoutMk cId="3639500989" sldId="2147483685"/>
          </pc:sldLayoutMkLst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639500989" sldId="2147483685"/>
              <ac:spMk id="5" creationId="{F811B860-E16A-3246-B430-C04239952744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639500989" sldId="2147483685"/>
              <ac:spMk id="6" creationId="{6E327955-4D6A-8C31-14EE-6AB5E78DCFD7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639500989" sldId="2147483685"/>
              <ac:spMk id="7" creationId="{46D395F8-E195-40C7-842D-02A355EBF9C6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639500989" sldId="2147483685"/>
              <ac:spMk id="8" creationId="{1554AF60-74CF-01B6-9B76-84B7FC8373A1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639500989" sldId="2147483685"/>
              <ac:spMk id="9" creationId="{3B6D651C-4874-E385-3269-2EB26A4B8EFC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3639500989" sldId="2147483685"/>
              <ac:spMk id="13" creationId="{465E09FC-401C-9CA4-9477-D31F7B0ED349}"/>
            </ac:spMkLst>
          </pc:s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3639500989" sldId="2147483685"/>
              <ac:grpSpMk id="10" creationId="{BD07720A-8261-C15E-825E-46C0BCA90431}"/>
            </ac:grpSpMkLst>
          </pc:grpChg>
        </pc:sldLayoutChg>
        <pc:sldLayoutChg chg="addSp">
          <pc:chgData name="Jeremy Beard" userId="9676edfc3f3b3502" providerId="LiveId" clId="{EEC44BFD-86D9-4481-A3B0-EEEEC49F19DA}" dt="2023-06-03T13:45:31.659" v="3"/>
          <pc:sldLayoutMkLst>
            <pc:docMk/>
            <pc:sldMasterMk cId="1265067169" sldId="2147483678"/>
            <pc:sldLayoutMk cId="1951971449" sldId="2147483686"/>
          </pc:sldLayoutMkLst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1951971449" sldId="2147483686"/>
              <ac:spMk id="8" creationId="{6CD4EBE6-7359-236A-FB58-C6069F235705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1951971449" sldId="2147483686"/>
              <ac:spMk id="9" creationId="{62F71327-82F9-6CAA-5B0A-B46DB7B747C5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1951971449" sldId="2147483686"/>
              <ac:spMk id="10" creationId="{6FDE2FF5-4CDA-5788-211D-FB963FE97B71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1951971449" sldId="2147483686"/>
              <ac:spMk id="11" creationId="{5FADA5CA-5662-60A3-ACB9-79F8FC33BE5D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1951971449" sldId="2147483686"/>
              <ac:spMk id="12" creationId="{3A150F1C-5A39-0AB8-0F33-F302F27E222E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1951971449" sldId="2147483686"/>
              <ac:spMk id="19" creationId="{7C3B54FC-DDE2-E384-69E0-BFD8DAE2004D}"/>
            </ac:spMkLst>
          </pc:s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1951971449" sldId="2147483686"/>
              <ac:grpSpMk id="13" creationId="{3445D430-DE5C-5859-9397-FEB4358AEE8D}"/>
            </ac:grpSpMkLst>
          </pc:gr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1951971449" sldId="2147483686"/>
              <ac:grpSpMk id="16" creationId="{C962B3E7-B6C2-6873-31C1-1B29EF3AB0AB}"/>
            </ac:grpSpMkLst>
          </pc:grpChg>
        </pc:sldLayoutChg>
        <pc:sldLayoutChg chg="addSp">
          <pc:chgData name="Jeremy Beard" userId="9676edfc3f3b3502" providerId="LiveId" clId="{EEC44BFD-86D9-4481-A3B0-EEEEC49F19DA}" dt="2023-06-03T13:45:31.659" v="3"/>
          <pc:sldLayoutMkLst>
            <pc:docMk/>
            <pc:sldMasterMk cId="1265067169" sldId="2147483678"/>
            <pc:sldLayoutMk cId="2221201034" sldId="2147483687"/>
          </pc:sldLayoutMkLst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21201034" sldId="2147483687"/>
              <ac:spMk id="8" creationId="{3C0641B2-439A-A1C5-9FF8-A1A09EF243DD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21201034" sldId="2147483687"/>
              <ac:spMk id="9" creationId="{8C40B855-00B3-A6FA-8A87-9EAF1884EFC9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21201034" sldId="2147483687"/>
              <ac:spMk id="10" creationId="{FABD540F-4268-575B-7CBF-ED3B577A1AB4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21201034" sldId="2147483687"/>
              <ac:spMk id="11" creationId="{DE68FCBF-3204-7B6C-30A1-91DF79209EDC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21201034" sldId="2147483687"/>
              <ac:spMk id="12" creationId="{1A50E25F-DBCA-19C7-86C3-6A9C4D4DC8CA}"/>
            </ac:spMkLst>
          </pc:spChg>
          <pc:spChg chg="add">
            <ac:chgData name="Jeremy Beard" userId="9676edfc3f3b3502" providerId="LiveId" clId="{EEC44BFD-86D9-4481-A3B0-EEEEC49F19DA}" dt="2023-06-03T13:45:31.659" v="3"/>
            <ac:spMkLst>
              <pc:docMk/>
              <pc:sldMasterMk cId="1265067169" sldId="2147483678"/>
              <pc:sldLayoutMk cId="2221201034" sldId="2147483687"/>
              <ac:spMk id="19" creationId="{2D094280-20B8-F368-8B0F-903CF79A8534}"/>
            </ac:spMkLst>
          </pc:s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2221201034" sldId="2147483687"/>
              <ac:grpSpMk id="13" creationId="{CB4F099F-BEF4-93A1-CB05-027DB50D28CA}"/>
            </ac:grpSpMkLst>
          </pc:grpChg>
          <pc:grpChg chg="add">
            <ac:chgData name="Jeremy Beard" userId="9676edfc3f3b3502" providerId="LiveId" clId="{EEC44BFD-86D9-4481-A3B0-EEEEC49F19DA}" dt="2023-06-03T13:45:31.659" v="3"/>
            <ac:grpSpMkLst>
              <pc:docMk/>
              <pc:sldMasterMk cId="1265067169" sldId="2147483678"/>
              <pc:sldLayoutMk cId="2221201034" sldId="2147483687"/>
              <ac:grpSpMk id="16" creationId="{2026B032-4D25-D743-5B34-15307EC000EE}"/>
            </ac:grpSpMkLst>
          </pc:grpChg>
        </pc:sldLayoutChg>
      </pc:sldMasterChg>
      <pc:sldMasterChg chg="addSp modSldLayout">
        <pc:chgData name="Jeremy Beard" userId="9676edfc3f3b3502" providerId="LiveId" clId="{EEC44BFD-86D9-4481-A3B0-EEEEC49F19DA}" dt="2023-06-03T13:45:34.503" v="5"/>
        <pc:sldMasterMkLst>
          <pc:docMk/>
          <pc:sldMasterMk cId="4058441627" sldId="2147483691"/>
        </pc:sldMasterMkLst>
        <pc:spChg chg="add">
          <ac:chgData name="Jeremy Beard" userId="9676edfc3f3b3502" providerId="LiveId" clId="{EEC44BFD-86D9-4481-A3B0-EEEEC49F19DA}" dt="2023-06-03T13:45:34.503" v="5"/>
          <ac:spMkLst>
            <pc:docMk/>
            <pc:sldMasterMk cId="4058441627" sldId="2147483691"/>
            <ac:spMk id="7" creationId="{369F95A8-6E08-A350-33D0-1F81E4342593}"/>
          </ac:spMkLst>
        </pc:spChg>
        <pc:spChg chg="add">
          <ac:chgData name="Jeremy Beard" userId="9676edfc3f3b3502" providerId="LiveId" clId="{EEC44BFD-86D9-4481-A3B0-EEEEC49F19DA}" dt="2023-06-03T13:45:34.503" v="5"/>
          <ac:spMkLst>
            <pc:docMk/>
            <pc:sldMasterMk cId="4058441627" sldId="2147483691"/>
            <ac:spMk id="8" creationId="{E00BB84B-9760-0D5F-8DED-F7CF277E99D8}"/>
          </ac:spMkLst>
        </pc:spChg>
        <pc:spChg chg="add">
          <ac:chgData name="Jeremy Beard" userId="9676edfc3f3b3502" providerId="LiveId" clId="{EEC44BFD-86D9-4481-A3B0-EEEEC49F19DA}" dt="2023-06-03T13:45:34.503" v="5"/>
          <ac:spMkLst>
            <pc:docMk/>
            <pc:sldMasterMk cId="4058441627" sldId="2147483691"/>
            <ac:spMk id="9" creationId="{E22F99FC-67CE-5397-776C-A52B1F04FB86}"/>
          </ac:spMkLst>
        </pc:spChg>
        <pc:spChg chg="add">
          <ac:chgData name="Jeremy Beard" userId="9676edfc3f3b3502" providerId="LiveId" clId="{EEC44BFD-86D9-4481-A3B0-EEEEC49F19DA}" dt="2023-06-03T13:45:34.503" v="5"/>
          <ac:spMkLst>
            <pc:docMk/>
            <pc:sldMasterMk cId="4058441627" sldId="2147483691"/>
            <ac:spMk id="10" creationId="{B3EC2F40-74C5-D151-3571-590973C37352}"/>
          </ac:spMkLst>
        </pc:spChg>
        <pc:spChg chg="add">
          <ac:chgData name="Jeremy Beard" userId="9676edfc3f3b3502" providerId="LiveId" clId="{EEC44BFD-86D9-4481-A3B0-EEEEC49F19DA}" dt="2023-06-03T13:45:34.503" v="5"/>
          <ac:spMkLst>
            <pc:docMk/>
            <pc:sldMasterMk cId="4058441627" sldId="2147483691"/>
            <ac:spMk id="11" creationId="{50D03DF0-EA87-7695-5D12-769412DEB767}"/>
          </ac:spMkLst>
        </pc:spChg>
        <pc:spChg chg="add">
          <ac:chgData name="Jeremy Beard" userId="9676edfc3f3b3502" providerId="LiveId" clId="{EEC44BFD-86D9-4481-A3B0-EEEEC49F19DA}" dt="2023-06-03T13:45:34.503" v="5"/>
          <ac:spMkLst>
            <pc:docMk/>
            <pc:sldMasterMk cId="4058441627" sldId="2147483691"/>
            <ac:spMk id="12" creationId="{62BD7010-AC01-92D5-5BA2-7DF1F88D2BFD}"/>
          </ac:spMkLst>
        </pc:spChg>
        <pc:spChg chg="add">
          <ac:chgData name="Jeremy Beard" userId="9676edfc3f3b3502" providerId="LiveId" clId="{EEC44BFD-86D9-4481-A3B0-EEEEC49F19DA}" dt="2023-06-03T13:45:34.503" v="5"/>
          <ac:spMkLst>
            <pc:docMk/>
            <pc:sldMasterMk cId="4058441627" sldId="2147483691"/>
            <ac:spMk id="19" creationId="{D3F0F5B3-1461-4678-A6B3-C838BBC97F8C}"/>
          </ac:spMkLst>
        </pc:spChg>
        <pc:spChg chg="add">
          <ac:chgData name="Jeremy Beard" userId="9676edfc3f3b3502" providerId="LiveId" clId="{EEC44BFD-86D9-4481-A3B0-EEEEC49F19DA}" dt="2023-06-03T13:45:34.503" v="5"/>
          <ac:spMkLst>
            <pc:docMk/>
            <pc:sldMasterMk cId="4058441627" sldId="2147483691"/>
            <ac:spMk id="20" creationId="{1B65074F-4E45-ED3A-A039-A8C72BD13844}"/>
          </ac:spMkLst>
        </pc:spChg>
        <pc:grpChg chg="add">
          <ac:chgData name="Jeremy Beard" userId="9676edfc3f3b3502" providerId="LiveId" clId="{EEC44BFD-86D9-4481-A3B0-EEEEC49F19DA}" dt="2023-06-03T13:45:34.503" v="5"/>
          <ac:grpSpMkLst>
            <pc:docMk/>
            <pc:sldMasterMk cId="4058441627" sldId="2147483691"/>
            <ac:grpSpMk id="13" creationId="{6F106941-1AD3-8DC8-3F18-3A17F847A173}"/>
          </ac:grpSpMkLst>
        </pc:grpChg>
        <pc:grpChg chg="add">
          <ac:chgData name="Jeremy Beard" userId="9676edfc3f3b3502" providerId="LiveId" clId="{EEC44BFD-86D9-4481-A3B0-EEEEC49F19DA}" dt="2023-06-03T13:45:34.503" v="5"/>
          <ac:grpSpMkLst>
            <pc:docMk/>
            <pc:sldMasterMk cId="4058441627" sldId="2147483691"/>
            <ac:grpSpMk id="16" creationId="{69CC6A55-3521-5545-AFF9-A68E4C1B69CD}"/>
          </ac:grpSpMkLst>
        </pc:grpChg>
        <pc:sldLayoutChg chg="addSp">
          <pc:chgData name="Jeremy Beard" userId="9676edfc3f3b3502" providerId="LiveId" clId="{EEC44BFD-86D9-4481-A3B0-EEEEC49F19DA}" dt="2023-06-03T13:45:34.503" v="5"/>
          <pc:sldLayoutMkLst>
            <pc:docMk/>
            <pc:sldMasterMk cId="4058441627" sldId="2147483691"/>
            <pc:sldLayoutMk cId="512497201" sldId="2147483692"/>
          </pc:sldLayoutMkLst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512497201" sldId="2147483692"/>
              <ac:spMk id="7" creationId="{9B3032CF-F2A5-06A7-6160-CC9E84616100}"/>
            </ac:spMkLst>
          </pc:s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512497201" sldId="2147483692"/>
              <ac:grpSpMk id="8" creationId="{1A06D7B6-419A-A7C2-D014-14BF00E56F7D}"/>
            </ac:grpSpMkLst>
          </pc:grpChg>
        </pc:sldLayoutChg>
        <pc:sldLayoutChg chg="addSp">
          <pc:chgData name="Jeremy Beard" userId="9676edfc3f3b3502" providerId="LiveId" clId="{EEC44BFD-86D9-4481-A3B0-EEEEC49F19DA}" dt="2023-06-03T13:45:34.503" v="5"/>
          <pc:sldLayoutMkLst>
            <pc:docMk/>
            <pc:sldMasterMk cId="4058441627" sldId="2147483691"/>
            <pc:sldLayoutMk cId="1915069222" sldId="2147483693"/>
          </pc:sldLayoutMkLst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1915069222" sldId="2147483693"/>
              <ac:spMk id="7" creationId="{42B724F3-4242-F080-A4B1-B561C5250250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1915069222" sldId="2147483693"/>
              <ac:spMk id="8" creationId="{A322020D-8269-98B2-FC39-2849968C2750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1915069222" sldId="2147483693"/>
              <ac:spMk id="9" creationId="{4BFF4481-420D-D30A-CFB3-1236CFBD6264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1915069222" sldId="2147483693"/>
              <ac:spMk id="10" creationId="{6B4BC314-28F2-6C14-4B20-B0FDDCC96FBE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1915069222" sldId="2147483693"/>
              <ac:spMk id="11" creationId="{755C9CA3-73D1-1FA6-0E3B-F2ED928FCF47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1915069222" sldId="2147483693"/>
              <ac:spMk id="18" creationId="{ACFEB7DE-DE5E-7E29-68A3-807618C7CBB5}"/>
            </ac:spMkLst>
          </pc:s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1915069222" sldId="2147483693"/>
              <ac:grpSpMk id="12" creationId="{115E3BB7-1C21-7494-1C7C-5CEC055EE014}"/>
            </ac:grpSpMkLst>
          </pc:gr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1915069222" sldId="2147483693"/>
              <ac:grpSpMk id="15" creationId="{940A8919-1B9E-3A25-F5CB-285AE29B3098}"/>
            </ac:grpSpMkLst>
          </pc:grpChg>
        </pc:sldLayoutChg>
        <pc:sldLayoutChg chg="addSp">
          <pc:chgData name="Jeremy Beard" userId="9676edfc3f3b3502" providerId="LiveId" clId="{EEC44BFD-86D9-4481-A3B0-EEEEC49F19DA}" dt="2023-06-03T13:45:34.503" v="5"/>
          <pc:sldLayoutMkLst>
            <pc:docMk/>
            <pc:sldMasterMk cId="4058441627" sldId="2147483691"/>
            <pc:sldLayoutMk cId="4180330694" sldId="2147483694"/>
          </pc:sldLayoutMkLst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4180330694" sldId="2147483694"/>
              <ac:spMk id="7" creationId="{8A23BAE9-16CE-5CF5-9B23-0A4C36A5BBC7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4180330694" sldId="2147483694"/>
              <ac:spMk id="8" creationId="{D029A8C6-B18E-EB10-FB34-89B14280B5B2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4180330694" sldId="2147483694"/>
              <ac:spMk id="9" creationId="{335CB6AF-3C74-09FF-2179-AA184092A193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4180330694" sldId="2147483694"/>
              <ac:spMk id="10" creationId="{C20B7BEF-E889-7FD6-4816-75FDDD6B0395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4180330694" sldId="2147483694"/>
              <ac:spMk id="11" creationId="{7B9EF631-3D87-BF7F-87CA-285D0E685468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4180330694" sldId="2147483694"/>
              <ac:spMk id="12" creationId="{EBCF84C3-2CBF-6948-B7BE-41D38FD2361B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4180330694" sldId="2147483694"/>
              <ac:spMk id="13" creationId="{5291979A-C0DD-49F8-FB65-000D1A4D477B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4180330694" sldId="2147483694"/>
              <ac:spMk id="14" creationId="{4711C308-D507-0044-900B-731F7A03AA36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4180330694" sldId="2147483694"/>
              <ac:spMk id="15" creationId="{653CA2E3-161D-EACE-9CD9-9FF1A18CA213}"/>
            </ac:spMkLst>
          </pc:s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4180330694" sldId="2147483694"/>
              <ac:grpSpMk id="16" creationId="{4AA2C022-1E98-4401-83D0-9DF6877E6ACB}"/>
            </ac:grpSpMkLst>
          </pc:gr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4180330694" sldId="2147483694"/>
              <ac:grpSpMk id="19" creationId="{4050BD3A-AC2D-BFBA-1987-9C906711EB83}"/>
            </ac:grpSpMkLst>
          </pc:grpChg>
        </pc:sldLayoutChg>
        <pc:sldLayoutChg chg="addSp">
          <pc:chgData name="Jeremy Beard" userId="9676edfc3f3b3502" providerId="LiveId" clId="{EEC44BFD-86D9-4481-A3B0-EEEEC49F19DA}" dt="2023-06-03T13:45:34.503" v="5"/>
          <pc:sldLayoutMkLst>
            <pc:docMk/>
            <pc:sldMasterMk cId="4058441627" sldId="2147483691"/>
            <pc:sldLayoutMk cId="381362623" sldId="2147483695"/>
          </pc:sldLayoutMkLst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81362623" sldId="2147483695"/>
              <ac:spMk id="8" creationId="{D0360125-4FAC-0D6D-BAE2-B617EB6EEBC4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81362623" sldId="2147483695"/>
              <ac:spMk id="9" creationId="{ED2A4FB3-803E-0835-16FB-0E4C7CB7E221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81362623" sldId="2147483695"/>
              <ac:spMk id="10" creationId="{D4131A12-320E-C10D-DA41-8A646324DAD3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81362623" sldId="2147483695"/>
              <ac:spMk id="11" creationId="{88EED49C-8CAE-3626-6960-77B5100AD428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81362623" sldId="2147483695"/>
              <ac:spMk id="12" creationId="{64F558F0-3EE9-6DDB-441D-EC35FE80349B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81362623" sldId="2147483695"/>
              <ac:spMk id="19" creationId="{F0C45003-AF9A-7E2B-A131-17F4C243A078}"/>
            </ac:spMkLst>
          </pc:s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381362623" sldId="2147483695"/>
              <ac:grpSpMk id="13" creationId="{F4128AA6-0EEA-99E7-6719-F89622E881C6}"/>
            </ac:grpSpMkLst>
          </pc:gr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381362623" sldId="2147483695"/>
              <ac:grpSpMk id="16" creationId="{34E017D2-D68F-6684-6503-71C6A8164D1C}"/>
            </ac:grpSpMkLst>
          </pc:grpChg>
        </pc:sldLayoutChg>
        <pc:sldLayoutChg chg="addSp">
          <pc:chgData name="Jeremy Beard" userId="9676edfc3f3b3502" providerId="LiveId" clId="{EEC44BFD-86D9-4481-A3B0-EEEEC49F19DA}" dt="2023-06-03T13:45:34.503" v="5"/>
          <pc:sldLayoutMkLst>
            <pc:docMk/>
            <pc:sldMasterMk cId="4058441627" sldId="2147483691"/>
            <pc:sldLayoutMk cId="3658462716" sldId="2147483696"/>
          </pc:sldLayoutMkLst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658462716" sldId="2147483696"/>
              <ac:spMk id="10" creationId="{E03AC540-1306-8999-4310-D92A05B43DA4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658462716" sldId="2147483696"/>
              <ac:spMk id="11" creationId="{5B2BAF4F-0145-A61E-6307-A2C0D8E0C03C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658462716" sldId="2147483696"/>
              <ac:spMk id="12" creationId="{CFEB90A1-48BA-8AE3-1E54-34D76A0583CE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658462716" sldId="2147483696"/>
              <ac:spMk id="13" creationId="{E2288C8F-3341-6675-F729-4C891E80EA72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658462716" sldId="2147483696"/>
              <ac:spMk id="14" creationId="{D747A1A9-5992-E61F-3313-C04A774E96C0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658462716" sldId="2147483696"/>
              <ac:spMk id="21" creationId="{4683E314-C673-6D2D-7AC6-7791E19DC337}"/>
            </ac:spMkLst>
          </pc:s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3658462716" sldId="2147483696"/>
              <ac:grpSpMk id="15" creationId="{C9718A86-D593-7975-C3AB-477871A8A7A1}"/>
            </ac:grpSpMkLst>
          </pc:gr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3658462716" sldId="2147483696"/>
              <ac:grpSpMk id="18" creationId="{DC1C0D65-FFC7-D1D3-DBAE-16C58D541624}"/>
            </ac:grpSpMkLst>
          </pc:grpChg>
        </pc:sldLayoutChg>
        <pc:sldLayoutChg chg="addSp">
          <pc:chgData name="Jeremy Beard" userId="9676edfc3f3b3502" providerId="LiveId" clId="{EEC44BFD-86D9-4481-A3B0-EEEEC49F19DA}" dt="2023-06-03T13:45:34.503" v="5"/>
          <pc:sldLayoutMkLst>
            <pc:docMk/>
            <pc:sldMasterMk cId="4058441627" sldId="2147483691"/>
            <pc:sldLayoutMk cId="3032804834" sldId="2147483697"/>
          </pc:sldLayoutMkLst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032804834" sldId="2147483697"/>
              <ac:spMk id="6" creationId="{EF074439-A73C-8F55-C7E1-1502CA50E7B1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032804834" sldId="2147483697"/>
              <ac:spMk id="7" creationId="{466D511A-311C-4739-3937-7D7432BE0AF9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032804834" sldId="2147483697"/>
              <ac:spMk id="8" creationId="{B967254C-61BD-D06A-E157-20B02BACF6EC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032804834" sldId="2147483697"/>
              <ac:spMk id="9" creationId="{DF4D7F4F-0302-6F84-8738-D501871C43D6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032804834" sldId="2147483697"/>
              <ac:spMk id="10" creationId="{3641F9FA-4560-4678-56D2-15E6443E70FE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032804834" sldId="2147483697"/>
              <ac:spMk id="17" creationId="{6C6B250D-4DE0-F6CF-1A45-214842DD117A}"/>
            </ac:spMkLst>
          </pc:s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3032804834" sldId="2147483697"/>
              <ac:grpSpMk id="11" creationId="{F6C6CF21-8A92-EAD8-D948-685D3D47C8C0}"/>
            </ac:grpSpMkLst>
          </pc:gr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3032804834" sldId="2147483697"/>
              <ac:grpSpMk id="14" creationId="{762CAF34-4E24-99B4-49A0-8CAC9F6165B9}"/>
            </ac:grpSpMkLst>
          </pc:grpChg>
        </pc:sldLayoutChg>
        <pc:sldLayoutChg chg="addSp">
          <pc:chgData name="Jeremy Beard" userId="9676edfc3f3b3502" providerId="LiveId" clId="{EEC44BFD-86D9-4481-A3B0-EEEEC49F19DA}" dt="2023-06-03T13:45:34.503" v="5"/>
          <pc:sldLayoutMkLst>
            <pc:docMk/>
            <pc:sldMasterMk cId="4058441627" sldId="2147483691"/>
            <pc:sldLayoutMk cId="942275520" sldId="2147483698"/>
          </pc:sldLayoutMkLst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942275520" sldId="2147483698"/>
              <ac:spMk id="5" creationId="{1DDD6D4A-D685-F48B-9A4D-B28F3DF8E77D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942275520" sldId="2147483698"/>
              <ac:spMk id="6" creationId="{10DE4983-FB5B-5224-5B01-2B1454F13CD9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942275520" sldId="2147483698"/>
              <ac:spMk id="7" creationId="{6519EDB4-20F9-8395-54A1-D111EB84D617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942275520" sldId="2147483698"/>
              <ac:spMk id="8" creationId="{4F6A2EFA-074D-0913-B44B-A7D580B18C6A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942275520" sldId="2147483698"/>
              <ac:spMk id="9" creationId="{B4FA869B-752C-9794-5EC1-ADE667893857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942275520" sldId="2147483698"/>
              <ac:spMk id="13" creationId="{F2C071A4-7849-AF25-380F-E4EF5D353286}"/>
            </ac:spMkLst>
          </pc:s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942275520" sldId="2147483698"/>
              <ac:grpSpMk id="10" creationId="{16180812-715F-1DE0-74A3-0B62F31B2A61}"/>
            </ac:grpSpMkLst>
          </pc:grpChg>
        </pc:sldLayoutChg>
        <pc:sldLayoutChg chg="addSp">
          <pc:chgData name="Jeremy Beard" userId="9676edfc3f3b3502" providerId="LiveId" clId="{EEC44BFD-86D9-4481-A3B0-EEEEC49F19DA}" dt="2023-06-03T13:45:34.503" v="5"/>
          <pc:sldLayoutMkLst>
            <pc:docMk/>
            <pc:sldMasterMk cId="4058441627" sldId="2147483691"/>
            <pc:sldLayoutMk cId="3944552706" sldId="2147483699"/>
          </pc:sldLayoutMkLst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944552706" sldId="2147483699"/>
              <ac:spMk id="8" creationId="{0A6E8B2F-FC79-96EC-A61D-872D999EFD39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944552706" sldId="2147483699"/>
              <ac:spMk id="9" creationId="{0D9A7DA1-BD65-D37D-A6F2-7C63BCB5874E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944552706" sldId="2147483699"/>
              <ac:spMk id="10" creationId="{9DD0C528-4026-C13A-FCC1-744DC328E535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944552706" sldId="2147483699"/>
              <ac:spMk id="11" creationId="{0615D386-5886-7FE9-FD17-696D8A1F1321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944552706" sldId="2147483699"/>
              <ac:spMk id="12" creationId="{9987DC74-99E6-0F6B-ECF0-5E40C168B9F8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944552706" sldId="2147483699"/>
              <ac:spMk id="19" creationId="{286D9DC6-E556-1BAA-49A0-7C25883E1572}"/>
            </ac:spMkLst>
          </pc:s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3944552706" sldId="2147483699"/>
              <ac:grpSpMk id="13" creationId="{3621B2A0-2A5C-3487-A63F-09C85871F767}"/>
            </ac:grpSpMkLst>
          </pc:gr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3944552706" sldId="2147483699"/>
              <ac:grpSpMk id="16" creationId="{06D546E8-BA16-A073-F4DA-F26BDCEB0E4B}"/>
            </ac:grpSpMkLst>
          </pc:grpChg>
        </pc:sldLayoutChg>
        <pc:sldLayoutChg chg="addSp">
          <pc:chgData name="Jeremy Beard" userId="9676edfc3f3b3502" providerId="LiveId" clId="{EEC44BFD-86D9-4481-A3B0-EEEEC49F19DA}" dt="2023-06-03T13:45:34.503" v="5"/>
          <pc:sldLayoutMkLst>
            <pc:docMk/>
            <pc:sldMasterMk cId="4058441627" sldId="2147483691"/>
            <pc:sldLayoutMk cId="3776037565" sldId="2147483700"/>
          </pc:sldLayoutMkLst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776037565" sldId="2147483700"/>
              <ac:spMk id="8" creationId="{0F1178D7-790B-4AE5-143E-0611B42D3261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776037565" sldId="2147483700"/>
              <ac:spMk id="9" creationId="{2AD61853-660C-0117-F789-C206B4332AA2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776037565" sldId="2147483700"/>
              <ac:spMk id="10" creationId="{E1B11CA0-821A-2F06-6E8A-AD69EEDD0A6C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776037565" sldId="2147483700"/>
              <ac:spMk id="11" creationId="{D1A6B159-3CC7-B2BC-1A16-299220677636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776037565" sldId="2147483700"/>
              <ac:spMk id="12" creationId="{12D0F02D-A912-BB4D-85F4-A71731933621}"/>
            </ac:spMkLst>
          </pc:spChg>
          <pc:spChg chg="add">
            <ac:chgData name="Jeremy Beard" userId="9676edfc3f3b3502" providerId="LiveId" clId="{EEC44BFD-86D9-4481-A3B0-EEEEC49F19DA}" dt="2023-06-03T13:45:34.503" v="5"/>
            <ac:spMkLst>
              <pc:docMk/>
              <pc:sldMasterMk cId="4058441627" sldId="2147483691"/>
              <pc:sldLayoutMk cId="3776037565" sldId="2147483700"/>
              <ac:spMk id="19" creationId="{456C4E98-1BFB-1B45-2808-42517C11BBD3}"/>
            </ac:spMkLst>
          </pc:s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3776037565" sldId="2147483700"/>
              <ac:grpSpMk id="13" creationId="{5DE180D0-C4B4-C203-B312-423066FDF5BF}"/>
            </ac:grpSpMkLst>
          </pc:grpChg>
          <pc:grpChg chg="add">
            <ac:chgData name="Jeremy Beard" userId="9676edfc3f3b3502" providerId="LiveId" clId="{EEC44BFD-86D9-4481-A3B0-EEEEC49F19DA}" dt="2023-06-03T13:45:34.503" v="5"/>
            <ac:grpSpMkLst>
              <pc:docMk/>
              <pc:sldMasterMk cId="4058441627" sldId="2147483691"/>
              <pc:sldLayoutMk cId="3776037565" sldId="2147483700"/>
              <ac:grpSpMk id="16" creationId="{2558BB1D-B58B-050C-743D-9D26F5B12B48}"/>
            </ac:grpSpMkLst>
          </pc:grpChg>
        </pc:sldLayoutChg>
      </pc:sldMasterChg>
      <pc:sldMasterChg chg="addSp modSldLayout">
        <pc:chgData name="Jeremy Beard" userId="9676edfc3f3b3502" providerId="LiveId" clId="{EEC44BFD-86D9-4481-A3B0-EEEEC49F19DA}" dt="2023-06-03T13:45:41.697" v="6"/>
        <pc:sldMasterMkLst>
          <pc:docMk/>
          <pc:sldMasterMk cId="87772937" sldId="2147483704"/>
        </pc:sldMasterMkLst>
        <pc:spChg chg="add">
          <ac:chgData name="Jeremy Beard" userId="9676edfc3f3b3502" providerId="LiveId" clId="{EEC44BFD-86D9-4481-A3B0-EEEEC49F19DA}" dt="2023-06-03T13:45:41.697" v="6"/>
          <ac:spMkLst>
            <pc:docMk/>
            <pc:sldMasterMk cId="87772937" sldId="2147483704"/>
            <ac:spMk id="7" creationId="{1E3B949B-3CC4-00E6-E302-B2EBA2B2DABC}"/>
          </ac:spMkLst>
        </pc:spChg>
        <pc:spChg chg="add">
          <ac:chgData name="Jeremy Beard" userId="9676edfc3f3b3502" providerId="LiveId" clId="{EEC44BFD-86D9-4481-A3B0-EEEEC49F19DA}" dt="2023-06-03T13:45:41.697" v="6"/>
          <ac:spMkLst>
            <pc:docMk/>
            <pc:sldMasterMk cId="87772937" sldId="2147483704"/>
            <ac:spMk id="8" creationId="{7C3665A1-08FC-B5FB-162E-3017D4F369E7}"/>
          </ac:spMkLst>
        </pc:spChg>
        <pc:spChg chg="add">
          <ac:chgData name="Jeremy Beard" userId="9676edfc3f3b3502" providerId="LiveId" clId="{EEC44BFD-86D9-4481-A3B0-EEEEC49F19DA}" dt="2023-06-03T13:45:41.697" v="6"/>
          <ac:spMkLst>
            <pc:docMk/>
            <pc:sldMasterMk cId="87772937" sldId="2147483704"/>
            <ac:spMk id="9" creationId="{AED4424B-4D09-5B9A-B223-291A8E3EA395}"/>
          </ac:spMkLst>
        </pc:spChg>
        <pc:spChg chg="add">
          <ac:chgData name="Jeremy Beard" userId="9676edfc3f3b3502" providerId="LiveId" clId="{EEC44BFD-86D9-4481-A3B0-EEEEC49F19DA}" dt="2023-06-03T13:45:41.697" v="6"/>
          <ac:spMkLst>
            <pc:docMk/>
            <pc:sldMasterMk cId="87772937" sldId="2147483704"/>
            <ac:spMk id="10" creationId="{673241DA-22E5-94BA-46A3-83BFCBEB90B6}"/>
          </ac:spMkLst>
        </pc:spChg>
        <pc:spChg chg="add">
          <ac:chgData name="Jeremy Beard" userId="9676edfc3f3b3502" providerId="LiveId" clId="{EEC44BFD-86D9-4481-A3B0-EEEEC49F19DA}" dt="2023-06-03T13:45:41.697" v="6"/>
          <ac:spMkLst>
            <pc:docMk/>
            <pc:sldMasterMk cId="87772937" sldId="2147483704"/>
            <ac:spMk id="11" creationId="{9ECA233B-2DD9-AA99-21D0-AEF8983B6933}"/>
          </ac:spMkLst>
        </pc:spChg>
        <pc:spChg chg="add">
          <ac:chgData name="Jeremy Beard" userId="9676edfc3f3b3502" providerId="LiveId" clId="{EEC44BFD-86D9-4481-A3B0-EEEEC49F19DA}" dt="2023-06-03T13:45:41.697" v="6"/>
          <ac:spMkLst>
            <pc:docMk/>
            <pc:sldMasterMk cId="87772937" sldId="2147483704"/>
            <ac:spMk id="12" creationId="{B4715726-00E6-471B-60A7-1B5EAFF09FA8}"/>
          </ac:spMkLst>
        </pc:spChg>
        <pc:spChg chg="add">
          <ac:chgData name="Jeremy Beard" userId="9676edfc3f3b3502" providerId="LiveId" clId="{EEC44BFD-86D9-4481-A3B0-EEEEC49F19DA}" dt="2023-06-03T13:45:41.697" v="6"/>
          <ac:spMkLst>
            <pc:docMk/>
            <pc:sldMasterMk cId="87772937" sldId="2147483704"/>
            <ac:spMk id="19" creationId="{F5EB804F-CBD5-09C7-9678-7CBD1DADAB83}"/>
          </ac:spMkLst>
        </pc:spChg>
        <pc:spChg chg="add">
          <ac:chgData name="Jeremy Beard" userId="9676edfc3f3b3502" providerId="LiveId" clId="{EEC44BFD-86D9-4481-A3B0-EEEEC49F19DA}" dt="2023-06-03T13:45:41.697" v="6"/>
          <ac:spMkLst>
            <pc:docMk/>
            <pc:sldMasterMk cId="87772937" sldId="2147483704"/>
            <ac:spMk id="20" creationId="{3A97CAFD-1098-ED9D-F31F-B5C607C52A87}"/>
          </ac:spMkLst>
        </pc:spChg>
        <pc:grpChg chg="add">
          <ac:chgData name="Jeremy Beard" userId="9676edfc3f3b3502" providerId="LiveId" clId="{EEC44BFD-86D9-4481-A3B0-EEEEC49F19DA}" dt="2023-06-03T13:45:41.697" v="6"/>
          <ac:grpSpMkLst>
            <pc:docMk/>
            <pc:sldMasterMk cId="87772937" sldId="2147483704"/>
            <ac:grpSpMk id="13" creationId="{AFC85BD4-0BE1-4242-7C1C-F62547781DF6}"/>
          </ac:grpSpMkLst>
        </pc:grpChg>
        <pc:grpChg chg="add">
          <ac:chgData name="Jeremy Beard" userId="9676edfc3f3b3502" providerId="LiveId" clId="{EEC44BFD-86D9-4481-A3B0-EEEEC49F19DA}" dt="2023-06-03T13:45:41.697" v="6"/>
          <ac:grpSpMkLst>
            <pc:docMk/>
            <pc:sldMasterMk cId="87772937" sldId="2147483704"/>
            <ac:grpSpMk id="16" creationId="{70CDAC0D-DF67-439A-1F63-AE3FF354F237}"/>
          </ac:grpSpMkLst>
        </pc:grpChg>
        <pc:sldLayoutChg chg="addSp">
          <pc:chgData name="Jeremy Beard" userId="9676edfc3f3b3502" providerId="LiveId" clId="{EEC44BFD-86D9-4481-A3B0-EEEEC49F19DA}" dt="2023-06-03T13:45:41.697" v="6"/>
          <pc:sldLayoutMkLst>
            <pc:docMk/>
            <pc:sldMasterMk cId="87772937" sldId="2147483704"/>
            <pc:sldLayoutMk cId="1715769958" sldId="2147483705"/>
          </pc:sldLayoutMkLst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1715769958" sldId="2147483705"/>
              <ac:spMk id="7" creationId="{36274FFC-CD8E-B393-DD21-F585E7694074}"/>
            </ac:spMkLst>
          </pc:s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1715769958" sldId="2147483705"/>
              <ac:grpSpMk id="8" creationId="{16396B0F-F958-7C0D-7226-5F594B2E3441}"/>
            </ac:grpSpMkLst>
          </pc:grpChg>
        </pc:sldLayoutChg>
        <pc:sldLayoutChg chg="addSp">
          <pc:chgData name="Jeremy Beard" userId="9676edfc3f3b3502" providerId="LiveId" clId="{EEC44BFD-86D9-4481-A3B0-EEEEC49F19DA}" dt="2023-06-03T13:45:41.697" v="6"/>
          <pc:sldLayoutMkLst>
            <pc:docMk/>
            <pc:sldMasterMk cId="87772937" sldId="2147483704"/>
            <pc:sldLayoutMk cId="4246253300" sldId="2147483706"/>
          </pc:sldLayoutMkLst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246253300" sldId="2147483706"/>
              <ac:spMk id="7" creationId="{6FC2621C-CBEC-5065-268F-1FF1837BFDFB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246253300" sldId="2147483706"/>
              <ac:spMk id="8" creationId="{1C0D9E54-0738-F306-6AE5-AAF7D367AD9A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246253300" sldId="2147483706"/>
              <ac:spMk id="9" creationId="{968A2D77-4FFB-D73F-CA59-D1EB81DCDA66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246253300" sldId="2147483706"/>
              <ac:spMk id="10" creationId="{864238C4-E7D5-FE21-3333-380ED1D74A22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246253300" sldId="2147483706"/>
              <ac:spMk id="11" creationId="{E8EDEDBE-DF76-E1A4-9FDB-046CA892D22A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246253300" sldId="2147483706"/>
              <ac:spMk id="18" creationId="{75B7A5AF-0775-CD1B-B4BD-602776F23ECC}"/>
            </ac:spMkLst>
          </pc:s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4246253300" sldId="2147483706"/>
              <ac:grpSpMk id="12" creationId="{A6FB6B51-4917-317D-7537-73F7140F9D1A}"/>
            </ac:grpSpMkLst>
          </pc:gr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4246253300" sldId="2147483706"/>
              <ac:grpSpMk id="15" creationId="{C4703CC0-486A-F650-51BD-0B4646C93316}"/>
            </ac:grpSpMkLst>
          </pc:grpChg>
        </pc:sldLayoutChg>
        <pc:sldLayoutChg chg="addSp">
          <pc:chgData name="Jeremy Beard" userId="9676edfc3f3b3502" providerId="LiveId" clId="{EEC44BFD-86D9-4481-A3B0-EEEEC49F19DA}" dt="2023-06-03T13:45:41.697" v="6"/>
          <pc:sldLayoutMkLst>
            <pc:docMk/>
            <pc:sldMasterMk cId="87772937" sldId="2147483704"/>
            <pc:sldLayoutMk cId="2373720242" sldId="2147483707"/>
          </pc:sldLayoutMkLst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373720242" sldId="2147483707"/>
              <ac:spMk id="7" creationId="{DD626236-C60E-8E37-09C9-1ACD1247CA0D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373720242" sldId="2147483707"/>
              <ac:spMk id="8" creationId="{87B9B65B-6425-AEA3-D12E-8649E7FB2E46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373720242" sldId="2147483707"/>
              <ac:spMk id="9" creationId="{9D1FA822-60C3-24BA-A5FA-278402561E09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373720242" sldId="2147483707"/>
              <ac:spMk id="10" creationId="{D5C87E56-6F55-16F1-5AA5-61911B0771C6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373720242" sldId="2147483707"/>
              <ac:spMk id="11" creationId="{6409B7D4-699F-3BAC-C71A-7216DF709041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373720242" sldId="2147483707"/>
              <ac:spMk id="12" creationId="{5346F3A8-240B-9DED-CEE7-75DB20525619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373720242" sldId="2147483707"/>
              <ac:spMk id="13" creationId="{B1AE3C07-CE31-EA6A-1AAF-A9AFDD70B20D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373720242" sldId="2147483707"/>
              <ac:spMk id="14" creationId="{C04D73E4-B959-7996-20E7-CBE5121537D9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373720242" sldId="2147483707"/>
              <ac:spMk id="15" creationId="{3C3FB6B3-F0B9-D63F-3489-83A30A0F0887}"/>
            </ac:spMkLst>
          </pc:s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2373720242" sldId="2147483707"/>
              <ac:grpSpMk id="16" creationId="{3397471D-3EAB-4686-ACB3-9DCF45B88E33}"/>
            </ac:grpSpMkLst>
          </pc:gr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2373720242" sldId="2147483707"/>
              <ac:grpSpMk id="19" creationId="{B5781C88-CDC1-29F3-8F06-D3A8F9E1771A}"/>
            </ac:grpSpMkLst>
          </pc:grpChg>
        </pc:sldLayoutChg>
        <pc:sldLayoutChg chg="addSp">
          <pc:chgData name="Jeremy Beard" userId="9676edfc3f3b3502" providerId="LiveId" clId="{EEC44BFD-86D9-4481-A3B0-EEEEC49F19DA}" dt="2023-06-03T13:45:41.697" v="6"/>
          <pc:sldLayoutMkLst>
            <pc:docMk/>
            <pc:sldMasterMk cId="87772937" sldId="2147483704"/>
            <pc:sldLayoutMk cId="2208455883" sldId="2147483708"/>
          </pc:sldLayoutMkLst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208455883" sldId="2147483708"/>
              <ac:spMk id="8" creationId="{0B6827ED-4CB8-C00B-A5CE-4BB8EB5350C0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208455883" sldId="2147483708"/>
              <ac:spMk id="9" creationId="{432BF66D-429A-901A-4FF7-02646FBCE2C7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208455883" sldId="2147483708"/>
              <ac:spMk id="10" creationId="{5E76F910-45B5-D38C-2BFE-B6F26BE883E6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208455883" sldId="2147483708"/>
              <ac:spMk id="11" creationId="{818A38A5-0216-2F8C-8BCE-5F4913FCF40D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208455883" sldId="2147483708"/>
              <ac:spMk id="12" creationId="{7C997526-B069-2870-22C4-99217D27D52B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2208455883" sldId="2147483708"/>
              <ac:spMk id="19" creationId="{767B9CF7-9DD7-FF63-75CA-CF1B1861FE25}"/>
            </ac:spMkLst>
          </pc:s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2208455883" sldId="2147483708"/>
              <ac:grpSpMk id="13" creationId="{96B8D882-7E41-AC56-5B04-14C09E0F575E}"/>
            </ac:grpSpMkLst>
          </pc:gr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2208455883" sldId="2147483708"/>
              <ac:grpSpMk id="16" creationId="{8D077D41-BC75-B3D6-076E-E7E9394F00E7}"/>
            </ac:grpSpMkLst>
          </pc:grpChg>
        </pc:sldLayoutChg>
        <pc:sldLayoutChg chg="addSp">
          <pc:chgData name="Jeremy Beard" userId="9676edfc3f3b3502" providerId="LiveId" clId="{EEC44BFD-86D9-4481-A3B0-EEEEC49F19DA}" dt="2023-06-03T13:45:41.697" v="6"/>
          <pc:sldLayoutMkLst>
            <pc:docMk/>
            <pc:sldMasterMk cId="87772937" sldId="2147483704"/>
            <pc:sldLayoutMk cId="3737885945" sldId="2147483709"/>
          </pc:sldLayoutMkLst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3737885945" sldId="2147483709"/>
              <ac:spMk id="10" creationId="{F754D4E7-FFCE-8514-79FF-1A92FA8AC028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3737885945" sldId="2147483709"/>
              <ac:spMk id="11" creationId="{211C7943-21A4-83CE-8EEB-7B9453A97BFF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3737885945" sldId="2147483709"/>
              <ac:spMk id="12" creationId="{15F3C768-BE78-062A-F5D6-CBD005AF5545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3737885945" sldId="2147483709"/>
              <ac:spMk id="13" creationId="{40E2A8C9-BCA3-AD0B-DA15-AE2E12BBB821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3737885945" sldId="2147483709"/>
              <ac:spMk id="14" creationId="{848CEFA6-2D76-E1C2-5D25-B293C9F50CF6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3737885945" sldId="2147483709"/>
              <ac:spMk id="21" creationId="{6BAC67F1-B4CB-4A94-A6EE-04750F4489DE}"/>
            </ac:spMkLst>
          </pc:s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3737885945" sldId="2147483709"/>
              <ac:grpSpMk id="15" creationId="{48843207-F618-FB14-5AB1-85D6BE3FA178}"/>
            </ac:grpSpMkLst>
          </pc:gr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3737885945" sldId="2147483709"/>
              <ac:grpSpMk id="18" creationId="{F5643B41-B419-6074-4454-2B165246C618}"/>
            </ac:grpSpMkLst>
          </pc:grpChg>
        </pc:sldLayoutChg>
        <pc:sldLayoutChg chg="addSp">
          <pc:chgData name="Jeremy Beard" userId="9676edfc3f3b3502" providerId="LiveId" clId="{EEC44BFD-86D9-4481-A3B0-EEEEC49F19DA}" dt="2023-06-03T13:45:41.697" v="6"/>
          <pc:sldLayoutMkLst>
            <pc:docMk/>
            <pc:sldMasterMk cId="87772937" sldId="2147483704"/>
            <pc:sldLayoutMk cId="483206884" sldId="2147483710"/>
          </pc:sldLayoutMkLst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83206884" sldId="2147483710"/>
              <ac:spMk id="6" creationId="{EFD7D917-D37F-CA1C-B0BB-1584E04895BF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83206884" sldId="2147483710"/>
              <ac:spMk id="7" creationId="{B361FD01-307A-68DC-A59F-11D3F16119D1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83206884" sldId="2147483710"/>
              <ac:spMk id="8" creationId="{14C1D6E1-CA78-8736-8E6A-BC8139AE15A3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83206884" sldId="2147483710"/>
              <ac:spMk id="9" creationId="{D32177CE-3A50-F506-AC2D-DDFA028D93EE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83206884" sldId="2147483710"/>
              <ac:spMk id="10" creationId="{3A37DDF1-FA86-BA59-62DB-3F5FD58C5D31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483206884" sldId="2147483710"/>
              <ac:spMk id="17" creationId="{89F563F0-ABCD-9C77-8666-6EF1DD99701A}"/>
            </ac:spMkLst>
          </pc:s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483206884" sldId="2147483710"/>
              <ac:grpSpMk id="11" creationId="{36D62123-5B25-B6FF-F734-BA2D431CC2C8}"/>
            </ac:grpSpMkLst>
          </pc:gr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483206884" sldId="2147483710"/>
              <ac:grpSpMk id="14" creationId="{D1F86198-1393-C6B6-C69F-E2D16B0D702E}"/>
            </ac:grpSpMkLst>
          </pc:grpChg>
        </pc:sldLayoutChg>
        <pc:sldLayoutChg chg="addSp">
          <pc:chgData name="Jeremy Beard" userId="9676edfc3f3b3502" providerId="LiveId" clId="{EEC44BFD-86D9-4481-A3B0-EEEEC49F19DA}" dt="2023-06-03T13:45:41.697" v="6"/>
          <pc:sldLayoutMkLst>
            <pc:docMk/>
            <pc:sldMasterMk cId="87772937" sldId="2147483704"/>
            <pc:sldLayoutMk cId="757846064" sldId="2147483711"/>
          </pc:sldLayoutMkLst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757846064" sldId="2147483711"/>
              <ac:spMk id="5" creationId="{7E12791C-F844-7520-6A0A-5D43D14E474D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757846064" sldId="2147483711"/>
              <ac:spMk id="6" creationId="{D4B4CE4B-8361-37C8-1A7F-733F1D6DE08D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757846064" sldId="2147483711"/>
              <ac:spMk id="7" creationId="{27EB3FB9-D631-00CB-565D-A01C6B423946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757846064" sldId="2147483711"/>
              <ac:spMk id="8" creationId="{DCAA0536-2E4E-15A8-E011-268D85F98C23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757846064" sldId="2147483711"/>
              <ac:spMk id="9" creationId="{F4937882-5CE2-E29C-48A3-8631A16080A2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757846064" sldId="2147483711"/>
              <ac:spMk id="13" creationId="{12012312-2DB6-1BF0-50FA-62216DB3033E}"/>
            </ac:spMkLst>
          </pc:s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757846064" sldId="2147483711"/>
              <ac:grpSpMk id="10" creationId="{41C33719-D322-3556-42B8-EB6F7CE6EDFB}"/>
            </ac:grpSpMkLst>
          </pc:grpChg>
        </pc:sldLayoutChg>
        <pc:sldLayoutChg chg="addSp">
          <pc:chgData name="Jeremy Beard" userId="9676edfc3f3b3502" providerId="LiveId" clId="{EEC44BFD-86D9-4481-A3B0-EEEEC49F19DA}" dt="2023-06-03T13:45:41.697" v="6"/>
          <pc:sldLayoutMkLst>
            <pc:docMk/>
            <pc:sldMasterMk cId="87772937" sldId="2147483704"/>
            <pc:sldLayoutMk cId="1721994291" sldId="2147483712"/>
          </pc:sldLayoutMkLst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1721994291" sldId="2147483712"/>
              <ac:spMk id="8" creationId="{4E52E2C4-284D-255A-CE46-8591CF511EDD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1721994291" sldId="2147483712"/>
              <ac:spMk id="9" creationId="{E3985980-A6A5-BA4E-887E-6DAE52494A82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1721994291" sldId="2147483712"/>
              <ac:spMk id="10" creationId="{9613BF0B-A484-908C-5627-86F096B2D0F7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1721994291" sldId="2147483712"/>
              <ac:spMk id="11" creationId="{E70113AA-8367-6F68-438F-3D72A5347744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1721994291" sldId="2147483712"/>
              <ac:spMk id="12" creationId="{A126BF71-E3CE-2636-C368-DCA69D77573C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1721994291" sldId="2147483712"/>
              <ac:spMk id="19" creationId="{46836D43-E394-C2D3-2AFD-5B8E2CB96E04}"/>
            </ac:spMkLst>
          </pc:s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1721994291" sldId="2147483712"/>
              <ac:grpSpMk id="13" creationId="{5983AAAE-099F-61DD-9D03-8663296F632B}"/>
            </ac:grpSpMkLst>
          </pc:gr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1721994291" sldId="2147483712"/>
              <ac:grpSpMk id="16" creationId="{5931B59A-6DAD-2D88-2B23-4B1B8937E3AF}"/>
            </ac:grpSpMkLst>
          </pc:grpChg>
        </pc:sldLayoutChg>
        <pc:sldLayoutChg chg="addSp">
          <pc:chgData name="Jeremy Beard" userId="9676edfc3f3b3502" providerId="LiveId" clId="{EEC44BFD-86D9-4481-A3B0-EEEEC49F19DA}" dt="2023-06-03T13:45:41.697" v="6"/>
          <pc:sldLayoutMkLst>
            <pc:docMk/>
            <pc:sldMasterMk cId="87772937" sldId="2147483704"/>
            <pc:sldLayoutMk cId="861146483" sldId="2147483713"/>
          </pc:sldLayoutMkLst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861146483" sldId="2147483713"/>
              <ac:spMk id="8" creationId="{AC05F7D8-5A65-FE34-B073-95DA49976227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861146483" sldId="2147483713"/>
              <ac:spMk id="9" creationId="{BA7BD1A2-3968-C951-7646-943DC8269826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861146483" sldId="2147483713"/>
              <ac:spMk id="10" creationId="{7340011F-7476-3572-8F96-FFCE5041B65A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861146483" sldId="2147483713"/>
              <ac:spMk id="11" creationId="{C56FB0C2-2AF0-33C2-7277-760CAD4DEE7B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861146483" sldId="2147483713"/>
              <ac:spMk id="12" creationId="{34F53297-F073-95C0-34EC-8D222E76679D}"/>
            </ac:spMkLst>
          </pc:spChg>
          <pc:spChg chg="add">
            <ac:chgData name="Jeremy Beard" userId="9676edfc3f3b3502" providerId="LiveId" clId="{EEC44BFD-86D9-4481-A3B0-EEEEC49F19DA}" dt="2023-06-03T13:45:41.697" v="6"/>
            <ac:spMkLst>
              <pc:docMk/>
              <pc:sldMasterMk cId="87772937" sldId="2147483704"/>
              <pc:sldLayoutMk cId="861146483" sldId="2147483713"/>
              <ac:spMk id="19" creationId="{1A896AC9-CF8C-0DE3-A634-83E14C80EBD9}"/>
            </ac:spMkLst>
          </pc:s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861146483" sldId="2147483713"/>
              <ac:grpSpMk id="13" creationId="{B57F374F-BEAB-0B59-0AB0-0AA83F5E8063}"/>
            </ac:grpSpMkLst>
          </pc:grpChg>
          <pc:grpChg chg="add">
            <ac:chgData name="Jeremy Beard" userId="9676edfc3f3b3502" providerId="LiveId" clId="{EEC44BFD-86D9-4481-A3B0-EEEEC49F19DA}" dt="2023-06-03T13:45:41.697" v="6"/>
            <ac:grpSpMkLst>
              <pc:docMk/>
              <pc:sldMasterMk cId="87772937" sldId="2147483704"/>
              <pc:sldLayoutMk cId="861146483" sldId="2147483713"/>
              <ac:grpSpMk id="16" creationId="{D0F42BA3-198A-2F50-EDD8-824AAAEA6BFA}"/>
            </ac:grpSpMkLst>
          </pc:grpChg>
        </pc:sldLayoutChg>
      </pc:sldMasterChg>
      <pc:sldMasterChg chg="addSp modSldLayout">
        <pc:chgData name="Jeremy Beard" userId="9676edfc3f3b3502" providerId="LiveId" clId="{EEC44BFD-86D9-4481-A3B0-EEEEC49F19DA}" dt="2023-06-03T13:45:43.074" v="7"/>
        <pc:sldMasterMkLst>
          <pc:docMk/>
          <pc:sldMasterMk cId="4088329046" sldId="2147483717"/>
        </pc:sldMasterMkLst>
        <pc:spChg chg="add">
          <ac:chgData name="Jeremy Beard" userId="9676edfc3f3b3502" providerId="LiveId" clId="{EEC44BFD-86D9-4481-A3B0-EEEEC49F19DA}" dt="2023-06-03T13:45:43.074" v="7"/>
          <ac:spMkLst>
            <pc:docMk/>
            <pc:sldMasterMk cId="4088329046" sldId="2147483717"/>
            <ac:spMk id="7" creationId="{6F529320-A61F-364A-AC99-AC3DAC9558E6}"/>
          </ac:spMkLst>
        </pc:spChg>
        <pc:spChg chg="add">
          <ac:chgData name="Jeremy Beard" userId="9676edfc3f3b3502" providerId="LiveId" clId="{EEC44BFD-86D9-4481-A3B0-EEEEC49F19DA}" dt="2023-06-03T13:45:43.074" v="7"/>
          <ac:spMkLst>
            <pc:docMk/>
            <pc:sldMasterMk cId="4088329046" sldId="2147483717"/>
            <ac:spMk id="8" creationId="{639D7A99-7BAC-6776-36DC-735ACF50756D}"/>
          </ac:spMkLst>
        </pc:spChg>
        <pc:spChg chg="add">
          <ac:chgData name="Jeremy Beard" userId="9676edfc3f3b3502" providerId="LiveId" clId="{EEC44BFD-86D9-4481-A3B0-EEEEC49F19DA}" dt="2023-06-03T13:45:43.074" v="7"/>
          <ac:spMkLst>
            <pc:docMk/>
            <pc:sldMasterMk cId="4088329046" sldId="2147483717"/>
            <ac:spMk id="9" creationId="{E03C143B-D47A-1129-08FF-04AB8E0DAFB2}"/>
          </ac:spMkLst>
        </pc:spChg>
        <pc:spChg chg="add">
          <ac:chgData name="Jeremy Beard" userId="9676edfc3f3b3502" providerId="LiveId" clId="{EEC44BFD-86D9-4481-A3B0-EEEEC49F19DA}" dt="2023-06-03T13:45:43.074" v="7"/>
          <ac:spMkLst>
            <pc:docMk/>
            <pc:sldMasterMk cId="4088329046" sldId="2147483717"/>
            <ac:spMk id="10" creationId="{ECE86D81-55B7-39DF-5658-60BA7B51E7F3}"/>
          </ac:spMkLst>
        </pc:spChg>
        <pc:spChg chg="add">
          <ac:chgData name="Jeremy Beard" userId="9676edfc3f3b3502" providerId="LiveId" clId="{EEC44BFD-86D9-4481-A3B0-EEEEC49F19DA}" dt="2023-06-03T13:45:43.074" v="7"/>
          <ac:spMkLst>
            <pc:docMk/>
            <pc:sldMasterMk cId="4088329046" sldId="2147483717"/>
            <ac:spMk id="11" creationId="{D7AEB060-C9B4-6FFD-ED68-7DB91047A7F5}"/>
          </ac:spMkLst>
        </pc:spChg>
        <pc:spChg chg="add">
          <ac:chgData name="Jeremy Beard" userId="9676edfc3f3b3502" providerId="LiveId" clId="{EEC44BFD-86D9-4481-A3B0-EEEEC49F19DA}" dt="2023-06-03T13:45:43.074" v="7"/>
          <ac:spMkLst>
            <pc:docMk/>
            <pc:sldMasterMk cId="4088329046" sldId="2147483717"/>
            <ac:spMk id="12" creationId="{F42D452A-D0E9-2E0A-28BB-6FD7F1B125CF}"/>
          </ac:spMkLst>
        </pc:spChg>
        <pc:spChg chg="add">
          <ac:chgData name="Jeremy Beard" userId="9676edfc3f3b3502" providerId="LiveId" clId="{EEC44BFD-86D9-4481-A3B0-EEEEC49F19DA}" dt="2023-06-03T13:45:43.074" v="7"/>
          <ac:spMkLst>
            <pc:docMk/>
            <pc:sldMasterMk cId="4088329046" sldId="2147483717"/>
            <ac:spMk id="19" creationId="{CE5E718F-F593-D9C4-8DAC-B3B116A4A1D1}"/>
          </ac:spMkLst>
        </pc:spChg>
        <pc:spChg chg="add">
          <ac:chgData name="Jeremy Beard" userId="9676edfc3f3b3502" providerId="LiveId" clId="{EEC44BFD-86D9-4481-A3B0-EEEEC49F19DA}" dt="2023-06-03T13:45:43.074" v="7"/>
          <ac:spMkLst>
            <pc:docMk/>
            <pc:sldMasterMk cId="4088329046" sldId="2147483717"/>
            <ac:spMk id="20" creationId="{789B6E21-308F-0209-C302-A46BF2072025}"/>
          </ac:spMkLst>
        </pc:spChg>
        <pc:grpChg chg="add">
          <ac:chgData name="Jeremy Beard" userId="9676edfc3f3b3502" providerId="LiveId" clId="{EEC44BFD-86D9-4481-A3B0-EEEEC49F19DA}" dt="2023-06-03T13:45:43.074" v="7"/>
          <ac:grpSpMkLst>
            <pc:docMk/>
            <pc:sldMasterMk cId="4088329046" sldId="2147483717"/>
            <ac:grpSpMk id="13" creationId="{56FC3478-2311-A51D-8634-127BD870DD8C}"/>
          </ac:grpSpMkLst>
        </pc:grpChg>
        <pc:grpChg chg="add">
          <ac:chgData name="Jeremy Beard" userId="9676edfc3f3b3502" providerId="LiveId" clId="{EEC44BFD-86D9-4481-A3B0-EEEEC49F19DA}" dt="2023-06-03T13:45:43.074" v="7"/>
          <ac:grpSpMkLst>
            <pc:docMk/>
            <pc:sldMasterMk cId="4088329046" sldId="2147483717"/>
            <ac:grpSpMk id="16" creationId="{1FE69467-74DA-78D5-88FB-506ED76812B4}"/>
          </ac:grpSpMkLst>
        </pc:grpChg>
        <pc:sldLayoutChg chg="addSp">
          <pc:chgData name="Jeremy Beard" userId="9676edfc3f3b3502" providerId="LiveId" clId="{EEC44BFD-86D9-4481-A3B0-EEEEC49F19DA}" dt="2023-06-03T13:45:43.074" v="7"/>
          <pc:sldLayoutMkLst>
            <pc:docMk/>
            <pc:sldMasterMk cId="4088329046" sldId="2147483717"/>
            <pc:sldLayoutMk cId="764363923" sldId="2147483718"/>
          </pc:sldLayoutMkLst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764363923" sldId="2147483718"/>
              <ac:spMk id="7" creationId="{5AD8F0DC-F609-0B2A-8CBB-ABC6B6E040EE}"/>
            </ac:spMkLst>
          </pc:s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764363923" sldId="2147483718"/>
              <ac:grpSpMk id="8" creationId="{D0F92AEA-FB40-7C61-6AB7-0F3E687606DB}"/>
            </ac:grpSpMkLst>
          </pc:grpChg>
        </pc:sldLayoutChg>
        <pc:sldLayoutChg chg="addSp">
          <pc:chgData name="Jeremy Beard" userId="9676edfc3f3b3502" providerId="LiveId" clId="{EEC44BFD-86D9-4481-A3B0-EEEEC49F19DA}" dt="2023-06-03T13:45:43.074" v="7"/>
          <pc:sldLayoutMkLst>
            <pc:docMk/>
            <pc:sldMasterMk cId="4088329046" sldId="2147483717"/>
            <pc:sldLayoutMk cId="1570285086" sldId="2147483719"/>
          </pc:sldLayoutMkLst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570285086" sldId="2147483719"/>
              <ac:spMk id="7" creationId="{F93E88DB-633B-E7F7-7D6B-FC930C764877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570285086" sldId="2147483719"/>
              <ac:spMk id="8" creationId="{9A699E27-6E9A-B21A-4BDD-8554DF481EFD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570285086" sldId="2147483719"/>
              <ac:spMk id="9" creationId="{AC94CD4C-0242-A292-8B4A-C559E352A489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570285086" sldId="2147483719"/>
              <ac:spMk id="10" creationId="{DBE8897C-B660-F862-C323-94039FB9D833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570285086" sldId="2147483719"/>
              <ac:spMk id="11" creationId="{20ACE81F-FF10-0098-005F-007B241358E9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570285086" sldId="2147483719"/>
              <ac:spMk id="18" creationId="{066F3E4B-8D29-7AEE-9F45-CA8EE1EBFC16}"/>
            </ac:spMkLst>
          </pc:s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1570285086" sldId="2147483719"/>
              <ac:grpSpMk id="12" creationId="{FE9F9813-847A-0AE5-7082-ACB7B08F1A9F}"/>
            </ac:grpSpMkLst>
          </pc:gr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1570285086" sldId="2147483719"/>
              <ac:grpSpMk id="15" creationId="{A498A211-C0C4-BFC8-9526-BEB31DA52261}"/>
            </ac:grpSpMkLst>
          </pc:grpChg>
        </pc:sldLayoutChg>
        <pc:sldLayoutChg chg="addSp">
          <pc:chgData name="Jeremy Beard" userId="9676edfc3f3b3502" providerId="LiveId" clId="{EEC44BFD-86D9-4481-A3B0-EEEEC49F19DA}" dt="2023-06-03T13:45:43.074" v="7"/>
          <pc:sldLayoutMkLst>
            <pc:docMk/>
            <pc:sldMasterMk cId="4088329046" sldId="2147483717"/>
            <pc:sldLayoutMk cId="442386981" sldId="2147483720"/>
          </pc:sldLayoutMkLst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442386981" sldId="2147483720"/>
              <ac:spMk id="7" creationId="{4B522E38-2B5F-1A33-1119-342D7CCDAF9D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442386981" sldId="2147483720"/>
              <ac:spMk id="8" creationId="{6E30C8EA-4C97-5BA7-9A30-1F077C92FDC1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442386981" sldId="2147483720"/>
              <ac:spMk id="9" creationId="{83ABDEE8-2465-3A00-038B-91B2FBF1201D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442386981" sldId="2147483720"/>
              <ac:spMk id="10" creationId="{B2623DAF-7006-B7EE-80C5-9AC03AB7172B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442386981" sldId="2147483720"/>
              <ac:spMk id="11" creationId="{90474B5E-81CA-4E1F-04BF-E0B83AC539FC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442386981" sldId="2147483720"/>
              <ac:spMk id="12" creationId="{2260E69E-7779-3284-0D1F-64B1772F2CA9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442386981" sldId="2147483720"/>
              <ac:spMk id="13" creationId="{26E6F122-AA2F-73E9-6180-A4343389D56E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442386981" sldId="2147483720"/>
              <ac:spMk id="14" creationId="{1DA7D3D1-99DA-C439-9233-33AAC572E6B3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442386981" sldId="2147483720"/>
              <ac:spMk id="15" creationId="{C388336D-C9F3-EF19-822C-4B060AC38F11}"/>
            </ac:spMkLst>
          </pc:s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442386981" sldId="2147483720"/>
              <ac:grpSpMk id="16" creationId="{C417B2C2-B223-BF7C-54B7-137F32E168A6}"/>
            </ac:grpSpMkLst>
          </pc:gr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442386981" sldId="2147483720"/>
              <ac:grpSpMk id="19" creationId="{B5FCD3AF-CBC0-B0B3-7A87-AC27C9BF0861}"/>
            </ac:grpSpMkLst>
          </pc:grpChg>
        </pc:sldLayoutChg>
        <pc:sldLayoutChg chg="addSp">
          <pc:chgData name="Jeremy Beard" userId="9676edfc3f3b3502" providerId="LiveId" clId="{EEC44BFD-86D9-4481-A3B0-EEEEC49F19DA}" dt="2023-06-03T13:45:43.074" v="7"/>
          <pc:sldLayoutMkLst>
            <pc:docMk/>
            <pc:sldMasterMk cId="4088329046" sldId="2147483717"/>
            <pc:sldLayoutMk cId="1246051109" sldId="2147483721"/>
          </pc:sldLayoutMkLst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246051109" sldId="2147483721"/>
              <ac:spMk id="8" creationId="{E266430F-80ED-3560-FEE8-FE44ABB47D57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246051109" sldId="2147483721"/>
              <ac:spMk id="9" creationId="{3A6435B5-7087-3D71-C806-A218FD4DBA5D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246051109" sldId="2147483721"/>
              <ac:spMk id="10" creationId="{30AF8D65-EB9C-05C5-2989-586A4EACAC6D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246051109" sldId="2147483721"/>
              <ac:spMk id="11" creationId="{0239D37F-A897-370E-D1AD-2ECA6E909183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246051109" sldId="2147483721"/>
              <ac:spMk id="12" creationId="{951F7538-4DBD-532C-106F-C43B83593623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246051109" sldId="2147483721"/>
              <ac:spMk id="19" creationId="{29BAA05C-B759-FF20-AB2B-3BDE0A9CB699}"/>
            </ac:spMkLst>
          </pc:s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1246051109" sldId="2147483721"/>
              <ac:grpSpMk id="13" creationId="{A915E649-2FBA-7F9C-0844-28EA09FB5554}"/>
            </ac:grpSpMkLst>
          </pc:gr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1246051109" sldId="2147483721"/>
              <ac:grpSpMk id="16" creationId="{D49EF1B4-60B8-FDC6-262A-A3DBD958B027}"/>
            </ac:grpSpMkLst>
          </pc:grpChg>
        </pc:sldLayoutChg>
        <pc:sldLayoutChg chg="addSp">
          <pc:chgData name="Jeremy Beard" userId="9676edfc3f3b3502" providerId="LiveId" clId="{EEC44BFD-86D9-4481-A3B0-EEEEC49F19DA}" dt="2023-06-03T13:45:43.074" v="7"/>
          <pc:sldLayoutMkLst>
            <pc:docMk/>
            <pc:sldMasterMk cId="4088329046" sldId="2147483717"/>
            <pc:sldLayoutMk cId="3944372911" sldId="2147483722"/>
          </pc:sldLayoutMkLst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944372911" sldId="2147483722"/>
              <ac:spMk id="10" creationId="{B8672039-010B-00DE-0521-235C085E91B5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944372911" sldId="2147483722"/>
              <ac:spMk id="11" creationId="{E4FF30C0-3D50-2BEF-A640-9175944B978D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944372911" sldId="2147483722"/>
              <ac:spMk id="12" creationId="{02A281AD-B232-B216-2793-82C21634AF69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944372911" sldId="2147483722"/>
              <ac:spMk id="13" creationId="{1ABEE4AD-9B90-F5AF-2CA7-543862C7B2DF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944372911" sldId="2147483722"/>
              <ac:spMk id="14" creationId="{2D6A5FC8-48F6-BB60-711B-689677A41447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944372911" sldId="2147483722"/>
              <ac:spMk id="21" creationId="{2A90C072-18FD-DCF9-5877-CEA07B3E1FE9}"/>
            </ac:spMkLst>
          </pc:s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3944372911" sldId="2147483722"/>
              <ac:grpSpMk id="15" creationId="{BDAC7E84-C663-181D-6D0B-15F8395A50B6}"/>
            </ac:grpSpMkLst>
          </pc:gr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3944372911" sldId="2147483722"/>
              <ac:grpSpMk id="18" creationId="{5C3CF6F2-B867-4D32-695C-10EEC48CA52E}"/>
            </ac:grpSpMkLst>
          </pc:grpChg>
        </pc:sldLayoutChg>
        <pc:sldLayoutChg chg="addSp">
          <pc:chgData name="Jeremy Beard" userId="9676edfc3f3b3502" providerId="LiveId" clId="{EEC44BFD-86D9-4481-A3B0-EEEEC49F19DA}" dt="2023-06-03T13:45:43.074" v="7"/>
          <pc:sldLayoutMkLst>
            <pc:docMk/>
            <pc:sldMasterMk cId="4088329046" sldId="2147483717"/>
            <pc:sldLayoutMk cId="1808333408" sldId="2147483723"/>
          </pc:sldLayoutMkLst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08333408" sldId="2147483723"/>
              <ac:spMk id="6" creationId="{31D6CD75-F6D1-2C9A-28D0-5EA94DE60705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08333408" sldId="2147483723"/>
              <ac:spMk id="7" creationId="{FC8A48FE-A38F-1AA2-1670-B6FD66271785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08333408" sldId="2147483723"/>
              <ac:spMk id="8" creationId="{71C082BA-B6CD-3B51-EC3E-6ADF8F1456D6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08333408" sldId="2147483723"/>
              <ac:spMk id="9" creationId="{88705578-FA7C-5FBC-3755-1F055A71EABB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08333408" sldId="2147483723"/>
              <ac:spMk id="10" creationId="{B2FFAEFF-B34A-717D-0E2F-DB9749498BA4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08333408" sldId="2147483723"/>
              <ac:spMk id="17" creationId="{A5AB028A-42BE-7390-09DD-4B2138E7B846}"/>
            </ac:spMkLst>
          </pc:s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1808333408" sldId="2147483723"/>
              <ac:grpSpMk id="11" creationId="{1FF3C356-B3C3-615C-F0A2-6DE585649D14}"/>
            </ac:grpSpMkLst>
          </pc:gr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1808333408" sldId="2147483723"/>
              <ac:grpSpMk id="14" creationId="{004590CB-DAE5-2E8D-E21E-B986F810BF37}"/>
            </ac:grpSpMkLst>
          </pc:grpChg>
        </pc:sldLayoutChg>
        <pc:sldLayoutChg chg="addSp">
          <pc:chgData name="Jeremy Beard" userId="9676edfc3f3b3502" providerId="LiveId" clId="{EEC44BFD-86D9-4481-A3B0-EEEEC49F19DA}" dt="2023-06-03T13:45:43.074" v="7"/>
          <pc:sldLayoutMkLst>
            <pc:docMk/>
            <pc:sldMasterMk cId="4088329046" sldId="2147483717"/>
            <pc:sldLayoutMk cId="929946861" sldId="2147483724"/>
          </pc:sldLayoutMkLst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929946861" sldId="2147483724"/>
              <ac:spMk id="5" creationId="{FEF4FC84-32B7-B77E-21A4-A328FDE0B515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929946861" sldId="2147483724"/>
              <ac:spMk id="6" creationId="{B9F1D2AA-94C2-47D8-F80A-024869842E12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929946861" sldId="2147483724"/>
              <ac:spMk id="7" creationId="{31E0B862-0E4C-D524-91F3-28D0568D9715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929946861" sldId="2147483724"/>
              <ac:spMk id="8" creationId="{CF5336BC-5C32-96E3-90CD-48C72E991AAD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929946861" sldId="2147483724"/>
              <ac:spMk id="9" creationId="{0E987FC1-8912-3256-0937-C2C3DDFC342F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929946861" sldId="2147483724"/>
              <ac:spMk id="13" creationId="{FA4C04D3-0B19-2BCC-69F8-41F2E3934053}"/>
            </ac:spMkLst>
          </pc:s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929946861" sldId="2147483724"/>
              <ac:grpSpMk id="10" creationId="{B3C75833-00E7-D989-B176-69D219D539C9}"/>
            </ac:grpSpMkLst>
          </pc:grpChg>
        </pc:sldLayoutChg>
        <pc:sldLayoutChg chg="addSp">
          <pc:chgData name="Jeremy Beard" userId="9676edfc3f3b3502" providerId="LiveId" clId="{EEC44BFD-86D9-4481-A3B0-EEEEC49F19DA}" dt="2023-06-03T13:45:43.074" v="7"/>
          <pc:sldLayoutMkLst>
            <pc:docMk/>
            <pc:sldMasterMk cId="4088329046" sldId="2147483717"/>
            <pc:sldLayoutMk cId="1840783248" sldId="2147483725"/>
          </pc:sldLayoutMkLst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40783248" sldId="2147483725"/>
              <ac:spMk id="8" creationId="{0993634E-BDFD-026B-F715-DD1DBDAFEB33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40783248" sldId="2147483725"/>
              <ac:spMk id="9" creationId="{684F2750-5F1B-B22B-1002-51CBC52CA2BF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40783248" sldId="2147483725"/>
              <ac:spMk id="10" creationId="{1A80F9D9-6059-83B8-4A8D-0BA065E69B61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40783248" sldId="2147483725"/>
              <ac:spMk id="11" creationId="{AAC8916A-FDE5-8848-E21B-D3D0AA98AEE9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40783248" sldId="2147483725"/>
              <ac:spMk id="12" creationId="{43EE80BF-38A6-A2AD-258A-A22BD2B05084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1840783248" sldId="2147483725"/>
              <ac:spMk id="19" creationId="{863C359A-4B34-B378-9C2A-799FD510B3DB}"/>
            </ac:spMkLst>
          </pc:s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1840783248" sldId="2147483725"/>
              <ac:grpSpMk id="13" creationId="{01498EB8-A218-5A33-C1A9-FF5F26DC7BA0}"/>
            </ac:grpSpMkLst>
          </pc:gr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1840783248" sldId="2147483725"/>
              <ac:grpSpMk id="16" creationId="{052BCB45-7A40-F2DB-06A1-8B46A2D821B4}"/>
            </ac:grpSpMkLst>
          </pc:grpChg>
        </pc:sldLayoutChg>
        <pc:sldLayoutChg chg="addSp">
          <pc:chgData name="Jeremy Beard" userId="9676edfc3f3b3502" providerId="LiveId" clId="{EEC44BFD-86D9-4481-A3B0-EEEEC49F19DA}" dt="2023-06-03T13:45:43.074" v="7"/>
          <pc:sldLayoutMkLst>
            <pc:docMk/>
            <pc:sldMasterMk cId="4088329046" sldId="2147483717"/>
            <pc:sldLayoutMk cId="3111720360" sldId="2147483726"/>
          </pc:sldLayoutMkLst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111720360" sldId="2147483726"/>
              <ac:spMk id="8" creationId="{5A7EDA3E-4042-4639-0174-5B071D235DAC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111720360" sldId="2147483726"/>
              <ac:spMk id="9" creationId="{65546CC4-CBF0-18BC-BD12-4070F1386EC9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111720360" sldId="2147483726"/>
              <ac:spMk id="10" creationId="{985C4BAF-108B-BA81-72D7-C24C4C4E4ABE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111720360" sldId="2147483726"/>
              <ac:spMk id="11" creationId="{EB65DC23-8266-CC30-FAF8-BD34A9E6C3D3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111720360" sldId="2147483726"/>
              <ac:spMk id="12" creationId="{03CBCC37-B847-5C98-D166-802786414129}"/>
            </ac:spMkLst>
          </pc:spChg>
          <pc:spChg chg="add">
            <ac:chgData name="Jeremy Beard" userId="9676edfc3f3b3502" providerId="LiveId" clId="{EEC44BFD-86D9-4481-A3B0-EEEEC49F19DA}" dt="2023-06-03T13:45:43.074" v="7"/>
            <ac:spMkLst>
              <pc:docMk/>
              <pc:sldMasterMk cId="4088329046" sldId="2147483717"/>
              <pc:sldLayoutMk cId="3111720360" sldId="2147483726"/>
              <ac:spMk id="19" creationId="{E3E56DD5-3EE6-B4F2-41AA-5C9A09C465E4}"/>
            </ac:spMkLst>
          </pc:s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3111720360" sldId="2147483726"/>
              <ac:grpSpMk id="13" creationId="{75498820-ACA5-D217-3615-5E9295D8B5FC}"/>
            </ac:grpSpMkLst>
          </pc:grpChg>
          <pc:grpChg chg="add">
            <ac:chgData name="Jeremy Beard" userId="9676edfc3f3b3502" providerId="LiveId" clId="{EEC44BFD-86D9-4481-A3B0-EEEEC49F19DA}" dt="2023-06-03T13:45:43.074" v="7"/>
            <ac:grpSpMkLst>
              <pc:docMk/>
              <pc:sldMasterMk cId="4088329046" sldId="2147483717"/>
              <pc:sldLayoutMk cId="3111720360" sldId="2147483726"/>
              <ac:grpSpMk id="16" creationId="{8FC804CF-F06F-E9A9-1EB7-4242B13A451E}"/>
            </ac:grpSpMkLst>
          </pc:grpChg>
        </pc:sldLayoutChg>
      </pc:sldMasterChg>
      <pc:sldMasterChg chg="addSp modSldLayout">
        <pc:chgData name="Jeremy Beard" userId="9676edfc3f3b3502" providerId="LiveId" clId="{EEC44BFD-86D9-4481-A3B0-EEEEC49F19DA}" dt="2023-06-03T13:45:44.663" v="8"/>
        <pc:sldMasterMkLst>
          <pc:docMk/>
          <pc:sldMasterMk cId="1659474229" sldId="2147483730"/>
        </pc:sldMasterMkLst>
        <pc:spChg chg="add">
          <ac:chgData name="Jeremy Beard" userId="9676edfc3f3b3502" providerId="LiveId" clId="{EEC44BFD-86D9-4481-A3B0-EEEEC49F19DA}" dt="2023-06-03T13:45:44.663" v="8"/>
          <ac:spMkLst>
            <pc:docMk/>
            <pc:sldMasterMk cId="1659474229" sldId="2147483730"/>
            <ac:spMk id="7" creationId="{E166F8F4-67C6-DA56-597E-B065C69BDD1C}"/>
          </ac:spMkLst>
        </pc:spChg>
        <pc:spChg chg="add">
          <ac:chgData name="Jeremy Beard" userId="9676edfc3f3b3502" providerId="LiveId" clId="{EEC44BFD-86D9-4481-A3B0-EEEEC49F19DA}" dt="2023-06-03T13:45:44.663" v="8"/>
          <ac:spMkLst>
            <pc:docMk/>
            <pc:sldMasterMk cId="1659474229" sldId="2147483730"/>
            <ac:spMk id="8" creationId="{4BAC0C65-15C1-C998-0999-BA65410C8FA6}"/>
          </ac:spMkLst>
        </pc:spChg>
        <pc:spChg chg="add">
          <ac:chgData name="Jeremy Beard" userId="9676edfc3f3b3502" providerId="LiveId" clId="{EEC44BFD-86D9-4481-A3B0-EEEEC49F19DA}" dt="2023-06-03T13:45:44.663" v="8"/>
          <ac:spMkLst>
            <pc:docMk/>
            <pc:sldMasterMk cId="1659474229" sldId="2147483730"/>
            <ac:spMk id="9" creationId="{19EA2515-1EB5-50D6-1DF7-0D8E17F5D37B}"/>
          </ac:spMkLst>
        </pc:spChg>
        <pc:spChg chg="add">
          <ac:chgData name="Jeremy Beard" userId="9676edfc3f3b3502" providerId="LiveId" clId="{EEC44BFD-86D9-4481-A3B0-EEEEC49F19DA}" dt="2023-06-03T13:45:44.663" v="8"/>
          <ac:spMkLst>
            <pc:docMk/>
            <pc:sldMasterMk cId="1659474229" sldId="2147483730"/>
            <ac:spMk id="10" creationId="{286530C5-500D-DCBB-6BA7-496E1539E8B7}"/>
          </ac:spMkLst>
        </pc:spChg>
        <pc:spChg chg="add">
          <ac:chgData name="Jeremy Beard" userId="9676edfc3f3b3502" providerId="LiveId" clId="{EEC44BFD-86D9-4481-A3B0-EEEEC49F19DA}" dt="2023-06-03T13:45:44.663" v="8"/>
          <ac:spMkLst>
            <pc:docMk/>
            <pc:sldMasterMk cId="1659474229" sldId="2147483730"/>
            <ac:spMk id="11" creationId="{085C7FE7-8976-468D-7A93-30A73D134340}"/>
          </ac:spMkLst>
        </pc:spChg>
        <pc:spChg chg="add">
          <ac:chgData name="Jeremy Beard" userId="9676edfc3f3b3502" providerId="LiveId" clId="{EEC44BFD-86D9-4481-A3B0-EEEEC49F19DA}" dt="2023-06-03T13:45:44.663" v="8"/>
          <ac:spMkLst>
            <pc:docMk/>
            <pc:sldMasterMk cId="1659474229" sldId="2147483730"/>
            <ac:spMk id="12" creationId="{494FC557-AF07-A699-D864-791BAF0DDAA8}"/>
          </ac:spMkLst>
        </pc:spChg>
        <pc:spChg chg="add">
          <ac:chgData name="Jeremy Beard" userId="9676edfc3f3b3502" providerId="LiveId" clId="{EEC44BFD-86D9-4481-A3B0-EEEEC49F19DA}" dt="2023-06-03T13:45:44.663" v="8"/>
          <ac:spMkLst>
            <pc:docMk/>
            <pc:sldMasterMk cId="1659474229" sldId="2147483730"/>
            <ac:spMk id="19" creationId="{2F4671F3-FC59-2667-B86F-EDB4DB57605B}"/>
          </ac:spMkLst>
        </pc:spChg>
        <pc:spChg chg="add">
          <ac:chgData name="Jeremy Beard" userId="9676edfc3f3b3502" providerId="LiveId" clId="{EEC44BFD-86D9-4481-A3B0-EEEEC49F19DA}" dt="2023-06-03T13:45:44.663" v="8"/>
          <ac:spMkLst>
            <pc:docMk/>
            <pc:sldMasterMk cId="1659474229" sldId="2147483730"/>
            <ac:spMk id="20" creationId="{B7AF44F3-C02C-C43B-EA2F-E30303C0A1DC}"/>
          </ac:spMkLst>
        </pc:spChg>
        <pc:grpChg chg="add">
          <ac:chgData name="Jeremy Beard" userId="9676edfc3f3b3502" providerId="LiveId" clId="{EEC44BFD-86D9-4481-A3B0-EEEEC49F19DA}" dt="2023-06-03T13:45:44.663" v="8"/>
          <ac:grpSpMkLst>
            <pc:docMk/>
            <pc:sldMasterMk cId="1659474229" sldId="2147483730"/>
            <ac:grpSpMk id="13" creationId="{7A715C02-78B2-52A3-10FA-DB3E6FC35198}"/>
          </ac:grpSpMkLst>
        </pc:grpChg>
        <pc:grpChg chg="add">
          <ac:chgData name="Jeremy Beard" userId="9676edfc3f3b3502" providerId="LiveId" clId="{EEC44BFD-86D9-4481-A3B0-EEEEC49F19DA}" dt="2023-06-03T13:45:44.663" v="8"/>
          <ac:grpSpMkLst>
            <pc:docMk/>
            <pc:sldMasterMk cId="1659474229" sldId="2147483730"/>
            <ac:grpSpMk id="16" creationId="{044DD004-76B2-311C-1C32-FA0F76412FE2}"/>
          </ac:grpSpMkLst>
        </pc:grpChg>
        <pc:sldLayoutChg chg="addSp">
          <pc:chgData name="Jeremy Beard" userId="9676edfc3f3b3502" providerId="LiveId" clId="{EEC44BFD-86D9-4481-A3B0-EEEEC49F19DA}" dt="2023-06-03T13:45:44.663" v="8"/>
          <pc:sldLayoutMkLst>
            <pc:docMk/>
            <pc:sldMasterMk cId="1659474229" sldId="2147483730"/>
            <pc:sldLayoutMk cId="519866052" sldId="2147483731"/>
          </pc:sldLayoutMkLst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519866052" sldId="2147483731"/>
              <ac:spMk id="7" creationId="{4BCE8E42-C756-24EE-5F76-2D089398A0DE}"/>
            </ac:spMkLst>
          </pc:s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519866052" sldId="2147483731"/>
              <ac:grpSpMk id="8" creationId="{82AA4F5C-F575-6307-1C38-A96C9FAB8A6A}"/>
            </ac:grpSpMkLst>
          </pc:grpChg>
        </pc:sldLayoutChg>
        <pc:sldLayoutChg chg="addSp">
          <pc:chgData name="Jeremy Beard" userId="9676edfc3f3b3502" providerId="LiveId" clId="{EEC44BFD-86D9-4481-A3B0-EEEEC49F19DA}" dt="2023-06-03T13:45:44.663" v="8"/>
          <pc:sldLayoutMkLst>
            <pc:docMk/>
            <pc:sldMasterMk cId="1659474229" sldId="2147483730"/>
            <pc:sldLayoutMk cId="723414012" sldId="2147483732"/>
          </pc:sldLayoutMkLst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723414012" sldId="2147483732"/>
              <ac:spMk id="7" creationId="{CD2E45C0-6C2C-7263-DD81-6B781B99BD99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723414012" sldId="2147483732"/>
              <ac:spMk id="8" creationId="{821AA59B-A807-62B1-E14B-5DDBA708085B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723414012" sldId="2147483732"/>
              <ac:spMk id="9" creationId="{98EE0063-E429-A791-40F6-5E9DCD7A028F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723414012" sldId="2147483732"/>
              <ac:spMk id="10" creationId="{F4593201-FC92-3C98-0F56-8BC866A77F80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723414012" sldId="2147483732"/>
              <ac:spMk id="11" creationId="{139AF5BB-7F55-A853-FCA1-69C942093760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723414012" sldId="2147483732"/>
              <ac:spMk id="18" creationId="{44D21D8A-CFDF-6817-F60E-46626D6AFD54}"/>
            </ac:spMkLst>
          </pc:s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723414012" sldId="2147483732"/>
              <ac:grpSpMk id="12" creationId="{13A420CF-419B-2571-9466-E2E28DA9C784}"/>
            </ac:grpSpMkLst>
          </pc:gr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723414012" sldId="2147483732"/>
              <ac:grpSpMk id="15" creationId="{55D08289-029E-9AE7-2D1B-0E174B28DDA1}"/>
            </ac:grpSpMkLst>
          </pc:grpChg>
        </pc:sldLayoutChg>
        <pc:sldLayoutChg chg="addSp">
          <pc:chgData name="Jeremy Beard" userId="9676edfc3f3b3502" providerId="LiveId" clId="{EEC44BFD-86D9-4481-A3B0-EEEEC49F19DA}" dt="2023-06-03T13:45:44.663" v="8"/>
          <pc:sldLayoutMkLst>
            <pc:docMk/>
            <pc:sldMasterMk cId="1659474229" sldId="2147483730"/>
            <pc:sldLayoutMk cId="3004538438" sldId="2147483733"/>
          </pc:sldLayoutMkLst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3004538438" sldId="2147483733"/>
              <ac:spMk id="7" creationId="{812551DD-8A9C-26C7-80EF-0D817FADBD4D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3004538438" sldId="2147483733"/>
              <ac:spMk id="8" creationId="{09D2B7BE-07D9-3A37-6CEF-40149C800B53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3004538438" sldId="2147483733"/>
              <ac:spMk id="9" creationId="{D818F595-83CF-8606-D2AC-4D848AB80EF0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3004538438" sldId="2147483733"/>
              <ac:spMk id="10" creationId="{0233D1D1-A65C-FC03-FCA2-3F34DFE45B06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3004538438" sldId="2147483733"/>
              <ac:spMk id="11" creationId="{E878261A-EEAB-EC7A-5299-5224B9B2BF5F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3004538438" sldId="2147483733"/>
              <ac:spMk id="12" creationId="{4E2311A7-8ED0-0932-57D9-0A8F81D86463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3004538438" sldId="2147483733"/>
              <ac:spMk id="13" creationId="{715D7B51-59A0-D7A4-0489-792100CF6502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3004538438" sldId="2147483733"/>
              <ac:spMk id="14" creationId="{F1C87F2B-76A0-ED7B-665D-1C3AC343A5B1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3004538438" sldId="2147483733"/>
              <ac:spMk id="15" creationId="{10485C51-9217-C167-B952-64FCA3835B23}"/>
            </ac:spMkLst>
          </pc:s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3004538438" sldId="2147483733"/>
              <ac:grpSpMk id="16" creationId="{0EC5CA22-2495-1238-70B0-B936B12CF23C}"/>
            </ac:grpSpMkLst>
          </pc:gr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3004538438" sldId="2147483733"/>
              <ac:grpSpMk id="19" creationId="{02C1C60E-8545-1345-200A-48B623F5C5FC}"/>
            </ac:grpSpMkLst>
          </pc:grpChg>
        </pc:sldLayoutChg>
        <pc:sldLayoutChg chg="addSp">
          <pc:chgData name="Jeremy Beard" userId="9676edfc3f3b3502" providerId="LiveId" clId="{EEC44BFD-86D9-4481-A3B0-EEEEC49F19DA}" dt="2023-06-03T13:45:44.663" v="8"/>
          <pc:sldLayoutMkLst>
            <pc:docMk/>
            <pc:sldMasterMk cId="1659474229" sldId="2147483730"/>
            <pc:sldLayoutMk cId="2927896155" sldId="2147483734"/>
          </pc:sldLayoutMkLst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2927896155" sldId="2147483734"/>
              <ac:spMk id="8" creationId="{9EF30117-A7CA-4A67-A5F2-146229FFF7F3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2927896155" sldId="2147483734"/>
              <ac:spMk id="9" creationId="{D7FA922F-3494-03CC-BBE5-721578059CEB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2927896155" sldId="2147483734"/>
              <ac:spMk id="10" creationId="{646B4B83-8854-693A-C438-31258ACB1ECB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2927896155" sldId="2147483734"/>
              <ac:spMk id="11" creationId="{0EEE0773-3F0E-E70E-0EF9-97B0B375E517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2927896155" sldId="2147483734"/>
              <ac:spMk id="12" creationId="{3FA5F065-6C03-25F3-D854-C1024F958B14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2927896155" sldId="2147483734"/>
              <ac:spMk id="19" creationId="{ADA0B107-E8B7-70DA-B09A-829EC36A80F1}"/>
            </ac:spMkLst>
          </pc:s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2927896155" sldId="2147483734"/>
              <ac:grpSpMk id="13" creationId="{48833EC1-B1FA-2D1D-8F93-E09746C33D61}"/>
            </ac:grpSpMkLst>
          </pc:gr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2927896155" sldId="2147483734"/>
              <ac:grpSpMk id="16" creationId="{292E32C7-EF90-419D-3A12-4C38A48F31D7}"/>
            </ac:grpSpMkLst>
          </pc:grpChg>
        </pc:sldLayoutChg>
        <pc:sldLayoutChg chg="addSp">
          <pc:chgData name="Jeremy Beard" userId="9676edfc3f3b3502" providerId="LiveId" clId="{EEC44BFD-86D9-4481-A3B0-EEEEC49F19DA}" dt="2023-06-03T13:45:44.663" v="8"/>
          <pc:sldLayoutMkLst>
            <pc:docMk/>
            <pc:sldMasterMk cId="1659474229" sldId="2147483730"/>
            <pc:sldLayoutMk cId="835086097" sldId="2147483735"/>
          </pc:sldLayoutMkLst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35086097" sldId="2147483735"/>
              <ac:spMk id="10" creationId="{3AC696F3-BC39-9BFB-2D96-74E2380EF4EB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35086097" sldId="2147483735"/>
              <ac:spMk id="11" creationId="{C5BB45AB-380B-0CB9-1EAF-656D721ADBE9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35086097" sldId="2147483735"/>
              <ac:spMk id="12" creationId="{0306CB48-D381-E789-B3C7-E1DAA9601E46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35086097" sldId="2147483735"/>
              <ac:spMk id="13" creationId="{1A887903-2377-C826-A36A-8DE811824FAE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35086097" sldId="2147483735"/>
              <ac:spMk id="14" creationId="{5ACC22CC-CA7B-C68C-D4C8-6281025C92DF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35086097" sldId="2147483735"/>
              <ac:spMk id="21" creationId="{3A486FAE-FDF2-9013-E67A-459DB20EAB8C}"/>
            </ac:spMkLst>
          </pc:s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835086097" sldId="2147483735"/>
              <ac:grpSpMk id="15" creationId="{F511EDA0-7F21-A2C9-3D01-F3FE39C5874A}"/>
            </ac:grpSpMkLst>
          </pc:gr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835086097" sldId="2147483735"/>
              <ac:grpSpMk id="18" creationId="{9B3B1C5F-31B3-790B-9BF3-BF7F03B3089E}"/>
            </ac:grpSpMkLst>
          </pc:grpChg>
        </pc:sldLayoutChg>
        <pc:sldLayoutChg chg="addSp">
          <pc:chgData name="Jeremy Beard" userId="9676edfc3f3b3502" providerId="LiveId" clId="{EEC44BFD-86D9-4481-A3B0-EEEEC49F19DA}" dt="2023-06-03T13:45:44.663" v="8"/>
          <pc:sldLayoutMkLst>
            <pc:docMk/>
            <pc:sldMasterMk cId="1659474229" sldId="2147483730"/>
            <pc:sldLayoutMk cId="114817885" sldId="2147483736"/>
          </pc:sldLayoutMkLst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4817885" sldId="2147483736"/>
              <ac:spMk id="6" creationId="{F41648EE-3CF3-AC1E-CF1F-459F062D4BA4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4817885" sldId="2147483736"/>
              <ac:spMk id="7" creationId="{42598158-7018-257A-3F17-E87024ACBFBD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4817885" sldId="2147483736"/>
              <ac:spMk id="8" creationId="{D6091562-A526-1F17-8D23-D531F23F87AA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4817885" sldId="2147483736"/>
              <ac:spMk id="9" creationId="{9A91EB5E-74AF-3B99-55E6-EED4A9D49C66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4817885" sldId="2147483736"/>
              <ac:spMk id="10" creationId="{836E93D9-CB43-AD3C-0F1A-0455089F4D9A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4817885" sldId="2147483736"/>
              <ac:spMk id="17" creationId="{8C0031D1-AD06-D7FA-2492-223E2E83EDC4}"/>
            </ac:spMkLst>
          </pc:s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114817885" sldId="2147483736"/>
              <ac:grpSpMk id="11" creationId="{167DE4F6-05CD-670C-698F-B55D49576935}"/>
            </ac:grpSpMkLst>
          </pc:gr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114817885" sldId="2147483736"/>
              <ac:grpSpMk id="14" creationId="{08823F09-A764-B3DA-03BB-0CB99178586C}"/>
            </ac:grpSpMkLst>
          </pc:grpChg>
        </pc:sldLayoutChg>
        <pc:sldLayoutChg chg="addSp">
          <pc:chgData name="Jeremy Beard" userId="9676edfc3f3b3502" providerId="LiveId" clId="{EEC44BFD-86D9-4481-A3B0-EEEEC49F19DA}" dt="2023-06-03T13:45:44.663" v="8"/>
          <pc:sldLayoutMkLst>
            <pc:docMk/>
            <pc:sldMasterMk cId="1659474229" sldId="2147483730"/>
            <pc:sldLayoutMk cId="987994106" sldId="2147483737"/>
          </pc:sldLayoutMkLst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987994106" sldId="2147483737"/>
              <ac:spMk id="5" creationId="{C3B52035-C52C-84DC-EDA5-5B9C453DEED1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987994106" sldId="2147483737"/>
              <ac:spMk id="6" creationId="{3D2BFAC9-7E18-FF86-CE4B-54D14238136A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987994106" sldId="2147483737"/>
              <ac:spMk id="7" creationId="{A23E4CF9-90A6-474F-7031-289B9614E260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987994106" sldId="2147483737"/>
              <ac:spMk id="8" creationId="{5DE8890F-38A6-26CA-D00A-390D27638B4C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987994106" sldId="2147483737"/>
              <ac:spMk id="9" creationId="{FEFBC0D1-4BBF-3C16-6960-920756002D6B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987994106" sldId="2147483737"/>
              <ac:spMk id="13" creationId="{ED718EF2-D44B-7032-6A73-7D193F582E9D}"/>
            </ac:spMkLst>
          </pc:s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987994106" sldId="2147483737"/>
              <ac:grpSpMk id="10" creationId="{1F670E0E-250E-8462-970E-79E78BFD8CCC}"/>
            </ac:grpSpMkLst>
          </pc:grpChg>
        </pc:sldLayoutChg>
        <pc:sldLayoutChg chg="addSp">
          <pc:chgData name="Jeremy Beard" userId="9676edfc3f3b3502" providerId="LiveId" clId="{EEC44BFD-86D9-4481-A3B0-EEEEC49F19DA}" dt="2023-06-03T13:45:44.663" v="8"/>
          <pc:sldLayoutMkLst>
            <pc:docMk/>
            <pc:sldMasterMk cId="1659474229" sldId="2147483730"/>
            <pc:sldLayoutMk cId="1192423778" sldId="2147483738"/>
          </pc:sldLayoutMkLst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92423778" sldId="2147483738"/>
              <ac:spMk id="8" creationId="{0507D447-7831-E37A-0396-587607951505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92423778" sldId="2147483738"/>
              <ac:spMk id="9" creationId="{EA052F40-B0FF-E741-2AF2-5D558DB53FEB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92423778" sldId="2147483738"/>
              <ac:spMk id="10" creationId="{696B986F-3466-08DE-39BB-1C876656D6D4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92423778" sldId="2147483738"/>
              <ac:spMk id="11" creationId="{597D4964-5BFA-871C-2724-31B0D006A286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92423778" sldId="2147483738"/>
              <ac:spMk id="12" creationId="{085BBC20-8592-9DB9-D9DF-FB394C53EB85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1192423778" sldId="2147483738"/>
              <ac:spMk id="19" creationId="{313C450A-0592-781D-7383-4190E0E42975}"/>
            </ac:spMkLst>
          </pc:s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1192423778" sldId="2147483738"/>
              <ac:grpSpMk id="13" creationId="{CEB0C11F-5624-1E14-ABFF-298E9E207703}"/>
            </ac:grpSpMkLst>
          </pc:gr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1192423778" sldId="2147483738"/>
              <ac:grpSpMk id="16" creationId="{ADCD5377-1A9B-89D5-374B-B29D3271BBB3}"/>
            </ac:grpSpMkLst>
          </pc:grpChg>
        </pc:sldLayoutChg>
        <pc:sldLayoutChg chg="addSp">
          <pc:chgData name="Jeremy Beard" userId="9676edfc3f3b3502" providerId="LiveId" clId="{EEC44BFD-86D9-4481-A3B0-EEEEC49F19DA}" dt="2023-06-03T13:45:44.663" v="8"/>
          <pc:sldLayoutMkLst>
            <pc:docMk/>
            <pc:sldMasterMk cId="1659474229" sldId="2147483730"/>
            <pc:sldLayoutMk cId="812766058" sldId="2147483739"/>
          </pc:sldLayoutMkLst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12766058" sldId="2147483739"/>
              <ac:spMk id="8" creationId="{0CF7F25A-F996-B612-0AB4-56551CD7A094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12766058" sldId="2147483739"/>
              <ac:spMk id="9" creationId="{68C9B491-23A8-A456-22D3-C5F2B27655FB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12766058" sldId="2147483739"/>
              <ac:spMk id="10" creationId="{3E560719-1E9C-5E14-0B10-BE1D0E00D8D5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12766058" sldId="2147483739"/>
              <ac:spMk id="11" creationId="{3C71542E-199E-40ED-6B39-031A49F76F63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12766058" sldId="2147483739"/>
              <ac:spMk id="12" creationId="{CF19B553-82C0-CA3F-7C25-EDE622C0C3AA}"/>
            </ac:spMkLst>
          </pc:spChg>
          <pc:spChg chg="add">
            <ac:chgData name="Jeremy Beard" userId="9676edfc3f3b3502" providerId="LiveId" clId="{EEC44BFD-86D9-4481-A3B0-EEEEC49F19DA}" dt="2023-06-03T13:45:44.663" v="8"/>
            <ac:spMkLst>
              <pc:docMk/>
              <pc:sldMasterMk cId="1659474229" sldId="2147483730"/>
              <pc:sldLayoutMk cId="812766058" sldId="2147483739"/>
              <ac:spMk id="19" creationId="{3E56AF92-9656-9AB3-1963-12C0B6D0229C}"/>
            </ac:spMkLst>
          </pc:s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812766058" sldId="2147483739"/>
              <ac:grpSpMk id="13" creationId="{45E66399-89E8-EA74-784D-AD83D35A77E8}"/>
            </ac:grpSpMkLst>
          </pc:grpChg>
          <pc:grpChg chg="add">
            <ac:chgData name="Jeremy Beard" userId="9676edfc3f3b3502" providerId="LiveId" clId="{EEC44BFD-86D9-4481-A3B0-EEEEC49F19DA}" dt="2023-06-03T13:45:44.663" v="8"/>
            <ac:grpSpMkLst>
              <pc:docMk/>
              <pc:sldMasterMk cId="1659474229" sldId="2147483730"/>
              <pc:sldLayoutMk cId="812766058" sldId="2147483739"/>
              <ac:grpSpMk id="16" creationId="{3C8A2C95-5FA7-2253-0E6F-D721D8861192}"/>
            </ac:grpSpMkLst>
          </pc:grpChg>
        </pc:sldLayoutChg>
      </pc:sldMasterChg>
      <pc:sldMasterChg chg="addSp modSldLayout">
        <pc:chgData name="Jeremy Beard" userId="9676edfc3f3b3502" providerId="LiveId" clId="{EEC44BFD-86D9-4481-A3B0-EEEEC49F19DA}" dt="2023-06-03T13:45:53.512" v="14"/>
        <pc:sldMasterMkLst>
          <pc:docMk/>
          <pc:sldMasterMk cId="512562787" sldId="2147483743"/>
        </pc:sldMasterMkLst>
        <pc:spChg chg="add">
          <ac:chgData name="Jeremy Beard" userId="9676edfc3f3b3502" providerId="LiveId" clId="{EEC44BFD-86D9-4481-A3B0-EEEEC49F19DA}" dt="2023-06-03T13:45:53.512" v="14"/>
          <ac:spMkLst>
            <pc:docMk/>
            <pc:sldMasterMk cId="512562787" sldId="2147483743"/>
            <ac:spMk id="7" creationId="{641FE49C-3C86-AC30-AA64-2207322CF5BF}"/>
          </ac:spMkLst>
        </pc:spChg>
        <pc:spChg chg="add">
          <ac:chgData name="Jeremy Beard" userId="9676edfc3f3b3502" providerId="LiveId" clId="{EEC44BFD-86D9-4481-A3B0-EEEEC49F19DA}" dt="2023-06-03T13:45:53.512" v="14"/>
          <ac:spMkLst>
            <pc:docMk/>
            <pc:sldMasterMk cId="512562787" sldId="2147483743"/>
            <ac:spMk id="8" creationId="{1C1C95C9-3ED8-9CD9-AE99-F46B321E995B}"/>
          </ac:spMkLst>
        </pc:spChg>
        <pc:spChg chg="add">
          <ac:chgData name="Jeremy Beard" userId="9676edfc3f3b3502" providerId="LiveId" clId="{EEC44BFD-86D9-4481-A3B0-EEEEC49F19DA}" dt="2023-06-03T13:45:53.512" v="14"/>
          <ac:spMkLst>
            <pc:docMk/>
            <pc:sldMasterMk cId="512562787" sldId="2147483743"/>
            <ac:spMk id="9" creationId="{BD8079F8-3F63-89F7-2E05-B5F88A51A0BE}"/>
          </ac:spMkLst>
        </pc:spChg>
        <pc:spChg chg="add">
          <ac:chgData name="Jeremy Beard" userId="9676edfc3f3b3502" providerId="LiveId" clId="{EEC44BFD-86D9-4481-A3B0-EEEEC49F19DA}" dt="2023-06-03T13:45:53.512" v="14"/>
          <ac:spMkLst>
            <pc:docMk/>
            <pc:sldMasterMk cId="512562787" sldId="2147483743"/>
            <ac:spMk id="10" creationId="{ED3BF9AF-3C77-CEB7-1CF4-2B6D07236D6A}"/>
          </ac:spMkLst>
        </pc:spChg>
        <pc:spChg chg="add">
          <ac:chgData name="Jeremy Beard" userId="9676edfc3f3b3502" providerId="LiveId" clId="{EEC44BFD-86D9-4481-A3B0-EEEEC49F19DA}" dt="2023-06-03T13:45:53.512" v="14"/>
          <ac:spMkLst>
            <pc:docMk/>
            <pc:sldMasterMk cId="512562787" sldId="2147483743"/>
            <ac:spMk id="11" creationId="{6F237B6F-52D1-0721-60DF-6145E5CD0811}"/>
          </ac:spMkLst>
        </pc:spChg>
        <pc:spChg chg="add">
          <ac:chgData name="Jeremy Beard" userId="9676edfc3f3b3502" providerId="LiveId" clId="{EEC44BFD-86D9-4481-A3B0-EEEEC49F19DA}" dt="2023-06-03T13:45:53.512" v="14"/>
          <ac:spMkLst>
            <pc:docMk/>
            <pc:sldMasterMk cId="512562787" sldId="2147483743"/>
            <ac:spMk id="12" creationId="{2F66F48D-E80A-309C-1364-564AF5BEC3C0}"/>
          </ac:spMkLst>
        </pc:spChg>
        <pc:spChg chg="add">
          <ac:chgData name="Jeremy Beard" userId="9676edfc3f3b3502" providerId="LiveId" clId="{EEC44BFD-86D9-4481-A3B0-EEEEC49F19DA}" dt="2023-06-03T13:45:53.512" v="14"/>
          <ac:spMkLst>
            <pc:docMk/>
            <pc:sldMasterMk cId="512562787" sldId="2147483743"/>
            <ac:spMk id="19" creationId="{4B6DFB26-3F8C-2D0D-05CF-77417E68FF09}"/>
          </ac:spMkLst>
        </pc:spChg>
        <pc:spChg chg="add">
          <ac:chgData name="Jeremy Beard" userId="9676edfc3f3b3502" providerId="LiveId" clId="{EEC44BFD-86D9-4481-A3B0-EEEEC49F19DA}" dt="2023-06-03T13:45:53.512" v="14"/>
          <ac:spMkLst>
            <pc:docMk/>
            <pc:sldMasterMk cId="512562787" sldId="2147483743"/>
            <ac:spMk id="20" creationId="{F714E3B7-BE9A-F760-6FE7-BD3466063827}"/>
          </ac:spMkLst>
        </pc:spChg>
        <pc:grpChg chg="add">
          <ac:chgData name="Jeremy Beard" userId="9676edfc3f3b3502" providerId="LiveId" clId="{EEC44BFD-86D9-4481-A3B0-EEEEC49F19DA}" dt="2023-06-03T13:45:53.512" v="14"/>
          <ac:grpSpMkLst>
            <pc:docMk/>
            <pc:sldMasterMk cId="512562787" sldId="2147483743"/>
            <ac:grpSpMk id="13" creationId="{6ADA0881-A872-5800-ECCE-B0B9A1714186}"/>
          </ac:grpSpMkLst>
        </pc:grpChg>
        <pc:grpChg chg="add">
          <ac:chgData name="Jeremy Beard" userId="9676edfc3f3b3502" providerId="LiveId" clId="{EEC44BFD-86D9-4481-A3B0-EEEEC49F19DA}" dt="2023-06-03T13:45:53.512" v="14"/>
          <ac:grpSpMkLst>
            <pc:docMk/>
            <pc:sldMasterMk cId="512562787" sldId="2147483743"/>
            <ac:grpSpMk id="16" creationId="{6C4C14FE-4FDD-D2BF-A2E4-E130E1EB7725}"/>
          </ac:grpSpMkLst>
        </pc:grpChg>
        <pc:sldLayoutChg chg="addSp">
          <pc:chgData name="Jeremy Beard" userId="9676edfc3f3b3502" providerId="LiveId" clId="{EEC44BFD-86D9-4481-A3B0-EEEEC49F19DA}" dt="2023-06-03T13:45:53.512" v="14"/>
          <pc:sldLayoutMkLst>
            <pc:docMk/>
            <pc:sldMasterMk cId="512562787" sldId="2147483743"/>
            <pc:sldLayoutMk cId="3097566250" sldId="2147483744"/>
          </pc:sldLayoutMkLst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097566250" sldId="2147483744"/>
              <ac:spMk id="7" creationId="{919FAE1C-3593-6FB1-3CE7-4728DF23C204}"/>
            </ac:spMkLst>
          </pc:s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3097566250" sldId="2147483744"/>
              <ac:grpSpMk id="8" creationId="{002BDC0C-7A42-0802-EFAB-29ABABF3BE5F}"/>
            </ac:grpSpMkLst>
          </pc:grpChg>
        </pc:sldLayoutChg>
        <pc:sldLayoutChg chg="addSp">
          <pc:chgData name="Jeremy Beard" userId="9676edfc3f3b3502" providerId="LiveId" clId="{EEC44BFD-86D9-4481-A3B0-EEEEC49F19DA}" dt="2023-06-03T13:45:53.512" v="14"/>
          <pc:sldLayoutMkLst>
            <pc:docMk/>
            <pc:sldMasterMk cId="512562787" sldId="2147483743"/>
            <pc:sldLayoutMk cId="4042173157" sldId="2147483745"/>
          </pc:sldLayoutMkLst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042173157" sldId="2147483745"/>
              <ac:spMk id="7" creationId="{8C1E29EE-1473-E072-5C71-1FB71BF3AC10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042173157" sldId="2147483745"/>
              <ac:spMk id="8" creationId="{303EFAF3-D96C-A18A-327D-82817F42D805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042173157" sldId="2147483745"/>
              <ac:spMk id="9" creationId="{AC11F83E-3F61-DFFA-5E0C-6F7D5205773A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042173157" sldId="2147483745"/>
              <ac:spMk id="10" creationId="{855F94DC-26D5-6652-1726-51B43282EE57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042173157" sldId="2147483745"/>
              <ac:spMk id="11" creationId="{00C6F550-3ECA-AE05-4A13-F03DE19958C0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042173157" sldId="2147483745"/>
              <ac:spMk id="18" creationId="{BE534A90-F376-F1AC-5099-882777A5454F}"/>
            </ac:spMkLst>
          </pc:s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4042173157" sldId="2147483745"/>
              <ac:grpSpMk id="12" creationId="{15FA3F45-FDD9-DEF5-E4B4-8DC4F64D3AB6}"/>
            </ac:grpSpMkLst>
          </pc:gr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4042173157" sldId="2147483745"/>
              <ac:grpSpMk id="15" creationId="{41DE637E-A53E-623D-2B76-178E3C21CE7E}"/>
            </ac:grpSpMkLst>
          </pc:grpChg>
        </pc:sldLayoutChg>
        <pc:sldLayoutChg chg="addSp">
          <pc:chgData name="Jeremy Beard" userId="9676edfc3f3b3502" providerId="LiveId" clId="{EEC44BFD-86D9-4481-A3B0-EEEEC49F19DA}" dt="2023-06-03T13:45:53.512" v="14"/>
          <pc:sldLayoutMkLst>
            <pc:docMk/>
            <pc:sldMasterMk cId="512562787" sldId="2147483743"/>
            <pc:sldLayoutMk cId="1841635072" sldId="2147483746"/>
          </pc:sldLayoutMkLst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841635072" sldId="2147483746"/>
              <ac:spMk id="7" creationId="{90A2A816-D03B-4C37-4A45-AE5A0E247C40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841635072" sldId="2147483746"/>
              <ac:spMk id="8" creationId="{63CFE8F1-623E-F9BA-62DF-D6B4260A8749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841635072" sldId="2147483746"/>
              <ac:spMk id="9" creationId="{0895EC98-8404-CF9F-10AC-8B44D4745CA8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841635072" sldId="2147483746"/>
              <ac:spMk id="10" creationId="{637FB4DC-72C0-1368-CAE5-FAE58F24C44A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841635072" sldId="2147483746"/>
              <ac:spMk id="11" creationId="{30C92C45-E12C-68DF-5B82-5074CAE027B1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841635072" sldId="2147483746"/>
              <ac:spMk id="12" creationId="{0E3EC6B1-2041-8C7A-F1F5-627A18321136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841635072" sldId="2147483746"/>
              <ac:spMk id="13" creationId="{DE3C2771-F23E-3BC8-30ED-86D57B4484EE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841635072" sldId="2147483746"/>
              <ac:spMk id="14" creationId="{81B20096-E1D5-CC25-C97C-50418C829C1B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841635072" sldId="2147483746"/>
              <ac:spMk id="15" creationId="{C52B8A2D-8965-F2AC-FAA7-49A2651C4F3F}"/>
            </ac:spMkLst>
          </pc:s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1841635072" sldId="2147483746"/>
              <ac:grpSpMk id="16" creationId="{9D6E0F4A-5869-5D31-9CB3-48B01AE1B322}"/>
            </ac:grpSpMkLst>
          </pc:gr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1841635072" sldId="2147483746"/>
              <ac:grpSpMk id="19" creationId="{46044217-2808-F949-A899-0E00D0479D1B}"/>
            </ac:grpSpMkLst>
          </pc:grpChg>
        </pc:sldLayoutChg>
        <pc:sldLayoutChg chg="addSp">
          <pc:chgData name="Jeremy Beard" userId="9676edfc3f3b3502" providerId="LiveId" clId="{EEC44BFD-86D9-4481-A3B0-EEEEC49F19DA}" dt="2023-06-03T13:45:53.512" v="14"/>
          <pc:sldLayoutMkLst>
            <pc:docMk/>
            <pc:sldMasterMk cId="512562787" sldId="2147483743"/>
            <pc:sldLayoutMk cId="3617998465" sldId="2147483747"/>
          </pc:sldLayoutMkLst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617998465" sldId="2147483747"/>
              <ac:spMk id="8" creationId="{321A4699-C84B-1D68-2798-4DAA6B1D34A1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617998465" sldId="2147483747"/>
              <ac:spMk id="9" creationId="{B1906D64-4344-0E40-D74C-A3D395A2458C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617998465" sldId="2147483747"/>
              <ac:spMk id="10" creationId="{9A35A800-B2DD-B998-D275-958DB0C3E202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617998465" sldId="2147483747"/>
              <ac:spMk id="11" creationId="{737D2B70-7B22-59F6-9199-45599964A942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617998465" sldId="2147483747"/>
              <ac:spMk id="12" creationId="{8BE6F736-A901-4717-34ED-7052BE814F61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617998465" sldId="2147483747"/>
              <ac:spMk id="19" creationId="{743C70A0-EDF7-E5C6-9597-80F46DE24B50}"/>
            </ac:spMkLst>
          </pc:s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3617998465" sldId="2147483747"/>
              <ac:grpSpMk id="13" creationId="{DA24DDB1-8875-90DF-59BF-3589F16FC43D}"/>
            </ac:grpSpMkLst>
          </pc:gr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3617998465" sldId="2147483747"/>
              <ac:grpSpMk id="16" creationId="{240D4382-7D2F-6B0A-AAAA-B022E4AF5758}"/>
            </ac:grpSpMkLst>
          </pc:grpChg>
        </pc:sldLayoutChg>
        <pc:sldLayoutChg chg="addSp">
          <pc:chgData name="Jeremy Beard" userId="9676edfc3f3b3502" providerId="LiveId" clId="{EEC44BFD-86D9-4481-A3B0-EEEEC49F19DA}" dt="2023-06-03T13:45:53.512" v="14"/>
          <pc:sldLayoutMkLst>
            <pc:docMk/>
            <pc:sldMasterMk cId="512562787" sldId="2147483743"/>
            <pc:sldLayoutMk cId="3188152758" sldId="2147483748"/>
          </pc:sldLayoutMkLst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188152758" sldId="2147483748"/>
              <ac:spMk id="10" creationId="{374F5D26-5F33-5DD3-B04E-09C29D1CD978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188152758" sldId="2147483748"/>
              <ac:spMk id="11" creationId="{50947773-C03E-F56A-8D7C-ADB7F4A18BE5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188152758" sldId="2147483748"/>
              <ac:spMk id="12" creationId="{69BFD894-1DB3-EC0D-B06D-DE5950987CFA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188152758" sldId="2147483748"/>
              <ac:spMk id="13" creationId="{1C349483-042B-22CE-FFA4-A109F743901A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188152758" sldId="2147483748"/>
              <ac:spMk id="14" creationId="{F298F361-DD05-D52C-78DE-BE4AD75CF2B1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188152758" sldId="2147483748"/>
              <ac:spMk id="21" creationId="{B2D192F5-7278-0A20-B0BB-1D45A44AD766}"/>
            </ac:spMkLst>
          </pc:s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3188152758" sldId="2147483748"/>
              <ac:grpSpMk id="15" creationId="{D00F9C3E-FC57-E5BC-6752-EC4F872BBC59}"/>
            </ac:grpSpMkLst>
          </pc:gr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3188152758" sldId="2147483748"/>
              <ac:grpSpMk id="18" creationId="{A751E310-AC0A-DEE9-146E-90F0C5A99B0F}"/>
            </ac:grpSpMkLst>
          </pc:grpChg>
        </pc:sldLayoutChg>
        <pc:sldLayoutChg chg="addSp">
          <pc:chgData name="Jeremy Beard" userId="9676edfc3f3b3502" providerId="LiveId" clId="{EEC44BFD-86D9-4481-A3B0-EEEEC49F19DA}" dt="2023-06-03T13:45:53.512" v="14"/>
          <pc:sldLayoutMkLst>
            <pc:docMk/>
            <pc:sldMasterMk cId="512562787" sldId="2147483743"/>
            <pc:sldLayoutMk cId="1424309305" sldId="2147483749"/>
          </pc:sldLayoutMkLst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424309305" sldId="2147483749"/>
              <ac:spMk id="6" creationId="{7C91FFF6-05F1-3F76-BD00-2DEAC810EE10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424309305" sldId="2147483749"/>
              <ac:spMk id="7" creationId="{8A832531-F0B1-3AFE-60A5-7BB8E31952C2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424309305" sldId="2147483749"/>
              <ac:spMk id="8" creationId="{48F7E2F4-5780-59BD-9208-A9A36935C82E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424309305" sldId="2147483749"/>
              <ac:spMk id="9" creationId="{35A5B79F-21FA-3DFF-5070-1B44135B5409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424309305" sldId="2147483749"/>
              <ac:spMk id="10" creationId="{A696B4D6-5AC5-18C7-66B3-4EA53BAF2B00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1424309305" sldId="2147483749"/>
              <ac:spMk id="17" creationId="{704DE009-B518-F3BE-7A4E-C7DFC6C5257C}"/>
            </ac:spMkLst>
          </pc:s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1424309305" sldId="2147483749"/>
              <ac:grpSpMk id="11" creationId="{80968087-5892-4FCF-959E-DC3749F9316A}"/>
            </ac:grpSpMkLst>
          </pc:gr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1424309305" sldId="2147483749"/>
              <ac:grpSpMk id="14" creationId="{A6C690AE-9BF4-E241-A8FE-E59C251C4ECE}"/>
            </ac:grpSpMkLst>
          </pc:grpChg>
        </pc:sldLayoutChg>
        <pc:sldLayoutChg chg="addSp">
          <pc:chgData name="Jeremy Beard" userId="9676edfc3f3b3502" providerId="LiveId" clId="{EEC44BFD-86D9-4481-A3B0-EEEEC49F19DA}" dt="2023-06-03T13:45:53.512" v="14"/>
          <pc:sldLayoutMkLst>
            <pc:docMk/>
            <pc:sldMasterMk cId="512562787" sldId="2147483743"/>
            <pc:sldLayoutMk cId="3735213136" sldId="2147483750"/>
          </pc:sldLayoutMkLst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735213136" sldId="2147483750"/>
              <ac:spMk id="5" creationId="{53A0CE6B-3774-EE23-93C7-F4D60F466B35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735213136" sldId="2147483750"/>
              <ac:spMk id="6" creationId="{AC702125-3E32-CD4A-0FF0-4666A741C8F7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735213136" sldId="2147483750"/>
              <ac:spMk id="7" creationId="{691210A4-9A52-88CF-CE3C-A95F19866562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735213136" sldId="2147483750"/>
              <ac:spMk id="8" creationId="{3C57B9F1-013F-A0EC-B6D4-3E8B3CDFAAAA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735213136" sldId="2147483750"/>
              <ac:spMk id="9" creationId="{20E7E99C-7787-B1AE-E87D-B695CFA1B41E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3735213136" sldId="2147483750"/>
              <ac:spMk id="13" creationId="{25A04C6F-F76B-0865-77B5-99B6087C3F91}"/>
            </ac:spMkLst>
          </pc:s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3735213136" sldId="2147483750"/>
              <ac:grpSpMk id="10" creationId="{7248EF60-01E9-E302-53B8-6943E0A61933}"/>
            </ac:grpSpMkLst>
          </pc:grpChg>
        </pc:sldLayoutChg>
        <pc:sldLayoutChg chg="addSp">
          <pc:chgData name="Jeremy Beard" userId="9676edfc3f3b3502" providerId="LiveId" clId="{EEC44BFD-86D9-4481-A3B0-EEEEC49F19DA}" dt="2023-06-03T13:45:53.512" v="14"/>
          <pc:sldLayoutMkLst>
            <pc:docMk/>
            <pc:sldMasterMk cId="512562787" sldId="2147483743"/>
            <pc:sldLayoutMk cId="41025476" sldId="2147483751"/>
          </pc:sldLayoutMkLst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1025476" sldId="2147483751"/>
              <ac:spMk id="8" creationId="{93512C3C-A95B-096D-8C10-57BB99250701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1025476" sldId="2147483751"/>
              <ac:spMk id="9" creationId="{B419FAAD-8812-E385-351F-03E9FA9912D7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1025476" sldId="2147483751"/>
              <ac:spMk id="10" creationId="{0CF9A5FB-0AEE-4A48-B0CB-1C9D43AAD663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1025476" sldId="2147483751"/>
              <ac:spMk id="11" creationId="{E4E8C068-ACE7-4D4D-1982-9E3CD9AD0CC4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1025476" sldId="2147483751"/>
              <ac:spMk id="12" creationId="{C48D6153-A69C-0956-49BB-4522E3715B1F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41025476" sldId="2147483751"/>
              <ac:spMk id="19" creationId="{FCB82FD5-5E57-A2C0-9771-54105E7E3E4D}"/>
            </ac:spMkLst>
          </pc:s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41025476" sldId="2147483751"/>
              <ac:grpSpMk id="13" creationId="{14CAB4FA-7601-A77B-2EF2-2391354CF8D7}"/>
            </ac:grpSpMkLst>
          </pc:gr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41025476" sldId="2147483751"/>
              <ac:grpSpMk id="16" creationId="{0456BB48-725E-5FB0-4D85-3DB739E63294}"/>
            </ac:grpSpMkLst>
          </pc:grpChg>
        </pc:sldLayoutChg>
        <pc:sldLayoutChg chg="addSp">
          <pc:chgData name="Jeremy Beard" userId="9676edfc3f3b3502" providerId="LiveId" clId="{EEC44BFD-86D9-4481-A3B0-EEEEC49F19DA}" dt="2023-06-03T13:45:53.512" v="14"/>
          <pc:sldLayoutMkLst>
            <pc:docMk/>
            <pc:sldMasterMk cId="512562787" sldId="2147483743"/>
            <pc:sldLayoutMk cId="2776264625" sldId="2147483752"/>
          </pc:sldLayoutMkLst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2776264625" sldId="2147483752"/>
              <ac:spMk id="8" creationId="{00F4DF41-A693-03D7-A421-961B9AA68A5B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2776264625" sldId="2147483752"/>
              <ac:spMk id="9" creationId="{124054F3-2B59-3321-4084-3C2DF9326F9C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2776264625" sldId="2147483752"/>
              <ac:spMk id="10" creationId="{B49F03EF-8401-F950-55E9-A669699B8814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2776264625" sldId="2147483752"/>
              <ac:spMk id="11" creationId="{D1F78E31-238D-8220-C4E2-E265D43AF711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2776264625" sldId="2147483752"/>
              <ac:spMk id="12" creationId="{92D13FCA-E8C5-1D00-5F69-1443AE7D8897}"/>
            </ac:spMkLst>
          </pc:spChg>
          <pc:spChg chg="add">
            <ac:chgData name="Jeremy Beard" userId="9676edfc3f3b3502" providerId="LiveId" clId="{EEC44BFD-86D9-4481-A3B0-EEEEC49F19DA}" dt="2023-06-03T13:45:53.512" v="14"/>
            <ac:spMkLst>
              <pc:docMk/>
              <pc:sldMasterMk cId="512562787" sldId="2147483743"/>
              <pc:sldLayoutMk cId="2776264625" sldId="2147483752"/>
              <ac:spMk id="19" creationId="{CD58E46D-13AC-E6A1-2412-803FCCCB543A}"/>
            </ac:spMkLst>
          </pc:s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2776264625" sldId="2147483752"/>
              <ac:grpSpMk id="13" creationId="{51B0ACE4-73CC-2526-593E-FF21B1DADEA2}"/>
            </ac:grpSpMkLst>
          </pc:grpChg>
          <pc:grpChg chg="add">
            <ac:chgData name="Jeremy Beard" userId="9676edfc3f3b3502" providerId="LiveId" clId="{EEC44BFD-86D9-4481-A3B0-EEEEC49F19DA}" dt="2023-06-03T13:45:53.512" v="14"/>
            <ac:grpSpMkLst>
              <pc:docMk/>
              <pc:sldMasterMk cId="512562787" sldId="2147483743"/>
              <pc:sldLayoutMk cId="2776264625" sldId="2147483752"/>
              <ac:grpSpMk id="16" creationId="{C15B80E4-E755-67D9-3C3E-021124EB558D}"/>
            </ac:grpSpMkLst>
          </pc:grpChg>
        </pc:sldLayoutChg>
      </pc:sldMasterChg>
      <pc:sldMasterChg chg="addSp modSldLayout">
        <pc:chgData name="Jeremy Beard" userId="9676edfc3f3b3502" providerId="LiveId" clId="{EEC44BFD-86D9-4481-A3B0-EEEEC49F19DA}" dt="2023-06-03T13:45:58.604" v="15"/>
        <pc:sldMasterMkLst>
          <pc:docMk/>
          <pc:sldMasterMk cId="3061623766" sldId="2147483756"/>
        </pc:sldMasterMkLst>
        <pc:spChg chg="add">
          <ac:chgData name="Jeremy Beard" userId="9676edfc3f3b3502" providerId="LiveId" clId="{EEC44BFD-86D9-4481-A3B0-EEEEC49F19DA}" dt="2023-06-03T13:45:58.604" v="15"/>
          <ac:spMkLst>
            <pc:docMk/>
            <pc:sldMasterMk cId="3061623766" sldId="2147483756"/>
            <ac:spMk id="7" creationId="{6E2B7D15-C2A1-8412-76CE-7DBBF7F58B23}"/>
          </ac:spMkLst>
        </pc:spChg>
        <pc:spChg chg="add">
          <ac:chgData name="Jeremy Beard" userId="9676edfc3f3b3502" providerId="LiveId" clId="{EEC44BFD-86D9-4481-A3B0-EEEEC49F19DA}" dt="2023-06-03T13:45:58.604" v="15"/>
          <ac:spMkLst>
            <pc:docMk/>
            <pc:sldMasterMk cId="3061623766" sldId="2147483756"/>
            <ac:spMk id="8" creationId="{3D829D8D-8C17-C84D-DBE7-D8D4F86CC387}"/>
          </ac:spMkLst>
        </pc:spChg>
        <pc:spChg chg="add">
          <ac:chgData name="Jeremy Beard" userId="9676edfc3f3b3502" providerId="LiveId" clId="{EEC44BFD-86D9-4481-A3B0-EEEEC49F19DA}" dt="2023-06-03T13:45:58.604" v="15"/>
          <ac:spMkLst>
            <pc:docMk/>
            <pc:sldMasterMk cId="3061623766" sldId="2147483756"/>
            <ac:spMk id="9" creationId="{FEF8E78A-2EF6-9E55-AA18-A09212F8D781}"/>
          </ac:spMkLst>
        </pc:spChg>
        <pc:spChg chg="add">
          <ac:chgData name="Jeremy Beard" userId="9676edfc3f3b3502" providerId="LiveId" clId="{EEC44BFD-86D9-4481-A3B0-EEEEC49F19DA}" dt="2023-06-03T13:45:58.604" v="15"/>
          <ac:spMkLst>
            <pc:docMk/>
            <pc:sldMasterMk cId="3061623766" sldId="2147483756"/>
            <ac:spMk id="10" creationId="{01DF3898-E93E-84C7-3D78-804AA40437E9}"/>
          </ac:spMkLst>
        </pc:spChg>
        <pc:spChg chg="add">
          <ac:chgData name="Jeremy Beard" userId="9676edfc3f3b3502" providerId="LiveId" clId="{EEC44BFD-86D9-4481-A3B0-EEEEC49F19DA}" dt="2023-06-03T13:45:58.604" v="15"/>
          <ac:spMkLst>
            <pc:docMk/>
            <pc:sldMasterMk cId="3061623766" sldId="2147483756"/>
            <ac:spMk id="11" creationId="{23E5D8BE-F15B-8F91-8585-2FF2EE7066E4}"/>
          </ac:spMkLst>
        </pc:spChg>
        <pc:spChg chg="add">
          <ac:chgData name="Jeremy Beard" userId="9676edfc3f3b3502" providerId="LiveId" clId="{EEC44BFD-86D9-4481-A3B0-EEEEC49F19DA}" dt="2023-06-03T13:45:58.604" v="15"/>
          <ac:spMkLst>
            <pc:docMk/>
            <pc:sldMasterMk cId="3061623766" sldId="2147483756"/>
            <ac:spMk id="12" creationId="{5ED8E5F0-0EC5-0E84-B68D-FD931A863092}"/>
          </ac:spMkLst>
        </pc:spChg>
        <pc:spChg chg="add">
          <ac:chgData name="Jeremy Beard" userId="9676edfc3f3b3502" providerId="LiveId" clId="{EEC44BFD-86D9-4481-A3B0-EEEEC49F19DA}" dt="2023-06-03T13:45:58.604" v="15"/>
          <ac:spMkLst>
            <pc:docMk/>
            <pc:sldMasterMk cId="3061623766" sldId="2147483756"/>
            <ac:spMk id="19" creationId="{779EBF4A-B5F9-C36D-9D09-51E03806C720}"/>
          </ac:spMkLst>
        </pc:spChg>
        <pc:spChg chg="add">
          <ac:chgData name="Jeremy Beard" userId="9676edfc3f3b3502" providerId="LiveId" clId="{EEC44BFD-86D9-4481-A3B0-EEEEC49F19DA}" dt="2023-06-03T13:45:58.604" v="15"/>
          <ac:spMkLst>
            <pc:docMk/>
            <pc:sldMasterMk cId="3061623766" sldId="2147483756"/>
            <ac:spMk id="20" creationId="{0AE7111E-8695-DF98-EB6B-B58FF3CE4C81}"/>
          </ac:spMkLst>
        </pc:spChg>
        <pc:grpChg chg="add">
          <ac:chgData name="Jeremy Beard" userId="9676edfc3f3b3502" providerId="LiveId" clId="{EEC44BFD-86D9-4481-A3B0-EEEEC49F19DA}" dt="2023-06-03T13:45:58.604" v="15"/>
          <ac:grpSpMkLst>
            <pc:docMk/>
            <pc:sldMasterMk cId="3061623766" sldId="2147483756"/>
            <ac:grpSpMk id="13" creationId="{F88819F9-6536-D01F-2AA1-8DD387AFF020}"/>
          </ac:grpSpMkLst>
        </pc:grpChg>
        <pc:grpChg chg="add">
          <ac:chgData name="Jeremy Beard" userId="9676edfc3f3b3502" providerId="LiveId" clId="{EEC44BFD-86D9-4481-A3B0-EEEEC49F19DA}" dt="2023-06-03T13:45:58.604" v="15"/>
          <ac:grpSpMkLst>
            <pc:docMk/>
            <pc:sldMasterMk cId="3061623766" sldId="2147483756"/>
            <ac:grpSpMk id="16" creationId="{5E66DB66-2A11-198A-3011-FE4F36F83564}"/>
          </ac:grpSpMkLst>
        </pc:grpChg>
        <pc:sldLayoutChg chg="addSp">
          <pc:chgData name="Jeremy Beard" userId="9676edfc3f3b3502" providerId="LiveId" clId="{EEC44BFD-86D9-4481-A3B0-EEEEC49F19DA}" dt="2023-06-03T13:45:58.604" v="15"/>
          <pc:sldLayoutMkLst>
            <pc:docMk/>
            <pc:sldMasterMk cId="3061623766" sldId="2147483756"/>
            <pc:sldLayoutMk cId="2196997846" sldId="2147483757"/>
          </pc:sldLayoutMkLst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2196997846" sldId="2147483757"/>
              <ac:spMk id="7" creationId="{5E4B4C08-5EDF-1891-FDB1-C4E93FD5662A}"/>
            </ac:spMkLst>
          </pc:s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2196997846" sldId="2147483757"/>
              <ac:grpSpMk id="8" creationId="{582720C7-544D-79C4-7EFD-31AF1D9E0262}"/>
            </ac:grpSpMkLst>
          </pc:grpChg>
        </pc:sldLayoutChg>
        <pc:sldLayoutChg chg="addSp">
          <pc:chgData name="Jeremy Beard" userId="9676edfc3f3b3502" providerId="LiveId" clId="{EEC44BFD-86D9-4481-A3B0-EEEEC49F19DA}" dt="2023-06-03T13:45:58.604" v="15"/>
          <pc:sldLayoutMkLst>
            <pc:docMk/>
            <pc:sldMasterMk cId="3061623766" sldId="2147483756"/>
            <pc:sldLayoutMk cId="1796554589" sldId="2147483758"/>
          </pc:sldLayoutMkLst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796554589" sldId="2147483758"/>
              <ac:spMk id="7" creationId="{29C44854-F057-CFC0-C76F-4FA23D684A58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796554589" sldId="2147483758"/>
              <ac:spMk id="8" creationId="{218B52E4-743F-6E26-4D39-DEB8D6E67876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796554589" sldId="2147483758"/>
              <ac:spMk id="9" creationId="{9819C91F-7F04-7E0B-8C6E-3E0F138E6DFC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796554589" sldId="2147483758"/>
              <ac:spMk id="10" creationId="{DBC4696B-2D32-A502-20DF-E639373FE5EB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796554589" sldId="2147483758"/>
              <ac:spMk id="11" creationId="{C470E9E5-825A-4731-0FC9-302819FAF1BD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796554589" sldId="2147483758"/>
              <ac:spMk id="18" creationId="{5564C90C-2272-EACA-2621-70B051333D19}"/>
            </ac:spMkLst>
          </pc:s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1796554589" sldId="2147483758"/>
              <ac:grpSpMk id="12" creationId="{E6DD5F53-068B-BEA3-6129-24A4CC76E226}"/>
            </ac:grpSpMkLst>
          </pc:gr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1796554589" sldId="2147483758"/>
              <ac:grpSpMk id="15" creationId="{F9ED88C6-1C77-17BC-B5D7-151012DAB1B6}"/>
            </ac:grpSpMkLst>
          </pc:grpChg>
        </pc:sldLayoutChg>
        <pc:sldLayoutChg chg="addSp">
          <pc:chgData name="Jeremy Beard" userId="9676edfc3f3b3502" providerId="LiveId" clId="{EEC44BFD-86D9-4481-A3B0-EEEEC49F19DA}" dt="2023-06-03T13:45:58.604" v="15"/>
          <pc:sldLayoutMkLst>
            <pc:docMk/>
            <pc:sldMasterMk cId="3061623766" sldId="2147483756"/>
            <pc:sldLayoutMk cId="531726146" sldId="2147483759"/>
          </pc:sldLayoutMkLst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531726146" sldId="2147483759"/>
              <ac:spMk id="7" creationId="{8B57EF2D-D672-2AC0-22D6-93CDF00B7A31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531726146" sldId="2147483759"/>
              <ac:spMk id="8" creationId="{325DC8D6-DB49-F220-AFD0-97DDB0400EEF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531726146" sldId="2147483759"/>
              <ac:spMk id="9" creationId="{34258821-F5AE-4C63-364A-D545F86DAB9C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531726146" sldId="2147483759"/>
              <ac:spMk id="10" creationId="{FA636280-FDE6-6057-C38A-348FEB7C2AB5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531726146" sldId="2147483759"/>
              <ac:spMk id="11" creationId="{AD7F00E4-063D-BEA1-6DA0-50EE1723B5EA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531726146" sldId="2147483759"/>
              <ac:spMk id="12" creationId="{9CA92726-E640-A194-6BBE-565D62B6F4EA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531726146" sldId="2147483759"/>
              <ac:spMk id="13" creationId="{1124C6F9-2C4A-5523-807F-05598EE546DD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531726146" sldId="2147483759"/>
              <ac:spMk id="14" creationId="{F3710E86-AC5F-660A-31E3-1AE0AACEF3F7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531726146" sldId="2147483759"/>
              <ac:spMk id="15" creationId="{5C30F4BE-EF20-B371-8193-C7DA72C7686D}"/>
            </ac:spMkLst>
          </pc:s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531726146" sldId="2147483759"/>
              <ac:grpSpMk id="16" creationId="{E1D01076-60C6-61D6-FC90-49548CD1699D}"/>
            </ac:grpSpMkLst>
          </pc:gr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531726146" sldId="2147483759"/>
              <ac:grpSpMk id="19" creationId="{2AAE236C-FEE9-D0F9-E463-165900104073}"/>
            </ac:grpSpMkLst>
          </pc:grpChg>
        </pc:sldLayoutChg>
        <pc:sldLayoutChg chg="addSp">
          <pc:chgData name="Jeremy Beard" userId="9676edfc3f3b3502" providerId="LiveId" clId="{EEC44BFD-86D9-4481-A3B0-EEEEC49F19DA}" dt="2023-06-03T13:45:58.604" v="15"/>
          <pc:sldLayoutMkLst>
            <pc:docMk/>
            <pc:sldMasterMk cId="3061623766" sldId="2147483756"/>
            <pc:sldLayoutMk cId="383031261" sldId="2147483760"/>
          </pc:sldLayoutMkLst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3031261" sldId="2147483760"/>
              <ac:spMk id="8" creationId="{B5B09A85-7C7C-8FA7-9542-D50CECC2DB44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3031261" sldId="2147483760"/>
              <ac:spMk id="9" creationId="{A9F699C3-5225-13E9-E0B8-F90FBEEA27A9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3031261" sldId="2147483760"/>
              <ac:spMk id="10" creationId="{75872C65-2AB7-949D-5EAE-6413EFEE40F7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3031261" sldId="2147483760"/>
              <ac:spMk id="11" creationId="{91B0333D-0945-557A-1166-9E706E113868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3031261" sldId="2147483760"/>
              <ac:spMk id="12" creationId="{639527D9-4A9A-BF70-9162-4C1AAF4E0CE4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3031261" sldId="2147483760"/>
              <ac:spMk id="19" creationId="{1BDCC243-813D-A54E-D068-EA0490D1B1A1}"/>
            </ac:spMkLst>
          </pc:s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383031261" sldId="2147483760"/>
              <ac:grpSpMk id="13" creationId="{588FD7D5-12BE-8638-6773-F9BD3DC3979C}"/>
            </ac:grpSpMkLst>
          </pc:gr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383031261" sldId="2147483760"/>
              <ac:grpSpMk id="16" creationId="{47CB4671-9A65-F04B-F9A4-1FFA4D0E74CF}"/>
            </ac:grpSpMkLst>
          </pc:grpChg>
        </pc:sldLayoutChg>
        <pc:sldLayoutChg chg="addSp">
          <pc:chgData name="Jeremy Beard" userId="9676edfc3f3b3502" providerId="LiveId" clId="{EEC44BFD-86D9-4481-A3B0-EEEEC49F19DA}" dt="2023-06-03T13:45:58.604" v="15"/>
          <pc:sldLayoutMkLst>
            <pc:docMk/>
            <pc:sldMasterMk cId="3061623766" sldId="2147483756"/>
            <pc:sldLayoutMk cId="3876979541" sldId="2147483761"/>
          </pc:sldLayoutMkLst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76979541" sldId="2147483761"/>
              <ac:spMk id="10" creationId="{489333C3-4759-9A22-DE0E-7F4874ED06C3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76979541" sldId="2147483761"/>
              <ac:spMk id="11" creationId="{3B50CE59-C61B-F88D-F527-9EEBC1ACC483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76979541" sldId="2147483761"/>
              <ac:spMk id="12" creationId="{389F1FD2-EDCF-7DBC-E75C-C9B435AFBF84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76979541" sldId="2147483761"/>
              <ac:spMk id="13" creationId="{334B68A5-C38F-CDAA-2A82-3C1F3D8AF7A0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76979541" sldId="2147483761"/>
              <ac:spMk id="14" creationId="{0102B5E1-3CC5-D031-0955-71FFE7748A0A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876979541" sldId="2147483761"/>
              <ac:spMk id="21" creationId="{BF6230EA-570B-C858-7ECF-B8DB86079178}"/>
            </ac:spMkLst>
          </pc:s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3876979541" sldId="2147483761"/>
              <ac:grpSpMk id="15" creationId="{DF7806B4-BD28-1E41-A4FE-BE3A5F82C49C}"/>
            </ac:grpSpMkLst>
          </pc:gr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3876979541" sldId="2147483761"/>
              <ac:grpSpMk id="18" creationId="{EF71B20C-7704-4410-176D-39C449951885}"/>
            </ac:grpSpMkLst>
          </pc:grpChg>
        </pc:sldLayoutChg>
        <pc:sldLayoutChg chg="addSp">
          <pc:chgData name="Jeremy Beard" userId="9676edfc3f3b3502" providerId="LiveId" clId="{EEC44BFD-86D9-4481-A3B0-EEEEC49F19DA}" dt="2023-06-03T13:45:58.604" v="15"/>
          <pc:sldLayoutMkLst>
            <pc:docMk/>
            <pc:sldMasterMk cId="3061623766" sldId="2147483756"/>
            <pc:sldLayoutMk cId="3508876325" sldId="2147483762"/>
          </pc:sldLayoutMkLst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508876325" sldId="2147483762"/>
              <ac:spMk id="6" creationId="{D323BFE4-C0DA-5F82-ECB4-7004E1C086A8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508876325" sldId="2147483762"/>
              <ac:spMk id="7" creationId="{1969ADA7-8191-F6FF-B806-DFC9DAEF55A0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508876325" sldId="2147483762"/>
              <ac:spMk id="8" creationId="{9B858A13-11E6-7113-80E7-D234ED7E937F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508876325" sldId="2147483762"/>
              <ac:spMk id="9" creationId="{0436563F-A2B5-7C8E-5D43-C6EAFFCB345C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508876325" sldId="2147483762"/>
              <ac:spMk id="10" creationId="{F21EA554-C9D5-E39D-FEF3-3DEEA6D76B6F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3508876325" sldId="2147483762"/>
              <ac:spMk id="17" creationId="{CF781C8A-6B01-E429-047A-89B5FAEFBBD4}"/>
            </ac:spMkLst>
          </pc:s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3508876325" sldId="2147483762"/>
              <ac:grpSpMk id="11" creationId="{004C5FFB-330A-EF44-728F-8DC2C5238647}"/>
            </ac:grpSpMkLst>
          </pc:gr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3508876325" sldId="2147483762"/>
              <ac:grpSpMk id="14" creationId="{9A7D016F-5F89-DF8C-472B-E2B409A707A9}"/>
            </ac:grpSpMkLst>
          </pc:grpChg>
        </pc:sldLayoutChg>
        <pc:sldLayoutChg chg="addSp">
          <pc:chgData name="Jeremy Beard" userId="9676edfc3f3b3502" providerId="LiveId" clId="{EEC44BFD-86D9-4481-A3B0-EEEEC49F19DA}" dt="2023-06-03T13:45:58.604" v="15"/>
          <pc:sldLayoutMkLst>
            <pc:docMk/>
            <pc:sldMasterMk cId="3061623766" sldId="2147483756"/>
            <pc:sldLayoutMk cId="1091953613" sldId="2147483763"/>
          </pc:sldLayoutMkLst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53613" sldId="2147483763"/>
              <ac:spMk id="5" creationId="{8726C544-1D07-EAC3-442A-72B6DF8BB1E4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53613" sldId="2147483763"/>
              <ac:spMk id="6" creationId="{E657C722-F4B8-B0F5-944C-42FB1EACBA85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53613" sldId="2147483763"/>
              <ac:spMk id="7" creationId="{C64E5E81-1553-461E-6F9A-B6A29E6970A0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53613" sldId="2147483763"/>
              <ac:spMk id="8" creationId="{E806B3DE-0F8D-95ED-1989-B93EFEE39808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53613" sldId="2147483763"/>
              <ac:spMk id="9" creationId="{E30AED22-2E27-7126-D208-8F74C93B5ED6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53613" sldId="2147483763"/>
              <ac:spMk id="13" creationId="{299766B0-5350-C9AC-C6FA-30155A2E9DDC}"/>
            </ac:spMkLst>
          </pc:s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1091953613" sldId="2147483763"/>
              <ac:grpSpMk id="10" creationId="{A1C4F3DC-BBF8-EA2C-680E-2BD3B31E083C}"/>
            </ac:grpSpMkLst>
          </pc:grpChg>
        </pc:sldLayoutChg>
        <pc:sldLayoutChg chg="addSp">
          <pc:chgData name="Jeremy Beard" userId="9676edfc3f3b3502" providerId="LiveId" clId="{EEC44BFD-86D9-4481-A3B0-EEEEC49F19DA}" dt="2023-06-03T13:45:58.604" v="15"/>
          <pc:sldLayoutMkLst>
            <pc:docMk/>
            <pc:sldMasterMk cId="3061623766" sldId="2147483756"/>
            <pc:sldLayoutMk cId="1091999759" sldId="2147483764"/>
          </pc:sldLayoutMkLst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99759" sldId="2147483764"/>
              <ac:spMk id="8" creationId="{53156C91-1EDB-3E0D-FEC1-05CD478CB69D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99759" sldId="2147483764"/>
              <ac:spMk id="9" creationId="{450D6B71-92A9-9259-D466-ACB720EE499D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99759" sldId="2147483764"/>
              <ac:spMk id="10" creationId="{D95A03B2-FDB1-0567-2654-820142F7DA5A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99759" sldId="2147483764"/>
              <ac:spMk id="11" creationId="{C8C343AF-39FB-EE45-ABB0-2C933BF909C9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99759" sldId="2147483764"/>
              <ac:spMk id="12" creationId="{EE9FF439-DCC4-3D90-10CE-C0B845164753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91999759" sldId="2147483764"/>
              <ac:spMk id="19" creationId="{F546BDB2-CAB1-3720-4DFE-D75B71D9FE12}"/>
            </ac:spMkLst>
          </pc:s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1091999759" sldId="2147483764"/>
              <ac:grpSpMk id="13" creationId="{0802B560-29BA-3D7E-C849-8C8865920771}"/>
            </ac:grpSpMkLst>
          </pc:gr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1091999759" sldId="2147483764"/>
              <ac:grpSpMk id="16" creationId="{B2E97CAF-302B-D3CA-BCB8-D4B7F607A0F1}"/>
            </ac:grpSpMkLst>
          </pc:grpChg>
        </pc:sldLayoutChg>
        <pc:sldLayoutChg chg="addSp">
          <pc:chgData name="Jeremy Beard" userId="9676edfc3f3b3502" providerId="LiveId" clId="{EEC44BFD-86D9-4481-A3B0-EEEEC49F19DA}" dt="2023-06-03T13:45:58.604" v="15"/>
          <pc:sldLayoutMkLst>
            <pc:docMk/>
            <pc:sldMasterMk cId="3061623766" sldId="2147483756"/>
            <pc:sldLayoutMk cId="1045434685" sldId="2147483765"/>
          </pc:sldLayoutMkLst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45434685" sldId="2147483765"/>
              <ac:spMk id="8" creationId="{35BA3B5E-72B1-4D9D-F820-3E950ED814A8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45434685" sldId="2147483765"/>
              <ac:spMk id="9" creationId="{C4F61F65-31F1-C62B-9BD1-5B321FFA0C08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45434685" sldId="2147483765"/>
              <ac:spMk id="10" creationId="{A794C843-ED74-CF99-2458-B98DFEC6E20B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45434685" sldId="2147483765"/>
              <ac:spMk id="11" creationId="{8EEA84A0-B584-D53B-F00B-9DCD8B451E6A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45434685" sldId="2147483765"/>
              <ac:spMk id="12" creationId="{DC053DF0-F818-68DD-1275-DCBA035A43A5}"/>
            </ac:spMkLst>
          </pc:spChg>
          <pc:spChg chg="add">
            <ac:chgData name="Jeremy Beard" userId="9676edfc3f3b3502" providerId="LiveId" clId="{EEC44BFD-86D9-4481-A3B0-EEEEC49F19DA}" dt="2023-06-03T13:45:58.604" v="15"/>
            <ac:spMkLst>
              <pc:docMk/>
              <pc:sldMasterMk cId="3061623766" sldId="2147483756"/>
              <pc:sldLayoutMk cId="1045434685" sldId="2147483765"/>
              <ac:spMk id="19" creationId="{324FF0A0-1644-ECB0-ECFD-A0AE9074910B}"/>
            </ac:spMkLst>
          </pc:s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1045434685" sldId="2147483765"/>
              <ac:grpSpMk id="13" creationId="{75E487BD-0D2A-82E3-199A-D8FF895C2687}"/>
            </ac:grpSpMkLst>
          </pc:grpChg>
          <pc:grpChg chg="add">
            <ac:chgData name="Jeremy Beard" userId="9676edfc3f3b3502" providerId="LiveId" clId="{EEC44BFD-86D9-4481-A3B0-EEEEC49F19DA}" dt="2023-06-03T13:45:58.604" v="15"/>
            <ac:grpSpMkLst>
              <pc:docMk/>
              <pc:sldMasterMk cId="3061623766" sldId="2147483756"/>
              <pc:sldLayoutMk cId="1045434685" sldId="2147483765"/>
              <ac:grpSpMk id="16" creationId="{3082EEB7-2E40-0D00-8ED3-CE49B7F64312}"/>
            </ac:grpSpMkLst>
          </pc:grpChg>
        </pc:sldLayoutChg>
      </pc:sldMasterChg>
      <pc:sldMasterChg chg="delSldLayout">
        <pc:chgData name="Jeremy Beard" userId="9676edfc3f3b3502" providerId="LiveId" clId="{EEC44BFD-86D9-4481-A3B0-EEEEC49F19DA}" dt="2023-06-03T13:47:46.405" v="33" actId="47"/>
        <pc:sldMasterMkLst>
          <pc:docMk/>
          <pc:sldMasterMk cId="1488504818" sldId="2147483768"/>
        </pc:sldMasterMkLst>
        <pc:sldLayoutChg chg="del">
          <pc:chgData name="Jeremy Beard" userId="9676edfc3f3b3502" providerId="LiveId" clId="{EEC44BFD-86D9-4481-A3B0-EEEEC49F19DA}" dt="2023-06-03T13:47:46.405" v="33" actId="47"/>
          <pc:sldLayoutMkLst>
            <pc:docMk/>
            <pc:sldMasterMk cId="1488504818" sldId="2147483768"/>
            <pc:sldLayoutMk cId="2830903467" sldId="214748378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BA1D-9FFA-A162-2071-BE06E146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05263-DAA7-A6A2-9D20-EFD6EA47C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E36D-ED6D-E8DC-8BD0-B44C271F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348E-5733-ECD0-21F6-16974740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260C-EA15-9A8B-E49F-26F844C5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4A2-1A3E-44BA-868D-B543B7F0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6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E9FE-F4BC-AD2F-FEB0-428BAA27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B158-2C86-08B4-56DC-F3A76CF5E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D439-1EFD-7F05-A016-7545D04A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DE28-99CC-F8D9-A4EC-7F9B0262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D8D6-3D1A-B778-1B3D-7CBF8E8A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8272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42F7F-6E0A-0BCE-6A80-E7167F249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04715-B9A4-751C-4994-FB6264AC7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22B08-81F6-C0ED-3208-D1FB487F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6EB5-6A56-6BF1-3CC8-1A65A076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4320-D97D-DBDA-BE62-C45CA2EE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706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8DA4-607F-66C2-C127-7701F04C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A512-CA54-8749-97B1-FD83ABF5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8629C-AE60-9587-28FA-2177FD1C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6A44-420F-8A6B-7D06-A19FACB3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C3CF-91FF-EB1F-E8E9-5F8960EB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041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C72F-4DA6-7934-18CB-DB3CC4B2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71AB-C52D-CDCA-BA92-8D2512C7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8C4F-E733-ABAB-9FDC-FE0096D0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28EA-586E-7168-17EB-2ADADB24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D8A0-E07B-9F6A-A605-E4A9AD62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21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AFA3-3976-43C6-9569-4ED6B88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913C-5915-BCF6-731A-17A00BB9E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A7758-4ACE-1F95-6125-6E5671838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D3C0-0A24-5531-1AAC-8CE7C42B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B1121-8348-46DA-31D1-713AAE03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96F41-480E-3352-24F9-C231ABF9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18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3148-0E26-7946-FF1B-F1D65ADD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50D6-9C9D-2107-4B99-7FBF149A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EF4C-2B6A-D2B5-F4B6-FE8FF2CC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B9D2C-A291-CA48-80E8-40DEB8983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B1A57-3CE5-0ADF-9676-59264F5BC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F0310-6E39-016F-171E-320387C8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32577-6759-8E7A-6C28-2A6F9654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C8CD0-EA08-809F-D5C1-A9A2205B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1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618B-47E9-ECA9-4D9D-7AF9650D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DCAD2-95A3-A8E0-E743-A81E01E0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18468-0FED-F6ED-E360-B4A37C1C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FB1C6-C224-B2BA-EDAA-570A31FA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21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F8980-D814-A41D-7B60-D8B47EA1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90FD0-9996-5151-ED6A-18E063D0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BBB6C-7902-D701-8AD9-9216B5BA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58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A7FD-5699-2413-31BF-EA47536B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35F-A486-F714-FA7C-D4525883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880C-C32D-704A-8633-AD46789B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46A46-0906-511F-BA0B-FB8C2DCB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41AE-8E2C-414B-48BD-6D05118F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A8319-1FB6-CE1A-A502-FDB1A410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95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FF67-1E25-127E-785C-672DD5D1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C4F05-9649-F19D-3F03-300740843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E804-8A0B-20A7-442B-033157045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A72B4-3DDB-CE76-8A02-FA343AC9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FAB1-621D-8127-DB88-3BEA425B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079E3-0F44-BD81-CB31-E0BD33C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8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D182A-3796-2211-56AA-1DCC3BB6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C9C5-5A36-6C21-BE89-D3C8D31A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4BB3-A054-7F22-3F62-66293E56D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436D1-9BBD-8F41-3A14-7CAC684F4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7481-4094-66A5-22C2-48428C4D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50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651" r:id="rId12"/>
    <p:sldLayoutId id="2147483666" r:id="rId13"/>
    <p:sldLayoutId id="2147483654" r:id="rId14"/>
    <p:sldLayoutId id="2147483661" r:id="rId15"/>
    <p:sldLayoutId id="2147483677" r:id="rId16"/>
    <p:sldLayoutId id="2147483674" r:id="rId17"/>
    <p:sldLayoutId id="2147483665" r:id="rId18"/>
    <p:sldLayoutId id="2147483673" r:id="rId19"/>
    <p:sldLayoutId id="2147483662" r:id="rId20"/>
    <p:sldLayoutId id="2147483663" r:id="rId21"/>
    <p:sldLayoutId id="2147483664" r:id="rId22"/>
    <p:sldLayoutId id="2147483675" r:id="rId23"/>
    <p:sldLayoutId id="2147483676" r:id="rId24"/>
    <p:sldLayoutId id="2147483672" r:id="rId25"/>
    <p:sldLayoutId id="2147483667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data-dashboard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data-dashboard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pine.com/blog/data-dashboards-definition-examples-templat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ox.com/data-dashboar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pine.com/blog/data-dashboards-definition-examples-templ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ox.com/data-dashboar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MSDS 670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100"/>
              <a:t>Jeremy Beard</a:t>
            </a:r>
          </a:p>
          <a:p>
            <a:pPr marL="0" indent="0">
              <a:buNone/>
            </a:pPr>
            <a:r>
              <a:rPr lang="en-US" sz="1100"/>
              <a:t>Week 2 Assignment</a:t>
            </a:r>
          </a:p>
          <a:p>
            <a:pPr marL="0" indent="0">
              <a:buNone/>
            </a:pPr>
            <a:r>
              <a:rPr lang="en-US" sz="1100"/>
              <a:t>Data Dashboards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Dashboard - Dashboard 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4241697-CC34-536D-122A-EE722425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34" y="1469993"/>
            <a:ext cx="6472473" cy="3642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75AE5-C5A7-980E-B97E-33930DAF016D}"/>
              </a:ext>
            </a:extLst>
          </p:cNvPr>
          <p:cNvSpPr txBox="1"/>
          <p:nvPr/>
        </p:nvSpPr>
        <p:spPr>
          <a:xfrm>
            <a:off x="89692" y="5822918"/>
            <a:ext cx="1116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https://powerbi.microsoft.com/en-us/data-dashboards/</a:t>
            </a:r>
            <a:r>
              <a:rPr lang="en-US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370490" y="1592317"/>
            <a:ext cx="5160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Easily understood horizontal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lot of information conveyed,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 – can see options on top toolbar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Blues/Reds – effective use of color when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Easily insightful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Possibly improve through changing donut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8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Dashboard - Dashboard 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dashboard&#10;&#10;Description automatically generated with low confidence">
            <a:extLst>
              <a:ext uri="{FF2B5EF4-FFF2-40B4-BE49-F238E27FC236}">
                <a16:creationId xmlns:a16="http://schemas.microsoft.com/office/drawing/2014/main" id="{60771708-4BD5-26D2-6EA9-1B39BC37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152" y="1469994"/>
            <a:ext cx="6553155" cy="3688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EEB398-7121-81A3-E079-62E36086C5E9}"/>
              </a:ext>
            </a:extLst>
          </p:cNvPr>
          <p:cNvSpPr txBox="1"/>
          <p:nvPr/>
        </p:nvSpPr>
        <p:spPr>
          <a:xfrm>
            <a:off x="89692" y="5822918"/>
            <a:ext cx="1116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https://powerbi.microsoft.com/en-us/data-dashboards/</a:t>
            </a:r>
            <a:r>
              <a:rPr lang="en-US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3880C-D06D-423D-15DB-4418E04C3B3A}"/>
              </a:ext>
            </a:extLst>
          </p:cNvPr>
          <p:cNvSpPr txBox="1"/>
          <p:nvPr/>
        </p:nvSpPr>
        <p:spPr>
          <a:xfrm>
            <a:off x="370490" y="1592316"/>
            <a:ext cx="51786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lot of information conveyed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Bar charts and line charts = 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Figures on top toolbar – easily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Product-wise Sales Analysis – creative and 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 – can choose years in top-right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possibly improve through font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Times New Roman is a bit stale</a:t>
            </a:r>
          </a:p>
        </p:txBody>
      </p:sp>
    </p:spTree>
    <p:extLst>
      <p:ext uri="{BB962C8B-B14F-4D97-AF65-F5344CB8AC3E}">
        <p14:creationId xmlns:p14="http://schemas.microsoft.com/office/powerpoint/2010/main" val="32633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Best Dashboard - Dashboard 24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project management&#10;&#10;Description automatically generated with low confidence">
            <a:extLst>
              <a:ext uri="{FF2B5EF4-FFF2-40B4-BE49-F238E27FC236}">
                <a16:creationId xmlns:a16="http://schemas.microsoft.com/office/drawing/2014/main" id="{C79054FD-5472-ACD4-9DA3-6F73E319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46" y="1440671"/>
            <a:ext cx="5464977" cy="4117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71A6C-C248-B19D-7544-DC6C14B93787}"/>
              </a:ext>
            </a:extLst>
          </p:cNvPr>
          <p:cNvSpPr txBox="1"/>
          <p:nvPr/>
        </p:nvSpPr>
        <p:spPr>
          <a:xfrm>
            <a:off x="89692" y="5822918"/>
            <a:ext cx="1116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https://www.datapine.com/blog/data-dashboards-definition-examples-templates/</a:t>
            </a:r>
            <a:r>
              <a:rPr lang="en-US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9FEB6-35FE-F9BD-5E52-ED7872C93418}"/>
              </a:ext>
            </a:extLst>
          </p:cNvPr>
          <p:cNvSpPr txBox="1"/>
          <p:nvPr/>
        </p:nvSpPr>
        <p:spPr>
          <a:xfrm>
            <a:off x="370490" y="1592317"/>
            <a:ext cx="6156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lot of information conveyed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Focus of dashboard = easily understood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project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Bar chart color differences utilized where necessary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Omitted when not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Task charts utilize yellow/red/green colors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Colors aren’t too strong</a:t>
            </a:r>
          </a:p>
        </p:txBody>
      </p:sp>
    </p:spTree>
    <p:extLst>
      <p:ext uri="{BB962C8B-B14F-4D97-AF65-F5344CB8AC3E}">
        <p14:creationId xmlns:p14="http://schemas.microsoft.com/office/powerpoint/2010/main" val="40410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Dashboard - Dashboard 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67EEB-D8E6-3967-E457-BC083EDE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44" y="1459561"/>
            <a:ext cx="6727532" cy="3471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A9D2D-822F-9200-D47A-DC847121B23B}"/>
              </a:ext>
            </a:extLst>
          </p:cNvPr>
          <p:cNvSpPr txBox="1"/>
          <p:nvPr/>
        </p:nvSpPr>
        <p:spPr>
          <a:xfrm>
            <a:off x="89692" y="5822918"/>
            <a:ext cx="7942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https://databox.com/data-dashboard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729BF-1617-3209-9DB4-2FC5BFAB7B5B}"/>
              </a:ext>
            </a:extLst>
          </p:cNvPr>
          <p:cNvSpPr txBox="1"/>
          <p:nvPr/>
        </p:nvSpPr>
        <p:spPr>
          <a:xfrm>
            <a:off x="370491" y="1592316"/>
            <a:ext cx="52414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lot of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 figures could be displayed much more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Lots of 0’s – are we showing the right data? Bad use of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charts – boring and ineffective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Green background a bit strong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Overall dashboard seems lazy and unimportant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Ineffective at enabling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55758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Worst Dashboard - Dashboard 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A145A91-8EC1-FA34-5B2B-323F8683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68" y="1485992"/>
            <a:ext cx="5369126" cy="4045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C4BA8D-A858-B87C-DC80-D0A58D1228C9}"/>
              </a:ext>
            </a:extLst>
          </p:cNvPr>
          <p:cNvSpPr txBox="1"/>
          <p:nvPr/>
        </p:nvSpPr>
        <p:spPr>
          <a:xfrm>
            <a:off x="89692" y="5822918"/>
            <a:ext cx="1116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https://www.datapine.com/blog/data-dashboards-definition-examples-templates/</a:t>
            </a:r>
            <a:r>
              <a:rPr lang="en-US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0F72A-AA15-6665-114D-A17AFCC534EB}"/>
              </a:ext>
            </a:extLst>
          </p:cNvPr>
          <p:cNvSpPr txBox="1"/>
          <p:nvPr/>
        </p:nvSpPr>
        <p:spPr>
          <a:xfrm>
            <a:off x="370490" y="1592317"/>
            <a:ext cx="63268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way to understand line-chart values – unclear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Stacked bar charts – hard to understand and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Mixing vertical and horizontal stacked bar charts – cluttered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White text on yellow bars – difficult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show more figures on top toolbar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2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Worst Dashboard - Dashboard 11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D8F6D-CC79-A966-041A-5E3A8500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657" y="1376305"/>
            <a:ext cx="6315828" cy="3383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608E79-C2D3-CFCA-7269-C5FDCB65A580}"/>
              </a:ext>
            </a:extLst>
          </p:cNvPr>
          <p:cNvSpPr txBox="1"/>
          <p:nvPr/>
        </p:nvSpPr>
        <p:spPr>
          <a:xfrm>
            <a:off x="89692" y="5822918"/>
            <a:ext cx="7942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https://databox.com/data-dashboard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639EE-C105-9700-E61A-9AA136409753}"/>
              </a:ext>
            </a:extLst>
          </p:cNvPr>
          <p:cNvSpPr txBox="1"/>
          <p:nvPr/>
        </p:nvSpPr>
        <p:spPr>
          <a:xfrm>
            <a:off x="370490" y="1592316"/>
            <a:ext cx="5295204" cy="287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many donut charts – hard to understand and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use up/down arrow indications on the lower-right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“New Conversation Volume” hard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Overall dashboard is confusing and hard to draw conclusions 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story are we telling?</a:t>
            </a:r>
          </a:p>
        </p:txBody>
      </p:sp>
    </p:spTree>
    <p:extLst>
      <p:ext uri="{BB962C8B-B14F-4D97-AF65-F5344CB8AC3E}">
        <p14:creationId xmlns:p14="http://schemas.microsoft.com/office/powerpoint/2010/main" val="329897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383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Trade Gothic LT Pro</vt:lpstr>
      <vt:lpstr>Office Theme</vt:lpstr>
      <vt:lpstr>MSDS 670</vt:lpstr>
      <vt:lpstr>Best Dashboard - Dashboard 21</vt:lpstr>
      <vt:lpstr>2nd Best Dashboard - Dashboard 20</vt:lpstr>
      <vt:lpstr>3rd Best Dashboard - Dashboard 24</vt:lpstr>
      <vt:lpstr>Worst Dashboard - Dashboard 03</vt:lpstr>
      <vt:lpstr>2nd Worst Dashboard - Dashboard 25</vt:lpstr>
      <vt:lpstr>3rd Worst Dashboard - Dashboard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Jeremy Beard</dc:creator>
  <cp:lastModifiedBy>Jeremy Beard</cp:lastModifiedBy>
  <cp:revision>2</cp:revision>
  <dcterms:created xsi:type="dcterms:W3CDTF">2023-05-05T20:18:52Z</dcterms:created>
  <dcterms:modified xsi:type="dcterms:W3CDTF">2023-06-03T13:47:47Z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