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345" r:id="rId7"/>
    <p:sldId id="299" r:id="rId8"/>
    <p:sldId id="336" r:id="rId9"/>
    <p:sldId id="347" r:id="rId10"/>
    <p:sldId id="348" r:id="rId11"/>
    <p:sldId id="349" r:id="rId12"/>
    <p:sldId id="34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27695-131F-40CF-8593-D99B363C8286}" v="51" dt="2023-05-20T18:19:1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2AA33E6C-6BCC-4225-988B-F669CABE0884}"/>
    <pc:docChg chg="undo custSel addSld delSld modSld sldOrd">
      <pc:chgData name="Jeremy Beard" userId="9676edfc3f3b3502" providerId="LiveId" clId="{2AA33E6C-6BCC-4225-988B-F669CABE0884}" dt="2023-05-14T21:42:10.873" v="2810" actId="14100"/>
      <pc:docMkLst>
        <pc:docMk/>
      </pc:docMkLst>
      <pc:sldChg chg="modSp mod">
        <pc:chgData name="Jeremy Beard" userId="9676edfc3f3b3502" providerId="LiveId" clId="{2AA33E6C-6BCC-4225-988B-F669CABE0884}" dt="2023-05-14T20:41:05.297" v="18" actId="20577"/>
        <pc:sldMkLst>
          <pc:docMk/>
          <pc:sldMk cId="3946934594" sldId="256"/>
        </pc:sldMkLst>
        <pc:spChg chg="mod">
          <ac:chgData name="Jeremy Beard" userId="9676edfc3f3b3502" providerId="LiveId" clId="{2AA33E6C-6BCC-4225-988B-F669CABE0884}" dt="2023-05-14T20:41:05.297" v="18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2AA33E6C-6BCC-4225-988B-F669CABE0884}" dt="2023-05-14T21:39:48.860" v="2666" actId="20577"/>
        <pc:sldMkLst>
          <pc:docMk/>
          <pc:sldMk cId="1065425595" sldId="266"/>
        </pc:sldMkLst>
        <pc:spChg chg="mod">
          <ac:chgData name="Jeremy Beard" userId="9676edfc3f3b3502" providerId="LiveId" clId="{2AA33E6C-6BCC-4225-988B-F669CABE0884}" dt="2023-05-14T20:41:16.991" v="45" actId="20577"/>
          <ac:spMkLst>
            <pc:docMk/>
            <pc:sldMk cId="1065425595" sldId="266"/>
            <ac:spMk id="6" creationId="{A79CCD1F-81D2-49FB-F45E-44EB3BDF2B21}"/>
          </ac:spMkLst>
        </pc:spChg>
        <pc:spChg chg="mod">
          <ac:chgData name="Jeremy Beard" userId="9676edfc3f3b3502" providerId="LiveId" clId="{2AA33E6C-6BCC-4225-988B-F669CABE0884}" dt="2023-05-14T21:39:48.860" v="2666" actId="20577"/>
          <ac:spMkLst>
            <pc:docMk/>
            <pc:sldMk cId="1065425595" sldId="266"/>
            <ac:spMk id="7" creationId="{64CDA1CD-19BC-E56B-5340-2583665DE3B3}"/>
          </ac:spMkLst>
        </pc:spChg>
        <pc:picChg chg="del">
          <ac:chgData name="Jeremy Beard" userId="9676edfc3f3b3502" providerId="LiveId" clId="{2AA33E6C-6BCC-4225-988B-F669CABE0884}" dt="2023-05-14T20:41:25.844" v="47" actId="478"/>
          <ac:picMkLst>
            <pc:docMk/>
            <pc:sldMk cId="1065425595" sldId="266"/>
            <ac:picMk id="9" creationId="{AE2BFC2C-EDB3-0A99-B56F-52633FF0E1DF}"/>
          </ac:picMkLst>
        </pc:picChg>
      </pc:sldChg>
      <pc:sldChg chg="addSp delSp modSp mod">
        <pc:chgData name="Jeremy Beard" userId="9676edfc3f3b3502" providerId="LiveId" clId="{2AA33E6C-6BCC-4225-988B-F669CABE0884}" dt="2023-05-14T20:50:14.502" v="478"/>
        <pc:sldMkLst>
          <pc:docMk/>
          <pc:sldMk cId="803102231" sldId="269"/>
        </pc:sldMkLst>
        <pc:spChg chg="mod">
          <ac:chgData name="Jeremy Beard" userId="9676edfc3f3b3502" providerId="LiveId" clId="{2AA33E6C-6BCC-4225-988B-F669CABE0884}" dt="2023-05-14T20:43:54.455" v="104" actId="313"/>
          <ac:spMkLst>
            <pc:docMk/>
            <pc:sldMk cId="803102231" sldId="26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14.502" v="478"/>
          <ac:spMkLst>
            <pc:docMk/>
            <pc:sldMk cId="803102231" sldId="269"/>
            <ac:spMk id="7" creationId="{E26875DD-D83F-A5F6-8DB7-467F529E081F}"/>
          </ac:spMkLst>
        </pc:spChg>
        <pc:picChg chg="del">
          <ac:chgData name="Jeremy Beard" userId="9676edfc3f3b3502" providerId="LiveId" clId="{2AA33E6C-6BCC-4225-988B-F669CABE0884}" dt="2023-05-14T20:41:33.651" v="49" actId="478"/>
          <ac:picMkLst>
            <pc:docMk/>
            <pc:sldMk cId="803102231" sldId="269"/>
            <ac:picMk id="4" creationId="{78AAF3CB-DD10-285E-5920-BC3DA8E84281}"/>
          </ac:picMkLst>
        </pc:picChg>
        <pc:picChg chg="add">
          <ac:chgData name="Jeremy Beard" userId="9676edfc3f3b3502" providerId="LiveId" clId="{2AA33E6C-6BCC-4225-988B-F669CABE0884}" dt="2023-05-14T20:50:09.460" v="477" actId="22"/>
          <ac:picMkLst>
            <pc:docMk/>
            <pc:sldMk cId="803102231" sldId="269"/>
            <ac:picMk id="6" creationId="{34B46692-28B2-D541-F1E5-4724C506871A}"/>
          </ac:picMkLst>
        </pc:picChg>
      </pc:sldChg>
      <pc:sldChg chg="addSp delSp modSp mod">
        <pc:chgData name="Jeremy Beard" userId="9676edfc3f3b3502" providerId="LiveId" clId="{2AA33E6C-6BCC-4225-988B-F669CABE0884}" dt="2023-05-14T20:50:42.908" v="480"/>
        <pc:sldMkLst>
          <pc:docMk/>
          <pc:sldMk cId="1544922774" sldId="270"/>
        </pc:sldMkLst>
        <pc:spChg chg="mod">
          <ac:chgData name="Jeremy Beard" userId="9676edfc3f3b3502" providerId="LiveId" clId="{2AA33E6C-6BCC-4225-988B-F669CABE0884}" dt="2023-05-14T20:43:54.895" v="105" actId="313"/>
          <ac:spMkLst>
            <pc:docMk/>
            <pc:sldMk cId="1544922774" sldId="27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42.908" v="480"/>
          <ac:spMkLst>
            <pc:docMk/>
            <pc:sldMk cId="1544922774" sldId="270"/>
            <ac:spMk id="7" creationId="{4EEA9D2D-822F-9200-D47A-DC847121B23B}"/>
          </ac:spMkLst>
        </pc:spChg>
        <pc:picChg chg="del">
          <ac:chgData name="Jeremy Beard" userId="9676edfc3f3b3502" providerId="LiveId" clId="{2AA33E6C-6BCC-4225-988B-F669CABE0884}" dt="2023-05-14T20:41:36.299" v="50" actId="478"/>
          <ac:picMkLst>
            <pc:docMk/>
            <pc:sldMk cId="1544922774" sldId="270"/>
            <ac:picMk id="4" creationId="{1E5EAF3E-411A-1389-0BF2-AF8032AE7A66}"/>
          </ac:picMkLst>
        </pc:picChg>
        <pc:picChg chg="add">
          <ac:chgData name="Jeremy Beard" userId="9676edfc3f3b3502" providerId="LiveId" clId="{2AA33E6C-6BCC-4225-988B-F669CABE0884}" dt="2023-05-14T20:50:38.174" v="479" actId="22"/>
          <ac:picMkLst>
            <pc:docMk/>
            <pc:sldMk cId="1544922774" sldId="270"/>
            <ac:picMk id="6" creationId="{FEF67EEB-D8E6-3967-E457-BC083EDEAAE7}"/>
          </ac:picMkLst>
        </pc:picChg>
      </pc:sldChg>
      <pc:sldChg chg="addSp delSp modSp mod">
        <pc:chgData name="Jeremy Beard" userId="9676edfc3f3b3502" providerId="LiveId" clId="{2AA33E6C-6BCC-4225-988B-F669CABE0884}" dt="2023-05-14T20:51:29.889" v="485" actId="21"/>
        <pc:sldMkLst>
          <pc:docMk/>
          <pc:sldMk cId="1701441294" sldId="271"/>
        </pc:sldMkLst>
        <pc:spChg chg="mod">
          <ac:chgData name="Jeremy Beard" userId="9676edfc3f3b3502" providerId="LiveId" clId="{2AA33E6C-6BCC-4225-988B-F669CABE0884}" dt="2023-05-14T20:43:55.347" v="106" actId="313"/>
          <ac:spMkLst>
            <pc:docMk/>
            <pc:sldMk cId="1701441294" sldId="271"/>
            <ac:spMk id="5" creationId="{201323FB-427E-4A8D-B473-AB0657D8D23B}"/>
          </ac:spMkLst>
        </pc:spChg>
        <pc:spChg chg="add del mod">
          <ac:chgData name="Jeremy Beard" userId="9676edfc3f3b3502" providerId="LiveId" clId="{2AA33E6C-6BCC-4225-988B-F669CABE0884}" dt="2023-05-14T20:51:29.889" v="485" actId="21"/>
          <ac:spMkLst>
            <pc:docMk/>
            <pc:sldMk cId="1701441294" sldId="271"/>
            <ac:spMk id="7" creationId="{5A51B7FC-5800-4CAC-BA17-E58992FBF913}"/>
          </ac:spMkLst>
        </pc:spChg>
        <pc:picChg chg="del">
          <ac:chgData name="Jeremy Beard" userId="9676edfc3f3b3502" providerId="LiveId" clId="{2AA33E6C-6BCC-4225-988B-F669CABE0884}" dt="2023-05-14T20:41:39.426" v="51" actId="478"/>
          <ac:picMkLst>
            <pc:docMk/>
            <pc:sldMk cId="1701441294" sldId="271"/>
            <ac:picMk id="4" creationId="{93D064B7-2739-ECAB-8817-075372BDFF26}"/>
          </ac:picMkLst>
        </pc:picChg>
        <pc:picChg chg="add">
          <ac:chgData name="Jeremy Beard" userId="9676edfc3f3b3502" providerId="LiveId" clId="{2AA33E6C-6BCC-4225-988B-F669CABE0884}" dt="2023-05-14T20:50:55.702" v="481" actId="22"/>
          <ac:picMkLst>
            <pc:docMk/>
            <pc:sldMk cId="1701441294" sldId="271"/>
            <ac:picMk id="6" creationId="{508159FD-2E44-E281-80E2-48781ECA04F7}"/>
          </ac:picMkLst>
        </pc:picChg>
      </pc:sldChg>
      <pc:sldChg chg="addSp delSp modSp mod">
        <pc:chgData name="Jeremy Beard" userId="9676edfc3f3b3502" providerId="LiveId" clId="{2AA33E6C-6BCC-4225-988B-F669CABE0884}" dt="2023-05-14T20:51:32.141" v="486"/>
        <pc:sldMkLst>
          <pc:docMk/>
          <pc:sldMk cId="1506438539" sldId="272"/>
        </pc:sldMkLst>
        <pc:spChg chg="mod">
          <ac:chgData name="Jeremy Beard" userId="9676edfc3f3b3502" providerId="LiveId" clId="{2AA33E6C-6BCC-4225-988B-F669CABE0884}" dt="2023-05-14T20:43:55.810" v="107" actId="313"/>
          <ac:spMkLst>
            <pc:docMk/>
            <pc:sldMk cId="1506438539" sldId="27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32.141" v="486"/>
          <ac:spMkLst>
            <pc:docMk/>
            <pc:sldMk cId="1506438539" sldId="272"/>
            <ac:spMk id="7" creationId="{E8317748-F86F-C3CC-B8C3-B3D7EE66C9E8}"/>
          </ac:spMkLst>
        </pc:spChg>
        <pc:picChg chg="del">
          <ac:chgData name="Jeremy Beard" userId="9676edfc3f3b3502" providerId="LiveId" clId="{2AA33E6C-6BCC-4225-988B-F669CABE0884}" dt="2023-05-14T20:41:41.010" v="52" actId="478"/>
          <ac:picMkLst>
            <pc:docMk/>
            <pc:sldMk cId="1506438539" sldId="272"/>
            <ac:picMk id="4" creationId="{5B6E3EA1-5B9E-DE6F-64D4-0A8FE7B98765}"/>
          </ac:picMkLst>
        </pc:picChg>
        <pc:picChg chg="add">
          <ac:chgData name="Jeremy Beard" userId="9676edfc3f3b3502" providerId="LiveId" clId="{2AA33E6C-6BCC-4225-988B-F669CABE0884}" dt="2023-05-14T20:51:26.603" v="483" actId="22"/>
          <ac:picMkLst>
            <pc:docMk/>
            <pc:sldMk cId="1506438539" sldId="272"/>
            <ac:picMk id="6" creationId="{911B5AE2-AD28-75F0-3584-02EDBEE2F07D}"/>
          </ac:picMkLst>
        </pc:picChg>
      </pc:sldChg>
      <pc:sldChg chg="addSp delSp modSp mod">
        <pc:chgData name="Jeremy Beard" userId="9676edfc3f3b3502" providerId="LiveId" clId="{2AA33E6C-6BCC-4225-988B-F669CABE0884}" dt="2023-05-14T20:51:52.575" v="488"/>
        <pc:sldMkLst>
          <pc:docMk/>
          <pc:sldMk cId="3369677354" sldId="273"/>
        </pc:sldMkLst>
        <pc:spChg chg="mod">
          <ac:chgData name="Jeremy Beard" userId="9676edfc3f3b3502" providerId="LiveId" clId="{2AA33E6C-6BCC-4225-988B-F669CABE0884}" dt="2023-05-14T20:43:56.177" v="108" actId="313"/>
          <ac:spMkLst>
            <pc:docMk/>
            <pc:sldMk cId="3369677354" sldId="27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52.575" v="488"/>
          <ac:spMkLst>
            <pc:docMk/>
            <pc:sldMk cId="3369677354" sldId="273"/>
            <ac:spMk id="7" creationId="{28A76759-B5FA-8FE5-C9BD-8E78CA368990}"/>
          </ac:spMkLst>
        </pc:spChg>
        <pc:picChg chg="del">
          <ac:chgData name="Jeremy Beard" userId="9676edfc3f3b3502" providerId="LiveId" clId="{2AA33E6C-6BCC-4225-988B-F669CABE0884}" dt="2023-05-14T20:41:45.042" v="53" actId="478"/>
          <ac:picMkLst>
            <pc:docMk/>
            <pc:sldMk cId="3369677354" sldId="273"/>
            <ac:picMk id="4" creationId="{F86259BC-C5B8-635A-0663-EFD48F82A334}"/>
          </ac:picMkLst>
        </pc:picChg>
        <pc:picChg chg="add">
          <ac:chgData name="Jeremy Beard" userId="9676edfc3f3b3502" providerId="LiveId" clId="{2AA33E6C-6BCC-4225-988B-F669CABE0884}" dt="2023-05-14T20:51:48.660" v="487" actId="22"/>
          <ac:picMkLst>
            <pc:docMk/>
            <pc:sldMk cId="3369677354" sldId="273"/>
            <ac:picMk id="6" creationId="{15A9EDD2-B04A-97FF-9D26-A6398EF89E04}"/>
          </ac:picMkLst>
        </pc:picChg>
      </pc:sldChg>
      <pc:sldChg chg="addSp delSp modSp mod">
        <pc:chgData name="Jeremy Beard" userId="9676edfc3f3b3502" providerId="LiveId" clId="{2AA33E6C-6BCC-4225-988B-F669CABE0884}" dt="2023-05-14T20:52:12.881" v="490"/>
        <pc:sldMkLst>
          <pc:docMk/>
          <pc:sldMk cId="3727501853" sldId="274"/>
        </pc:sldMkLst>
        <pc:spChg chg="mod">
          <ac:chgData name="Jeremy Beard" userId="9676edfc3f3b3502" providerId="LiveId" clId="{2AA33E6C-6BCC-4225-988B-F669CABE0884}" dt="2023-05-14T20:43:56.563" v="109" actId="313"/>
          <ac:spMkLst>
            <pc:docMk/>
            <pc:sldMk cId="3727501853" sldId="27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12.881" v="490"/>
          <ac:spMkLst>
            <pc:docMk/>
            <pc:sldMk cId="3727501853" sldId="274"/>
            <ac:spMk id="7" creationId="{B39D7561-D46B-B649-93A2-D1BBD3C3B45C}"/>
          </ac:spMkLst>
        </pc:spChg>
        <pc:picChg chg="del">
          <ac:chgData name="Jeremy Beard" userId="9676edfc3f3b3502" providerId="LiveId" clId="{2AA33E6C-6BCC-4225-988B-F669CABE0884}" dt="2023-05-14T20:41:46.556" v="54" actId="478"/>
          <ac:picMkLst>
            <pc:docMk/>
            <pc:sldMk cId="3727501853" sldId="274"/>
            <ac:picMk id="4" creationId="{893FD796-5319-6320-2EAB-A75FA097FA9B}"/>
          </ac:picMkLst>
        </pc:picChg>
        <pc:picChg chg="add">
          <ac:chgData name="Jeremy Beard" userId="9676edfc3f3b3502" providerId="LiveId" clId="{2AA33E6C-6BCC-4225-988B-F669CABE0884}" dt="2023-05-14T20:52:08.499" v="489" actId="22"/>
          <ac:picMkLst>
            <pc:docMk/>
            <pc:sldMk cId="3727501853" sldId="274"/>
            <ac:picMk id="6" creationId="{24DE7F34-1E52-C44F-ED7E-73B88AFB5FFA}"/>
          </ac:picMkLst>
        </pc:picChg>
      </pc:sldChg>
      <pc:sldChg chg="addSp delSp modSp mod">
        <pc:chgData name="Jeremy Beard" userId="9676edfc3f3b3502" providerId="LiveId" clId="{2AA33E6C-6BCC-4225-988B-F669CABE0884}" dt="2023-05-14T20:52:58.690" v="492"/>
        <pc:sldMkLst>
          <pc:docMk/>
          <pc:sldMk cId="1967569605" sldId="275"/>
        </pc:sldMkLst>
        <pc:spChg chg="mod">
          <ac:chgData name="Jeremy Beard" userId="9676edfc3f3b3502" providerId="LiveId" clId="{2AA33E6C-6BCC-4225-988B-F669CABE0884}" dt="2023-05-14T20:43:56.942" v="110" actId="313"/>
          <ac:spMkLst>
            <pc:docMk/>
            <pc:sldMk cId="1967569605" sldId="27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58.690" v="492"/>
          <ac:spMkLst>
            <pc:docMk/>
            <pc:sldMk cId="1967569605" sldId="275"/>
            <ac:spMk id="7" creationId="{F9457240-9E6A-1337-0C0B-FC78DC480859}"/>
          </ac:spMkLst>
        </pc:spChg>
        <pc:picChg chg="del">
          <ac:chgData name="Jeremy Beard" userId="9676edfc3f3b3502" providerId="LiveId" clId="{2AA33E6C-6BCC-4225-988B-F669CABE0884}" dt="2023-05-14T20:41:48.130" v="55" actId="478"/>
          <ac:picMkLst>
            <pc:docMk/>
            <pc:sldMk cId="1967569605" sldId="275"/>
            <ac:picMk id="4" creationId="{75FC1A1A-5040-AA4D-3EBE-3FE1157B1CBE}"/>
          </ac:picMkLst>
        </pc:picChg>
        <pc:picChg chg="add">
          <ac:chgData name="Jeremy Beard" userId="9676edfc3f3b3502" providerId="LiveId" clId="{2AA33E6C-6BCC-4225-988B-F669CABE0884}" dt="2023-05-14T20:52:54.287" v="491" actId="22"/>
          <ac:picMkLst>
            <pc:docMk/>
            <pc:sldMk cId="1967569605" sldId="275"/>
            <ac:picMk id="6" creationId="{0C4A58DB-7ABE-2C2F-DDB7-BEAFF9DA4739}"/>
          </ac:picMkLst>
        </pc:picChg>
      </pc:sldChg>
      <pc:sldChg chg="addSp delSp modSp mod">
        <pc:chgData name="Jeremy Beard" userId="9676edfc3f3b3502" providerId="LiveId" clId="{2AA33E6C-6BCC-4225-988B-F669CABE0884}" dt="2023-05-14T20:53:24.717" v="494"/>
        <pc:sldMkLst>
          <pc:docMk/>
          <pc:sldMk cId="4097357439" sldId="276"/>
        </pc:sldMkLst>
        <pc:spChg chg="mod">
          <ac:chgData name="Jeremy Beard" userId="9676edfc3f3b3502" providerId="LiveId" clId="{2AA33E6C-6BCC-4225-988B-F669CABE0884}" dt="2023-05-14T20:43:57.296" v="111" actId="313"/>
          <ac:spMkLst>
            <pc:docMk/>
            <pc:sldMk cId="4097357439" sldId="27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3:24.717" v="494"/>
          <ac:spMkLst>
            <pc:docMk/>
            <pc:sldMk cId="4097357439" sldId="276"/>
            <ac:spMk id="7" creationId="{6DB27DE9-0FA2-DB56-D08C-145EC9FEFC70}"/>
          </ac:spMkLst>
        </pc:spChg>
        <pc:picChg chg="del">
          <ac:chgData name="Jeremy Beard" userId="9676edfc3f3b3502" providerId="LiveId" clId="{2AA33E6C-6BCC-4225-988B-F669CABE0884}" dt="2023-05-14T20:41:49.963" v="56" actId="478"/>
          <ac:picMkLst>
            <pc:docMk/>
            <pc:sldMk cId="4097357439" sldId="276"/>
            <ac:picMk id="4" creationId="{52819A03-AB96-F1B7-4F2D-2DB9CBC95F97}"/>
          </ac:picMkLst>
        </pc:picChg>
        <pc:picChg chg="add">
          <ac:chgData name="Jeremy Beard" userId="9676edfc3f3b3502" providerId="LiveId" clId="{2AA33E6C-6BCC-4225-988B-F669CABE0884}" dt="2023-05-14T20:53:17.832" v="493" actId="22"/>
          <ac:picMkLst>
            <pc:docMk/>
            <pc:sldMk cId="4097357439" sldId="276"/>
            <ac:picMk id="6" creationId="{8D9EBF65-3B69-B7A0-A7C7-AFA47BDDE510}"/>
          </ac:picMkLst>
        </pc:picChg>
      </pc:sldChg>
      <pc:sldChg chg="addSp delSp modSp mod">
        <pc:chgData name="Jeremy Beard" userId="9676edfc3f3b3502" providerId="LiveId" clId="{2AA33E6C-6BCC-4225-988B-F669CABE0884}" dt="2023-05-14T20:54:20.736" v="496"/>
        <pc:sldMkLst>
          <pc:docMk/>
          <pc:sldMk cId="2579930326" sldId="277"/>
        </pc:sldMkLst>
        <pc:spChg chg="mod">
          <ac:chgData name="Jeremy Beard" userId="9676edfc3f3b3502" providerId="LiveId" clId="{2AA33E6C-6BCC-4225-988B-F669CABE0884}" dt="2023-05-14T20:43:57.662" v="112" actId="313"/>
          <ac:spMkLst>
            <pc:docMk/>
            <pc:sldMk cId="2579930326" sldId="27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20.736" v="496"/>
          <ac:spMkLst>
            <pc:docMk/>
            <pc:sldMk cId="2579930326" sldId="277"/>
            <ac:spMk id="7" creationId="{7701973C-23C8-8CFA-6FA1-69F34C4D7BE3}"/>
          </ac:spMkLst>
        </pc:spChg>
        <pc:picChg chg="del">
          <ac:chgData name="Jeremy Beard" userId="9676edfc3f3b3502" providerId="LiveId" clId="{2AA33E6C-6BCC-4225-988B-F669CABE0884}" dt="2023-05-14T20:41:52.634" v="57" actId="478"/>
          <ac:picMkLst>
            <pc:docMk/>
            <pc:sldMk cId="2579930326" sldId="277"/>
            <ac:picMk id="4" creationId="{E52F5A66-3E78-0E7C-812C-CC28AB7A5300}"/>
          </ac:picMkLst>
        </pc:picChg>
        <pc:picChg chg="add">
          <ac:chgData name="Jeremy Beard" userId="9676edfc3f3b3502" providerId="LiveId" clId="{2AA33E6C-6BCC-4225-988B-F669CABE0884}" dt="2023-05-14T20:54:16.966" v="495" actId="22"/>
          <ac:picMkLst>
            <pc:docMk/>
            <pc:sldMk cId="2579930326" sldId="277"/>
            <ac:picMk id="6" creationId="{47D684E6-9F6E-7F71-21EE-77640DA7D861}"/>
          </ac:picMkLst>
        </pc:picChg>
      </pc:sldChg>
      <pc:sldChg chg="addSp delSp modSp mod">
        <pc:chgData name="Jeremy Beard" userId="9676edfc3f3b3502" providerId="LiveId" clId="{2AA33E6C-6BCC-4225-988B-F669CABE0884}" dt="2023-05-14T20:54:41.513" v="498"/>
        <pc:sldMkLst>
          <pc:docMk/>
          <pc:sldMk cId="1003770071" sldId="278"/>
        </pc:sldMkLst>
        <pc:spChg chg="mod">
          <ac:chgData name="Jeremy Beard" userId="9676edfc3f3b3502" providerId="LiveId" clId="{2AA33E6C-6BCC-4225-988B-F669CABE0884}" dt="2023-05-14T20:43:58.046" v="113" actId="313"/>
          <ac:spMkLst>
            <pc:docMk/>
            <pc:sldMk cId="1003770071" sldId="278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41.513" v="498"/>
          <ac:spMkLst>
            <pc:docMk/>
            <pc:sldMk cId="1003770071" sldId="278"/>
            <ac:spMk id="7" creationId="{8F608E79-C2D3-CFCA-7269-C5FDCB65A580}"/>
          </ac:spMkLst>
        </pc:spChg>
        <pc:picChg chg="del">
          <ac:chgData name="Jeremy Beard" userId="9676edfc3f3b3502" providerId="LiveId" clId="{2AA33E6C-6BCC-4225-988B-F669CABE0884}" dt="2023-05-14T20:41:54.219" v="58" actId="478"/>
          <ac:picMkLst>
            <pc:docMk/>
            <pc:sldMk cId="1003770071" sldId="278"/>
            <ac:picMk id="4" creationId="{0BE2FF64-E1AE-A11C-D612-753E807BEF64}"/>
          </ac:picMkLst>
        </pc:picChg>
        <pc:picChg chg="add">
          <ac:chgData name="Jeremy Beard" userId="9676edfc3f3b3502" providerId="LiveId" clId="{2AA33E6C-6BCC-4225-988B-F669CABE0884}" dt="2023-05-14T20:54:37.500" v="497" actId="22"/>
          <ac:picMkLst>
            <pc:docMk/>
            <pc:sldMk cId="1003770071" sldId="278"/>
            <ac:picMk id="6" creationId="{EAED8F6D-CC79-A966-041A-5E3A8500D9AD}"/>
          </ac:picMkLst>
        </pc:picChg>
      </pc:sldChg>
      <pc:sldChg chg="addSp delSp modSp mod">
        <pc:chgData name="Jeremy Beard" userId="9676edfc3f3b3502" providerId="LiveId" clId="{2AA33E6C-6BCC-4225-988B-F669CABE0884}" dt="2023-05-14T20:54:58.458" v="500"/>
        <pc:sldMkLst>
          <pc:docMk/>
          <pc:sldMk cId="141125156" sldId="279"/>
        </pc:sldMkLst>
        <pc:spChg chg="mod">
          <ac:chgData name="Jeremy Beard" userId="9676edfc3f3b3502" providerId="LiveId" clId="{2AA33E6C-6BCC-4225-988B-F669CABE0884}" dt="2023-05-14T20:43:58.427" v="114" actId="313"/>
          <ac:spMkLst>
            <pc:docMk/>
            <pc:sldMk cId="141125156" sldId="27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58.458" v="500"/>
          <ac:spMkLst>
            <pc:docMk/>
            <pc:sldMk cId="141125156" sldId="279"/>
            <ac:spMk id="7" creationId="{ABE52210-C201-FE64-E16F-5CC2B082B51F}"/>
          </ac:spMkLst>
        </pc:spChg>
        <pc:picChg chg="del">
          <ac:chgData name="Jeremy Beard" userId="9676edfc3f3b3502" providerId="LiveId" clId="{2AA33E6C-6BCC-4225-988B-F669CABE0884}" dt="2023-05-14T20:41:55.648" v="59" actId="478"/>
          <ac:picMkLst>
            <pc:docMk/>
            <pc:sldMk cId="141125156" sldId="279"/>
            <ac:picMk id="4" creationId="{922AC966-37BD-506F-23EC-5CC964492C09}"/>
          </ac:picMkLst>
        </pc:picChg>
        <pc:picChg chg="add">
          <ac:chgData name="Jeremy Beard" userId="9676edfc3f3b3502" providerId="LiveId" clId="{2AA33E6C-6BCC-4225-988B-F669CABE0884}" dt="2023-05-14T20:54:54.601" v="499" actId="22"/>
          <ac:picMkLst>
            <pc:docMk/>
            <pc:sldMk cId="141125156" sldId="279"/>
            <ac:picMk id="6" creationId="{3300995F-40EF-0BDA-4520-54CDA26D9BAB}"/>
          </ac:picMkLst>
        </pc:picChg>
      </pc:sldChg>
      <pc:sldChg chg="addSp delSp modSp mod">
        <pc:chgData name="Jeremy Beard" userId="9676edfc3f3b3502" providerId="LiveId" clId="{2AA33E6C-6BCC-4225-988B-F669CABE0884}" dt="2023-05-14T20:55:16.711" v="502"/>
        <pc:sldMkLst>
          <pc:docMk/>
          <pc:sldMk cId="1985385028" sldId="280"/>
        </pc:sldMkLst>
        <pc:spChg chg="mod">
          <ac:chgData name="Jeremy Beard" userId="9676edfc3f3b3502" providerId="LiveId" clId="{2AA33E6C-6BCC-4225-988B-F669CABE0884}" dt="2023-05-14T20:43:58.810" v="115" actId="313"/>
          <ac:spMkLst>
            <pc:docMk/>
            <pc:sldMk cId="1985385028" sldId="28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16.711" v="502"/>
          <ac:spMkLst>
            <pc:docMk/>
            <pc:sldMk cId="1985385028" sldId="280"/>
            <ac:spMk id="7" creationId="{223B5717-CC8C-1623-85F6-9E5ECAB28805}"/>
          </ac:spMkLst>
        </pc:spChg>
        <pc:picChg chg="del">
          <ac:chgData name="Jeremy Beard" userId="9676edfc3f3b3502" providerId="LiveId" clId="{2AA33E6C-6BCC-4225-988B-F669CABE0884}" dt="2023-05-14T20:41:57.177" v="60" actId="478"/>
          <ac:picMkLst>
            <pc:docMk/>
            <pc:sldMk cId="1985385028" sldId="280"/>
            <ac:picMk id="4" creationId="{E099B1B9-43BE-2AAE-9236-5CA18AD2575F}"/>
          </ac:picMkLst>
        </pc:picChg>
        <pc:picChg chg="add">
          <ac:chgData name="Jeremy Beard" userId="9676edfc3f3b3502" providerId="LiveId" clId="{2AA33E6C-6BCC-4225-988B-F669CABE0884}" dt="2023-05-14T20:55:12.352" v="501" actId="22"/>
          <ac:picMkLst>
            <pc:docMk/>
            <pc:sldMk cId="1985385028" sldId="280"/>
            <ac:picMk id="6" creationId="{835155D1-626D-9DD2-C3E1-1F759365F5F5}"/>
          </ac:picMkLst>
        </pc:picChg>
      </pc:sldChg>
      <pc:sldChg chg="addSp delSp modSp mod">
        <pc:chgData name="Jeremy Beard" userId="9676edfc3f3b3502" providerId="LiveId" clId="{2AA33E6C-6BCC-4225-988B-F669CABE0884}" dt="2023-05-14T20:55:36.479" v="504"/>
        <pc:sldMkLst>
          <pc:docMk/>
          <pc:sldMk cId="2368235062" sldId="281"/>
        </pc:sldMkLst>
        <pc:spChg chg="mod">
          <ac:chgData name="Jeremy Beard" userId="9676edfc3f3b3502" providerId="LiveId" clId="{2AA33E6C-6BCC-4225-988B-F669CABE0884}" dt="2023-05-14T20:43:59.163" v="116" actId="313"/>
          <ac:spMkLst>
            <pc:docMk/>
            <pc:sldMk cId="2368235062" sldId="28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36.479" v="504"/>
          <ac:spMkLst>
            <pc:docMk/>
            <pc:sldMk cId="2368235062" sldId="281"/>
            <ac:spMk id="7" creationId="{19C3836F-2364-2005-DBB0-AB6E453D7583}"/>
          </ac:spMkLst>
        </pc:spChg>
        <pc:picChg chg="del">
          <ac:chgData name="Jeremy Beard" userId="9676edfc3f3b3502" providerId="LiveId" clId="{2AA33E6C-6BCC-4225-988B-F669CABE0884}" dt="2023-05-14T20:41:59.858" v="61" actId="478"/>
          <ac:picMkLst>
            <pc:docMk/>
            <pc:sldMk cId="2368235062" sldId="281"/>
            <ac:picMk id="4" creationId="{0C05A563-DE22-DCDC-FF38-994EF362C03B}"/>
          </ac:picMkLst>
        </pc:picChg>
        <pc:picChg chg="add">
          <ac:chgData name="Jeremy Beard" userId="9676edfc3f3b3502" providerId="LiveId" clId="{2AA33E6C-6BCC-4225-988B-F669CABE0884}" dt="2023-05-14T20:55:30.442" v="503" actId="22"/>
          <ac:picMkLst>
            <pc:docMk/>
            <pc:sldMk cId="2368235062" sldId="281"/>
            <ac:picMk id="6" creationId="{A6C0674D-9B35-45F6-284F-147AD6AA049B}"/>
          </ac:picMkLst>
        </pc:picChg>
      </pc:sldChg>
      <pc:sldChg chg="addSp delSp modSp mod">
        <pc:chgData name="Jeremy Beard" userId="9676edfc3f3b3502" providerId="LiveId" clId="{2AA33E6C-6BCC-4225-988B-F669CABE0884}" dt="2023-05-14T20:55:59.291" v="506"/>
        <pc:sldMkLst>
          <pc:docMk/>
          <pc:sldMk cId="605380263" sldId="282"/>
        </pc:sldMkLst>
        <pc:spChg chg="mod">
          <ac:chgData name="Jeremy Beard" userId="9676edfc3f3b3502" providerId="LiveId" clId="{2AA33E6C-6BCC-4225-988B-F669CABE0884}" dt="2023-05-14T20:43:59.553" v="117" actId="313"/>
          <ac:spMkLst>
            <pc:docMk/>
            <pc:sldMk cId="605380263" sldId="28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59.291" v="506"/>
          <ac:spMkLst>
            <pc:docMk/>
            <pc:sldMk cId="605380263" sldId="282"/>
            <ac:spMk id="7" creationId="{6D97C27F-19E3-9FD5-7A3F-989D9131632B}"/>
          </ac:spMkLst>
        </pc:spChg>
        <pc:picChg chg="del">
          <ac:chgData name="Jeremy Beard" userId="9676edfc3f3b3502" providerId="LiveId" clId="{2AA33E6C-6BCC-4225-988B-F669CABE0884}" dt="2023-05-14T20:42:01.595" v="62" actId="478"/>
          <ac:picMkLst>
            <pc:docMk/>
            <pc:sldMk cId="605380263" sldId="282"/>
            <ac:picMk id="4" creationId="{42A1E4F2-C8A7-A6A1-81CF-001A19B640BB}"/>
          </ac:picMkLst>
        </pc:picChg>
        <pc:picChg chg="add">
          <ac:chgData name="Jeremy Beard" userId="9676edfc3f3b3502" providerId="LiveId" clId="{2AA33E6C-6BCC-4225-988B-F669CABE0884}" dt="2023-05-14T20:55:54.079" v="505" actId="22"/>
          <ac:picMkLst>
            <pc:docMk/>
            <pc:sldMk cId="605380263" sldId="282"/>
            <ac:picMk id="6" creationId="{13561C33-201C-9549-F620-F5497921F53E}"/>
          </ac:picMkLst>
        </pc:picChg>
      </pc:sldChg>
      <pc:sldChg chg="addSp delSp modSp mod">
        <pc:chgData name="Jeremy Beard" userId="9676edfc3f3b3502" providerId="LiveId" clId="{2AA33E6C-6BCC-4225-988B-F669CABE0884}" dt="2023-05-14T20:56:22.926" v="508"/>
        <pc:sldMkLst>
          <pc:docMk/>
          <pc:sldMk cId="3934995075" sldId="283"/>
        </pc:sldMkLst>
        <pc:spChg chg="mod">
          <ac:chgData name="Jeremy Beard" userId="9676edfc3f3b3502" providerId="LiveId" clId="{2AA33E6C-6BCC-4225-988B-F669CABE0884}" dt="2023-05-14T20:43:59.876" v="118" actId="313"/>
          <ac:spMkLst>
            <pc:docMk/>
            <pc:sldMk cId="3934995075" sldId="28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6:22.926" v="508"/>
          <ac:spMkLst>
            <pc:docMk/>
            <pc:sldMk cId="3934995075" sldId="283"/>
            <ac:spMk id="7" creationId="{5755A8A3-12B6-14C8-B35A-137E29AA5380}"/>
          </ac:spMkLst>
        </pc:spChg>
        <pc:picChg chg="del">
          <ac:chgData name="Jeremy Beard" userId="9676edfc3f3b3502" providerId="LiveId" clId="{2AA33E6C-6BCC-4225-988B-F669CABE0884}" dt="2023-05-14T20:42:03.225" v="63" actId="478"/>
          <ac:picMkLst>
            <pc:docMk/>
            <pc:sldMk cId="3934995075" sldId="283"/>
            <ac:picMk id="4" creationId="{D7966134-7EB0-86EB-FD42-91103CDC8B3A}"/>
          </ac:picMkLst>
        </pc:picChg>
        <pc:picChg chg="add">
          <ac:chgData name="Jeremy Beard" userId="9676edfc3f3b3502" providerId="LiveId" clId="{2AA33E6C-6BCC-4225-988B-F669CABE0884}" dt="2023-05-14T20:56:16.015" v="507" actId="22"/>
          <ac:picMkLst>
            <pc:docMk/>
            <pc:sldMk cId="3934995075" sldId="283"/>
            <ac:picMk id="6" creationId="{671C092A-31E5-CC04-B325-2B58F042982A}"/>
          </ac:picMkLst>
        </pc:picChg>
      </pc:sldChg>
      <pc:sldChg chg="addSp delSp modSp mod">
        <pc:chgData name="Jeremy Beard" userId="9676edfc3f3b3502" providerId="LiveId" clId="{2AA33E6C-6BCC-4225-988B-F669CABE0884}" dt="2023-05-14T20:58:26.224" v="526" actId="14100"/>
        <pc:sldMkLst>
          <pc:docMk/>
          <pc:sldMk cId="4045531130" sldId="284"/>
        </pc:sldMkLst>
        <pc:spChg chg="mod">
          <ac:chgData name="Jeremy Beard" userId="9676edfc3f3b3502" providerId="LiveId" clId="{2AA33E6C-6BCC-4225-988B-F669CABE0884}" dt="2023-05-14T20:58:03.042" v="518" actId="20577"/>
          <ac:spMkLst>
            <pc:docMk/>
            <pc:sldMk cId="4045531130" sldId="28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26.224" v="526" actId="14100"/>
          <ac:spMkLst>
            <pc:docMk/>
            <pc:sldMk cId="4045531130" sldId="284"/>
            <ac:spMk id="7" creationId="{2F45FC4C-005B-DF6B-58FA-4DF306475F2B}"/>
          </ac:spMkLst>
        </pc:spChg>
        <pc:picChg chg="del">
          <ac:chgData name="Jeremy Beard" userId="9676edfc3f3b3502" providerId="LiveId" clId="{2AA33E6C-6BCC-4225-988B-F669CABE0884}" dt="2023-05-14T20:42:05.035" v="64" actId="478"/>
          <ac:picMkLst>
            <pc:docMk/>
            <pc:sldMk cId="4045531130" sldId="284"/>
            <ac:picMk id="4" creationId="{8944122A-ECDE-3E54-C1AC-E8AD60AFB88D}"/>
          </ac:picMkLst>
        </pc:picChg>
        <pc:picChg chg="add mod">
          <ac:chgData name="Jeremy Beard" userId="9676edfc3f3b3502" providerId="LiveId" clId="{2AA33E6C-6BCC-4225-988B-F669CABE0884}" dt="2023-05-14T20:58:14.778" v="521" actId="1076"/>
          <ac:picMkLst>
            <pc:docMk/>
            <pc:sldMk cId="4045531130" sldId="284"/>
            <ac:picMk id="6" creationId="{B4909959-5B05-39F4-7901-FE0D69447F85}"/>
          </ac:picMkLst>
        </pc:picChg>
      </pc:sldChg>
      <pc:sldChg chg="addSp delSp modSp mod">
        <pc:chgData name="Jeremy Beard" userId="9676edfc3f3b3502" providerId="LiveId" clId="{2AA33E6C-6BCC-4225-988B-F669CABE0884}" dt="2023-05-14T20:58:56.255" v="532"/>
        <pc:sldMkLst>
          <pc:docMk/>
          <pc:sldMk cId="2737480243" sldId="285"/>
        </pc:sldMkLst>
        <pc:spChg chg="mod">
          <ac:chgData name="Jeremy Beard" userId="9676edfc3f3b3502" providerId="LiveId" clId="{2AA33E6C-6BCC-4225-988B-F669CABE0884}" dt="2023-05-14T20:44:00.598" v="120" actId="313"/>
          <ac:spMkLst>
            <pc:docMk/>
            <pc:sldMk cId="2737480243" sldId="28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56.255" v="532"/>
          <ac:spMkLst>
            <pc:docMk/>
            <pc:sldMk cId="2737480243" sldId="285"/>
            <ac:spMk id="7" creationId="{DC71EC0C-8E87-28BE-C45A-5740C0BA9ECC}"/>
          </ac:spMkLst>
        </pc:spChg>
        <pc:picChg chg="del">
          <ac:chgData name="Jeremy Beard" userId="9676edfc3f3b3502" providerId="LiveId" clId="{2AA33E6C-6BCC-4225-988B-F669CABE0884}" dt="2023-05-14T20:42:07.426" v="65" actId="478"/>
          <ac:picMkLst>
            <pc:docMk/>
            <pc:sldMk cId="2737480243" sldId="285"/>
            <ac:picMk id="4" creationId="{69D21BD2-D197-1FAB-0C5C-18F4C82E319E}"/>
          </ac:picMkLst>
        </pc:picChg>
        <pc:picChg chg="add mod">
          <ac:chgData name="Jeremy Beard" userId="9676edfc3f3b3502" providerId="LiveId" clId="{2AA33E6C-6BCC-4225-988B-F669CABE0884}" dt="2023-05-14T20:58:52.130" v="531" actId="1076"/>
          <ac:picMkLst>
            <pc:docMk/>
            <pc:sldMk cId="2737480243" sldId="285"/>
            <ac:picMk id="6" creationId="{D0A8E76D-3261-A97F-331D-19598EAF8298}"/>
          </ac:picMkLst>
        </pc:picChg>
      </pc:sldChg>
      <pc:sldChg chg="addSp delSp modSp mod">
        <pc:chgData name="Jeremy Beard" userId="9676edfc3f3b3502" providerId="LiveId" clId="{2AA33E6C-6BCC-4225-988B-F669CABE0884}" dt="2023-05-14T21:02:40.785" v="540" actId="20577"/>
        <pc:sldMkLst>
          <pc:docMk/>
          <pc:sldMk cId="2207644297" sldId="286"/>
        </pc:sldMkLst>
        <pc:spChg chg="mod">
          <ac:chgData name="Jeremy Beard" userId="9676edfc3f3b3502" providerId="LiveId" clId="{2AA33E6C-6BCC-4225-988B-F669CABE0884}" dt="2023-05-14T20:44:00.950" v="121" actId="313"/>
          <ac:spMkLst>
            <pc:docMk/>
            <pc:sldMk cId="2207644297" sldId="28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40.785" v="540" actId="20577"/>
          <ac:spMkLst>
            <pc:docMk/>
            <pc:sldMk cId="2207644297" sldId="286"/>
            <ac:spMk id="7" creationId="{B7746C40-1094-EE2F-4083-00A474E23AFB}"/>
          </ac:spMkLst>
        </pc:spChg>
        <pc:picChg chg="del">
          <ac:chgData name="Jeremy Beard" userId="9676edfc3f3b3502" providerId="LiveId" clId="{2AA33E6C-6BCC-4225-988B-F669CABE0884}" dt="2023-05-14T20:42:34.531" v="66" actId="478"/>
          <ac:picMkLst>
            <pc:docMk/>
            <pc:sldMk cId="2207644297" sldId="286"/>
            <ac:picMk id="4" creationId="{7AF32971-EBF9-F8D5-0288-C9969761C0A6}"/>
          </ac:picMkLst>
        </pc:picChg>
        <pc:picChg chg="add mod">
          <ac:chgData name="Jeremy Beard" userId="9676edfc3f3b3502" providerId="LiveId" clId="{2AA33E6C-6BCC-4225-988B-F669CABE0884}" dt="2023-05-14T21:02:23.284" v="535" actId="962"/>
          <ac:picMkLst>
            <pc:docMk/>
            <pc:sldMk cId="2207644297" sldId="286"/>
            <ac:picMk id="6" creationId="{9E6CE9AE-E128-26FC-3750-A3B03BE84D61}"/>
          </ac:picMkLst>
        </pc:picChg>
      </pc:sldChg>
      <pc:sldChg chg="addSp delSp modSp mod">
        <pc:chgData name="Jeremy Beard" userId="9676edfc3f3b3502" providerId="LiveId" clId="{2AA33E6C-6BCC-4225-988B-F669CABE0884}" dt="2023-05-14T21:02:53.203" v="544"/>
        <pc:sldMkLst>
          <pc:docMk/>
          <pc:sldMk cId="1193290799" sldId="287"/>
        </pc:sldMkLst>
        <pc:spChg chg="mod">
          <ac:chgData name="Jeremy Beard" userId="9676edfc3f3b3502" providerId="LiveId" clId="{2AA33E6C-6BCC-4225-988B-F669CABE0884}" dt="2023-05-14T20:44:01.287" v="122" actId="313"/>
          <ac:spMkLst>
            <pc:docMk/>
            <pc:sldMk cId="1193290799" sldId="28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53.203" v="544"/>
          <ac:spMkLst>
            <pc:docMk/>
            <pc:sldMk cId="1193290799" sldId="287"/>
            <ac:spMk id="7" creationId="{D8EEB398-7121-81A3-E079-62E36086C5E9}"/>
          </ac:spMkLst>
        </pc:spChg>
        <pc:picChg chg="del">
          <ac:chgData name="Jeremy Beard" userId="9676edfc3f3b3502" providerId="LiveId" clId="{2AA33E6C-6BCC-4225-988B-F669CABE0884}" dt="2023-05-14T20:42:39.203" v="67" actId="478"/>
          <ac:picMkLst>
            <pc:docMk/>
            <pc:sldMk cId="1193290799" sldId="287"/>
            <ac:picMk id="4" creationId="{9C4058D6-5092-E1C3-DF02-7B35FCAA7CF1}"/>
          </ac:picMkLst>
        </pc:picChg>
        <pc:picChg chg="add mod">
          <ac:chgData name="Jeremy Beard" userId="9676edfc3f3b3502" providerId="LiveId" clId="{2AA33E6C-6BCC-4225-988B-F669CABE0884}" dt="2023-05-14T21:02:48.365" v="543" actId="962"/>
          <ac:picMkLst>
            <pc:docMk/>
            <pc:sldMk cId="1193290799" sldId="287"/>
            <ac:picMk id="6" creationId="{60771708-4BD5-26D2-6EA9-1B39BC3757AC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772740976" sldId="28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065326282" sldId="289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659906769" sldId="290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96888251" sldId="291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21959907" sldId="29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821068858" sldId="29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845293230" sldId="29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64952579" sldId="29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661005624" sldId="29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84126015" sldId="297"/>
        </pc:sldMkLst>
      </pc:sldChg>
      <pc:sldChg chg="modSp mod ord">
        <pc:chgData name="Jeremy Beard" userId="9676edfc3f3b3502" providerId="LiveId" clId="{2AA33E6C-6BCC-4225-988B-F669CABE0884}" dt="2023-05-14T20:44:51.275" v="166" actId="20577"/>
        <pc:sldMkLst>
          <pc:docMk/>
          <pc:sldMk cId="1615044428" sldId="299"/>
        </pc:sldMkLst>
        <pc:spChg chg="mod">
          <ac:chgData name="Jeremy Beard" userId="9676edfc3f3b3502" providerId="LiveId" clId="{2AA33E6C-6BCC-4225-988B-F669CABE0884}" dt="2023-05-14T20:44:51.275" v="166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addSp delSp modSp mod">
        <pc:chgData name="Jeremy Beard" userId="9676edfc3f3b3502" providerId="LiveId" clId="{2AA33E6C-6BCC-4225-988B-F669CABE0884}" dt="2023-05-14T21:03:01.995" v="548"/>
        <pc:sldMkLst>
          <pc:docMk/>
          <pc:sldMk cId="2549460029" sldId="300"/>
        </pc:sldMkLst>
        <pc:spChg chg="mod">
          <ac:chgData name="Jeremy Beard" userId="9676edfc3f3b3502" providerId="LiveId" clId="{2AA33E6C-6BCC-4225-988B-F669CABE0884}" dt="2023-05-14T20:44:01.632" v="123" actId="313"/>
          <ac:spMkLst>
            <pc:docMk/>
            <pc:sldMk cId="2549460029" sldId="30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01.995" v="548"/>
          <ac:spMkLst>
            <pc:docMk/>
            <pc:sldMk cId="2549460029" sldId="300"/>
            <ac:spMk id="7" creationId="{33275AE5-C5A7-980E-B97E-33930DAF016D}"/>
          </ac:spMkLst>
        </pc:spChg>
        <pc:picChg chg="del">
          <ac:chgData name="Jeremy Beard" userId="9676edfc3f3b3502" providerId="LiveId" clId="{2AA33E6C-6BCC-4225-988B-F669CABE0884}" dt="2023-05-14T20:42:41.004" v="68" actId="478"/>
          <ac:picMkLst>
            <pc:docMk/>
            <pc:sldMk cId="2549460029" sldId="300"/>
            <ac:picMk id="4" creationId="{1BEA818A-6206-FAA7-ABD7-542DEBF51F11}"/>
          </ac:picMkLst>
        </pc:picChg>
        <pc:picChg chg="add mod">
          <ac:chgData name="Jeremy Beard" userId="9676edfc3f3b3502" providerId="LiveId" clId="{2AA33E6C-6BCC-4225-988B-F669CABE0884}" dt="2023-05-14T21:02:58.740" v="547" actId="962"/>
          <ac:picMkLst>
            <pc:docMk/>
            <pc:sldMk cId="2549460029" sldId="300"/>
            <ac:picMk id="6" creationId="{E4241697-CC34-536D-122A-EE7224257D87}"/>
          </ac:picMkLst>
        </pc:picChg>
      </pc:sldChg>
      <pc:sldChg chg="addSp delSp modSp mod">
        <pc:chgData name="Jeremy Beard" userId="9676edfc3f3b3502" providerId="LiveId" clId="{2AA33E6C-6BCC-4225-988B-F669CABE0884}" dt="2023-05-14T21:03:35.150" v="556" actId="20577"/>
        <pc:sldMkLst>
          <pc:docMk/>
          <pc:sldMk cId="3313002230" sldId="301"/>
        </pc:sldMkLst>
        <pc:spChg chg="mod">
          <ac:chgData name="Jeremy Beard" userId="9676edfc3f3b3502" providerId="LiveId" clId="{2AA33E6C-6BCC-4225-988B-F669CABE0884}" dt="2023-05-14T20:44:01.977" v="124" actId="313"/>
          <ac:spMkLst>
            <pc:docMk/>
            <pc:sldMk cId="3313002230" sldId="30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35.150" v="556" actId="20577"/>
          <ac:spMkLst>
            <pc:docMk/>
            <pc:sldMk cId="3313002230" sldId="301"/>
            <ac:spMk id="7" creationId="{6974C95C-0152-9B5B-4147-FDD9741C8EDB}"/>
          </ac:spMkLst>
        </pc:spChg>
        <pc:picChg chg="del">
          <ac:chgData name="Jeremy Beard" userId="9676edfc3f3b3502" providerId="LiveId" clId="{2AA33E6C-6BCC-4225-988B-F669CABE0884}" dt="2023-05-14T20:42:42.587" v="69" actId="478"/>
          <ac:picMkLst>
            <pc:docMk/>
            <pc:sldMk cId="3313002230" sldId="301"/>
            <ac:picMk id="4" creationId="{78B5E60B-1C55-F562-FA53-F9637A6DA5B6}"/>
          </ac:picMkLst>
        </pc:picChg>
        <pc:picChg chg="add mod">
          <ac:chgData name="Jeremy Beard" userId="9676edfc3f3b3502" providerId="LiveId" clId="{2AA33E6C-6BCC-4225-988B-F669CABE0884}" dt="2023-05-14T21:03:19.605" v="551" actId="962"/>
          <ac:picMkLst>
            <pc:docMk/>
            <pc:sldMk cId="3313002230" sldId="301"/>
            <ac:picMk id="6" creationId="{799C44E3-25FD-EB4E-7CD4-32DC0F7FE1E7}"/>
          </ac:picMkLst>
        </pc:picChg>
      </pc:sldChg>
      <pc:sldChg chg="addSp delSp modSp mod">
        <pc:chgData name="Jeremy Beard" userId="9676edfc3f3b3502" providerId="LiveId" clId="{2AA33E6C-6BCC-4225-988B-F669CABE0884}" dt="2023-05-14T21:03:57.414" v="563"/>
        <pc:sldMkLst>
          <pc:docMk/>
          <pc:sldMk cId="1791371060" sldId="302"/>
        </pc:sldMkLst>
        <pc:spChg chg="mod">
          <ac:chgData name="Jeremy Beard" userId="9676edfc3f3b3502" providerId="LiveId" clId="{2AA33E6C-6BCC-4225-988B-F669CABE0884}" dt="2023-05-14T20:44:02.328" v="125" actId="313"/>
          <ac:spMkLst>
            <pc:docMk/>
            <pc:sldMk cId="1791371060" sldId="30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57.414" v="563"/>
          <ac:spMkLst>
            <pc:docMk/>
            <pc:sldMk cId="1791371060" sldId="302"/>
            <ac:spMk id="7" creationId="{00254D2F-03D4-EA06-E5CC-84317B570B6B}"/>
          </ac:spMkLst>
        </pc:spChg>
        <pc:picChg chg="del">
          <ac:chgData name="Jeremy Beard" userId="9676edfc3f3b3502" providerId="LiveId" clId="{2AA33E6C-6BCC-4225-988B-F669CABE0884}" dt="2023-05-14T20:42:44.049" v="70" actId="478"/>
          <ac:picMkLst>
            <pc:docMk/>
            <pc:sldMk cId="1791371060" sldId="302"/>
            <ac:picMk id="4" creationId="{F58611FB-CC48-0885-A53A-C8803EE83224}"/>
          </ac:picMkLst>
        </pc:picChg>
        <pc:picChg chg="add mod">
          <ac:chgData name="Jeremy Beard" userId="9676edfc3f3b3502" providerId="LiveId" clId="{2AA33E6C-6BCC-4225-988B-F669CABE0884}" dt="2023-05-14T21:03:52.601" v="562" actId="1076"/>
          <ac:picMkLst>
            <pc:docMk/>
            <pc:sldMk cId="1791371060" sldId="302"/>
            <ac:picMk id="6" creationId="{319EE686-BF20-7A37-83A3-BAF26CEB06AC}"/>
          </ac:picMkLst>
        </pc:picChg>
      </pc:sldChg>
      <pc:sldChg chg="addSp delSp modSp mod">
        <pc:chgData name="Jeremy Beard" userId="9676edfc3f3b3502" providerId="LiveId" clId="{2AA33E6C-6BCC-4225-988B-F669CABE0884}" dt="2023-05-14T21:04:27.814" v="569"/>
        <pc:sldMkLst>
          <pc:docMk/>
          <pc:sldMk cId="4283754421" sldId="303"/>
        </pc:sldMkLst>
        <pc:spChg chg="mod">
          <ac:chgData name="Jeremy Beard" userId="9676edfc3f3b3502" providerId="LiveId" clId="{2AA33E6C-6BCC-4225-988B-F669CABE0884}" dt="2023-05-14T20:44:03.162" v="126" actId="313"/>
          <ac:spMkLst>
            <pc:docMk/>
            <pc:sldMk cId="4283754421" sldId="30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27.814" v="569"/>
          <ac:spMkLst>
            <pc:docMk/>
            <pc:sldMk cId="4283754421" sldId="303"/>
            <ac:spMk id="7" creationId="{86A71A6C-C248-B19D-7544-DC6C14B93787}"/>
          </ac:spMkLst>
        </pc:spChg>
        <pc:picChg chg="del">
          <ac:chgData name="Jeremy Beard" userId="9676edfc3f3b3502" providerId="LiveId" clId="{2AA33E6C-6BCC-4225-988B-F669CABE0884}" dt="2023-05-14T20:42:45.539" v="71" actId="478"/>
          <ac:picMkLst>
            <pc:docMk/>
            <pc:sldMk cId="4283754421" sldId="303"/>
            <ac:picMk id="4" creationId="{DA36FAAB-20C5-8BA0-ED9D-F8C0BB9C70CF}"/>
          </ac:picMkLst>
        </pc:picChg>
        <pc:picChg chg="add mod">
          <ac:chgData name="Jeremy Beard" userId="9676edfc3f3b3502" providerId="LiveId" clId="{2AA33E6C-6BCC-4225-988B-F669CABE0884}" dt="2023-05-14T21:04:23.323" v="568" actId="1076"/>
          <ac:picMkLst>
            <pc:docMk/>
            <pc:sldMk cId="4283754421" sldId="303"/>
            <ac:picMk id="6" creationId="{C79054FD-5472-ACD4-9DA3-6F73E3190003}"/>
          </ac:picMkLst>
        </pc:picChg>
      </pc:sldChg>
      <pc:sldChg chg="addSp delSp modSp mod">
        <pc:chgData name="Jeremy Beard" userId="9676edfc3f3b3502" providerId="LiveId" clId="{2AA33E6C-6BCC-4225-988B-F669CABE0884}" dt="2023-05-14T21:04:46.661" v="575"/>
        <pc:sldMkLst>
          <pc:docMk/>
          <pc:sldMk cId="434577784" sldId="304"/>
        </pc:sldMkLst>
        <pc:spChg chg="mod">
          <ac:chgData name="Jeremy Beard" userId="9676edfc3f3b3502" providerId="LiveId" clId="{2AA33E6C-6BCC-4225-988B-F669CABE0884}" dt="2023-05-14T20:44:03.830" v="127" actId="313"/>
          <ac:spMkLst>
            <pc:docMk/>
            <pc:sldMk cId="434577784" sldId="30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46.661" v="575"/>
          <ac:spMkLst>
            <pc:docMk/>
            <pc:sldMk cId="434577784" sldId="304"/>
            <ac:spMk id="7" creationId="{7CC4BA8D-A858-B87C-DC80-D0A58D1228C9}"/>
          </ac:spMkLst>
        </pc:spChg>
        <pc:picChg chg="del">
          <ac:chgData name="Jeremy Beard" userId="9676edfc3f3b3502" providerId="LiveId" clId="{2AA33E6C-6BCC-4225-988B-F669CABE0884}" dt="2023-05-14T20:42:47.834" v="72" actId="478"/>
          <ac:picMkLst>
            <pc:docMk/>
            <pc:sldMk cId="434577784" sldId="304"/>
            <ac:picMk id="4" creationId="{F117E4E9-F8DA-AC51-2627-8D279DBAF2B8}"/>
          </ac:picMkLst>
        </pc:picChg>
        <pc:picChg chg="add mod">
          <ac:chgData name="Jeremy Beard" userId="9676edfc3f3b3502" providerId="LiveId" clId="{2AA33E6C-6BCC-4225-988B-F669CABE0884}" dt="2023-05-14T21:04:42.057" v="574" actId="1076"/>
          <ac:picMkLst>
            <pc:docMk/>
            <pc:sldMk cId="434577784" sldId="304"/>
            <ac:picMk id="6" creationId="{4A145A91-8EC1-FA34-5B2B-323F8683D50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375628366" sldId="305"/>
        </pc:sldMkLst>
        <pc:picChg chg="del">
          <ac:chgData name="Jeremy Beard" userId="9676edfc3f3b3502" providerId="LiveId" clId="{2AA33E6C-6BCC-4225-988B-F669CABE0884}" dt="2023-05-14T20:42:49.315" v="73" actId="478"/>
          <ac:picMkLst>
            <pc:docMk/>
            <pc:sldMk cId="1375628366" sldId="305"/>
            <ac:picMk id="4" creationId="{DDA6BB8C-9FD1-C80F-BE7A-FA3B9DA76E4A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446506350" sldId="306"/>
        </pc:sldMkLst>
        <pc:picChg chg="del">
          <ac:chgData name="Jeremy Beard" userId="9676edfc3f3b3502" providerId="LiveId" clId="{2AA33E6C-6BCC-4225-988B-F669CABE0884}" dt="2023-05-14T20:42:50.706" v="74" actId="478"/>
          <ac:picMkLst>
            <pc:docMk/>
            <pc:sldMk cId="446506350" sldId="306"/>
            <ac:picMk id="4" creationId="{0B525ABA-5816-A701-1129-5C4E81F3E791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513695774" sldId="307"/>
        </pc:sldMkLst>
        <pc:picChg chg="del">
          <ac:chgData name="Jeremy Beard" userId="9676edfc3f3b3502" providerId="LiveId" clId="{2AA33E6C-6BCC-4225-988B-F669CABE0884}" dt="2023-05-14T20:42:53.361" v="75" actId="478"/>
          <ac:picMkLst>
            <pc:docMk/>
            <pc:sldMk cId="513695774" sldId="307"/>
            <ac:picMk id="4" creationId="{3867BA9D-3F61-0458-B4E2-8831F7253C5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3090890470" sldId="308"/>
        </pc:sldMkLst>
        <pc:picChg chg="del">
          <ac:chgData name="Jeremy Beard" userId="9676edfc3f3b3502" providerId="LiveId" clId="{2AA33E6C-6BCC-4225-988B-F669CABE0884}" dt="2023-05-14T20:42:55.331" v="76" actId="478"/>
          <ac:picMkLst>
            <pc:docMk/>
            <pc:sldMk cId="3090890470" sldId="308"/>
            <ac:picMk id="4" creationId="{D169326A-C89B-BDEE-AF41-6D8A5826034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709892839" sldId="309"/>
        </pc:sldMkLst>
        <pc:picChg chg="del">
          <ac:chgData name="Jeremy Beard" userId="9676edfc3f3b3502" providerId="LiveId" clId="{2AA33E6C-6BCC-4225-988B-F669CABE0884}" dt="2023-05-14T20:42:56.826" v="77" actId="478"/>
          <ac:picMkLst>
            <pc:docMk/>
            <pc:sldMk cId="709892839" sldId="309"/>
            <ac:picMk id="4" creationId="{7C274A00-F694-F5F8-652D-285CA6E2F032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2661404964" sldId="310"/>
        </pc:sldMkLst>
        <pc:picChg chg="del">
          <ac:chgData name="Jeremy Beard" userId="9676edfc3f3b3502" providerId="LiveId" clId="{2AA33E6C-6BCC-4225-988B-F669CABE0884}" dt="2023-05-14T20:42:58.467" v="78" actId="478"/>
          <ac:picMkLst>
            <pc:docMk/>
            <pc:sldMk cId="2661404964" sldId="310"/>
            <ac:picMk id="4" creationId="{0C42B43B-9247-11B2-AB11-DEB0AEA7543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935639853" sldId="311"/>
        </pc:sldMkLst>
        <pc:picChg chg="del">
          <ac:chgData name="Jeremy Beard" userId="9676edfc3f3b3502" providerId="LiveId" clId="{2AA33E6C-6BCC-4225-988B-F669CABE0884}" dt="2023-05-14T20:43:01.731" v="79" actId="478"/>
          <ac:picMkLst>
            <pc:docMk/>
            <pc:sldMk cId="1935639853" sldId="311"/>
            <ac:picMk id="4" creationId="{EB06523F-60FF-F679-3638-E4E85365076D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77859367" sldId="31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97275774" sldId="31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49896091" sldId="31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093542752" sldId="31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75107185" sldId="31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790707568" sldId="317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271870979" sldId="31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409084424" sldId="319"/>
        </pc:sldMkLst>
      </pc:sldChg>
      <pc:sldChg chg="addSp delSp modSp mod">
        <pc:chgData name="Jeremy Beard" userId="9676edfc3f3b3502" providerId="LiveId" clId="{2AA33E6C-6BCC-4225-988B-F669CABE0884}" dt="2023-05-14T20:49:44.538" v="476" actId="14100"/>
        <pc:sldMkLst>
          <pc:docMk/>
          <pc:sldMk cId="2177664000" sldId="325"/>
        </pc:sldMkLst>
        <pc:spChg chg="mod">
          <ac:chgData name="Jeremy Beard" userId="9676edfc3f3b3502" providerId="LiveId" clId="{2AA33E6C-6BCC-4225-988B-F669CABE0884}" dt="2023-05-14T20:43:53.996" v="103" actId="313"/>
          <ac:spMkLst>
            <pc:docMk/>
            <pc:sldMk cId="2177664000" sldId="32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49:44.538" v="476" actId="14100"/>
          <ac:spMkLst>
            <pc:docMk/>
            <pc:sldMk cId="2177664000" sldId="325"/>
            <ac:spMk id="7" creationId="{83C3B0E5-5BFB-4082-567F-389DEC1C229C}"/>
          </ac:spMkLst>
        </pc:spChg>
        <pc:picChg chg="del">
          <ac:chgData name="Jeremy Beard" userId="9676edfc3f3b3502" providerId="LiveId" clId="{2AA33E6C-6BCC-4225-988B-F669CABE0884}" dt="2023-05-14T20:41:31.091" v="48" actId="478"/>
          <ac:picMkLst>
            <pc:docMk/>
            <pc:sldMk cId="2177664000" sldId="325"/>
            <ac:picMk id="4" creationId="{F18DDC90-B9B9-F53B-5C71-852C5AC86367}"/>
          </ac:picMkLst>
        </pc:picChg>
        <pc:picChg chg="add">
          <ac:chgData name="Jeremy Beard" userId="9676edfc3f3b3502" providerId="LiveId" clId="{2AA33E6C-6BCC-4225-988B-F669CABE0884}" dt="2023-05-14T20:49:17.739" v="460" actId="22"/>
          <ac:picMkLst>
            <pc:docMk/>
            <pc:sldMk cId="2177664000" sldId="325"/>
            <ac:picMk id="6" creationId="{DA60A721-960C-CE6C-B23E-9CC563ADC349}"/>
          </ac:picMkLst>
        </pc:picChg>
      </pc:sldChg>
      <pc:sldChg chg="delSp modSp del mod ord">
        <pc:chgData name="Jeremy Beard" userId="9676edfc3f3b3502" providerId="LiveId" clId="{2AA33E6C-6BCC-4225-988B-F669CABE0884}" dt="2023-05-14T21:22:36.746" v="590" actId="47"/>
        <pc:sldMkLst>
          <pc:docMk/>
          <pc:sldMk cId="2683462285" sldId="326"/>
        </pc:sldMkLst>
        <pc:spChg chg="mod">
          <ac:chgData name="Jeremy Beard" userId="9676edfc3f3b3502" providerId="LiveId" clId="{2AA33E6C-6BCC-4225-988B-F669CABE0884}" dt="2023-05-14T20:44:09.034" v="132" actId="313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2AA33E6C-6BCC-4225-988B-F669CABE0884}" dt="2023-05-14T20:44:08.224" v="131" actId="313"/>
          <ac:spMkLst>
            <pc:docMk/>
            <pc:sldMk cId="2683462285" sldId="326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8.496" v="141" actId="478"/>
          <ac:picMkLst>
            <pc:docMk/>
            <pc:sldMk cId="2683462285" sldId="326"/>
            <ac:picMk id="4" creationId="{78AAF3CB-DD10-285E-5920-BC3DA8E84281}"/>
          </ac:picMkLst>
        </pc:picChg>
      </pc:sldChg>
      <pc:sldChg chg="delSp modSp del mod ord">
        <pc:chgData name="Jeremy Beard" userId="9676edfc3f3b3502" providerId="LiveId" clId="{2AA33E6C-6BCC-4225-988B-F669CABE0884}" dt="2023-05-14T21:22:38.009" v="591" actId="47"/>
        <pc:sldMkLst>
          <pc:docMk/>
          <pc:sldMk cId="147691249" sldId="327"/>
        </pc:sldMkLst>
        <pc:spChg chg="mod">
          <ac:chgData name="Jeremy Beard" userId="9676edfc3f3b3502" providerId="LiveId" clId="{2AA33E6C-6BCC-4225-988B-F669CABE0884}" dt="2023-05-14T20:44:09.956" v="133" actId="313"/>
          <ac:spMkLst>
            <pc:docMk/>
            <pc:sldMk cId="147691249" sldId="327"/>
            <ac:spMk id="5" creationId="{201323FB-427E-4A8D-B473-AB0657D8D23B}"/>
          </ac:spMkLst>
        </pc:spChg>
        <pc:spChg chg="mod">
          <ac:chgData name="Jeremy Beard" userId="9676edfc3f3b3502" providerId="LiveId" clId="{2AA33E6C-6BCC-4225-988B-F669CABE0884}" dt="2023-05-14T20:44:10.564" v="134" actId="313"/>
          <ac:spMkLst>
            <pc:docMk/>
            <pc:sldMk cId="147691249" sldId="327"/>
            <ac:spMk id="7" creationId="{A5023168-A46D-91E7-4ECA-D5D620A2E8FB}"/>
          </ac:spMkLst>
        </pc:spChg>
        <pc:picChg chg="del">
          <ac:chgData name="Jeremy Beard" userId="9676edfc3f3b3502" providerId="LiveId" clId="{2AA33E6C-6BCC-4225-988B-F669CABE0884}" dt="2023-05-14T20:44:26.140" v="140" actId="478"/>
          <ac:picMkLst>
            <pc:docMk/>
            <pc:sldMk cId="147691249" sldId="327"/>
            <ac:picMk id="4" creationId="{52819A03-AB96-F1B7-4F2D-2DB9CBC95F97}"/>
          </ac:picMkLst>
        </pc:picChg>
      </pc:sldChg>
      <pc:sldChg chg="delSp modSp del mod ord">
        <pc:chgData name="Jeremy Beard" userId="9676edfc3f3b3502" providerId="LiveId" clId="{2AA33E6C-6BCC-4225-988B-F669CABE0884}" dt="2023-05-14T21:22:40.246" v="593" actId="47"/>
        <pc:sldMkLst>
          <pc:docMk/>
          <pc:sldMk cId="1029396867" sldId="328"/>
        </pc:sldMkLst>
        <pc:spChg chg="mod">
          <ac:chgData name="Jeremy Beard" userId="9676edfc3f3b3502" providerId="LiveId" clId="{2AA33E6C-6BCC-4225-988B-F669CABE0884}" dt="2023-05-14T20:44:19.936" v="138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2AA33E6C-6BCC-4225-988B-F669CABE0884}" dt="2023-05-14T20:44:12.087" v="136" actId="313"/>
          <ac:spMkLst>
            <pc:docMk/>
            <pc:sldMk cId="1029396867" sldId="328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16.641" v="137" actId="478"/>
          <ac:picMkLst>
            <pc:docMk/>
            <pc:sldMk cId="1029396867" sldId="328"/>
            <ac:picMk id="4" creationId="{2BDC8823-D62A-9CA3-8F22-41E28DC053FF}"/>
          </ac:picMkLst>
        </pc:picChg>
      </pc:sldChg>
      <pc:sldChg chg="delSp modSp del mod ord">
        <pc:chgData name="Jeremy Beard" userId="9676edfc3f3b3502" providerId="LiveId" clId="{2AA33E6C-6BCC-4225-988B-F669CABE0884}" dt="2023-05-14T21:22:39.145" v="592" actId="47"/>
        <pc:sldMkLst>
          <pc:docMk/>
          <pc:sldMk cId="902750571" sldId="329"/>
        </pc:sldMkLst>
        <pc:spChg chg="mod">
          <ac:chgData name="Jeremy Beard" userId="9676edfc3f3b3502" providerId="LiveId" clId="{2AA33E6C-6BCC-4225-988B-F669CABE0884}" dt="2023-05-14T20:44:11.323" v="135" actId="313"/>
          <ac:spMkLst>
            <pc:docMk/>
            <pc:sldMk cId="902750571" sldId="329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2.074" v="139" actId="478"/>
          <ac:picMkLst>
            <pc:docMk/>
            <pc:sldMk cId="902750571" sldId="329"/>
            <ac:picMk id="4" creationId="{5B95BF73-BBE8-DE9D-0EA4-16B05AE7A1FD}"/>
          </ac:picMkLst>
        </pc:picChg>
      </pc:sldChg>
      <pc:sldChg chg="delSp modSp del mod ord">
        <pc:chgData name="Jeremy Beard" userId="9676edfc3f3b3502" providerId="LiveId" clId="{2AA33E6C-6BCC-4225-988B-F669CABE0884}" dt="2023-05-14T21:22:47.303" v="594" actId="47"/>
        <pc:sldMkLst>
          <pc:docMk/>
          <pc:sldMk cId="2040119981" sldId="330"/>
        </pc:sldMkLst>
        <pc:spChg chg="mod">
          <ac:chgData name="Jeremy Beard" userId="9676edfc3f3b3502" providerId="LiveId" clId="{2AA33E6C-6BCC-4225-988B-F669CABE0884}" dt="2023-05-14T20:44:05.689" v="128" actId="313"/>
          <ac:spMkLst>
            <pc:docMk/>
            <pc:sldMk cId="2040119981" sldId="330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6.545" v="156" actId="478"/>
          <ac:picMkLst>
            <pc:docMk/>
            <pc:sldMk cId="2040119981" sldId="330"/>
            <ac:picMk id="4" creationId="{0C05A563-DE22-DCDC-FF38-994EF362C03B}"/>
          </ac:picMkLst>
        </pc:picChg>
      </pc:sldChg>
      <pc:sldChg chg="delSp modSp del mod ord">
        <pc:chgData name="Jeremy Beard" userId="9676edfc3f3b3502" providerId="LiveId" clId="{2AA33E6C-6BCC-4225-988B-F669CABE0884}" dt="2023-05-14T21:22:49.726" v="596" actId="47"/>
        <pc:sldMkLst>
          <pc:docMk/>
          <pc:sldMk cId="3348953122" sldId="331"/>
        </pc:sldMkLst>
        <pc:spChg chg="mod">
          <ac:chgData name="Jeremy Beard" userId="9676edfc3f3b3502" providerId="LiveId" clId="{2AA33E6C-6BCC-4225-988B-F669CABE0884}" dt="2023-05-14T20:44:39.211" v="153" actId="20577"/>
          <ac:spMkLst>
            <pc:docMk/>
            <pc:sldMk cId="3348953122" sldId="331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1.620" v="154" actId="478"/>
          <ac:picMkLst>
            <pc:docMk/>
            <pc:sldMk cId="3348953122" sldId="331"/>
            <ac:picMk id="4" creationId="{8944122A-ECDE-3E54-C1AC-E8AD60AFB88D}"/>
          </ac:picMkLst>
        </pc:picChg>
      </pc:sldChg>
      <pc:sldChg chg="delSp modSp del mod ord">
        <pc:chgData name="Jeremy Beard" userId="9676edfc3f3b3502" providerId="LiveId" clId="{2AA33E6C-6BCC-4225-988B-F669CABE0884}" dt="2023-05-14T21:22:48.483" v="595" actId="47"/>
        <pc:sldMkLst>
          <pc:docMk/>
          <pc:sldMk cId="3741717606" sldId="333"/>
        </pc:sldMkLst>
        <pc:spChg chg="mod">
          <ac:chgData name="Jeremy Beard" userId="9676edfc3f3b3502" providerId="LiveId" clId="{2AA33E6C-6BCC-4225-988B-F669CABE0884}" dt="2023-05-14T20:44:06.582" v="129" actId="313"/>
          <ac:spMkLst>
            <pc:docMk/>
            <pc:sldMk cId="3741717606" sldId="333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4.491" v="155" actId="478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mod ord">
        <pc:chgData name="Jeremy Beard" userId="9676edfc3f3b3502" providerId="LiveId" clId="{2AA33E6C-6BCC-4225-988B-F669CABE0884}" dt="2023-05-14T20:44:35.629" v="152" actId="20577"/>
        <pc:sldMkLst>
          <pc:docMk/>
          <pc:sldMk cId="1032885320" sldId="334"/>
        </pc:sldMkLst>
        <pc:spChg chg="mod">
          <ac:chgData name="Jeremy Beard" userId="9676edfc3f3b3502" providerId="LiveId" clId="{2AA33E6C-6BCC-4225-988B-F669CABE0884}" dt="2023-05-14T20:44:35.629" v="152" actId="20577"/>
          <ac:spMkLst>
            <pc:docMk/>
            <pc:sldMk cId="1032885320" sldId="334"/>
            <ac:spMk id="5" creationId="{201323FB-427E-4A8D-B473-AB0657D8D23B}"/>
          </ac:spMkLst>
        </pc:spChg>
      </pc:sldChg>
      <pc:sldChg chg="modSp add mod ord">
        <pc:chgData name="Jeremy Beard" userId="9676edfc3f3b3502" providerId="LiveId" clId="{2AA33E6C-6BCC-4225-988B-F669CABE0884}" dt="2023-05-14T20:43:41.538" v="102" actId="20577"/>
        <pc:sldMkLst>
          <pc:docMk/>
          <pc:sldMk cId="2917626735" sldId="335"/>
        </pc:sldMkLst>
        <pc:spChg chg="mod">
          <ac:chgData name="Jeremy Beard" userId="9676edfc3f3b3502" providerId="LiveId" clId="{2AA33E6C-6BCC-4225-988B-F669CABE0884}" dt="2023-05-14T20:43:41.538" v="102" actId="20577"/>
          <ac:spMkLst>
            <pc:docMk/>
            <pc:sldMk cId="2917626735" sldId="335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2AA33E6C-6BCC-4225-988B-F669CABE0884}" dt="2023-05-14T21:40:31.191" v="2668" actId="20577"/>
        <pc:sldMkLst>
          <pc:docMk/>
          <pc:sldMk cId="3780875674" sldId="336"/>
        </pc:sldMkLst>
        <pc:spChg chg="add mod">
          <ac:chgData name="Jeremy Beard" userId="9676edfc3f3b3502" providerId="LiveId" clId="{2AA33E6C-6BCC-4225-988B-F669CABE0884}" dt="2023-05-14T21:40:31.191" v="2668" actId="2057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2AA33E6C-6BCC-4225-988B-F669CABE0884}" dt="2023-05-14T21:24:08.179" v="628" actId="20577"/>
          <ac:spMkLst>
            <pc:docMk/>
            <pc:sldMk cId="3780875674" sldId="336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52.859" v="611" actId="14100"/>
          <ac:picMkLst>
            <pc:docMk/>
            <pc:sldMk cId="3780875674" sldId="336"/>
            <ac:picMk id="6" creationId="{E4241697-CC34-536D-122A-EE7224257D87}"/>
          </ac:picMkLst>
        </pc:picChg>
      </pc:sldChg>
      <pc:sldChg chg="addSp modSp add mod">
        <pc:chgData name="Jeremy Beard" userId="9676edfc3f3b3502" providerId="LiveId" clId="{2AA33E6C-6BCC-4225-988B-F669CABE0884}" dt="2023-05-14T21:42:05.927" v="2809" actId="14100"/>
        <pc:sldMkLst>
          <pc:docMk/>
          <pc:sldMk cId="3039235626" sldId="337"/>
        </pc:sldMkLst>
        <pc:spChg chg="add mod">
          <ac:chgData name="Jeremy Beard" userId="9676edfc3f3b3502" providerId="LiveId" clId="{2AA33E6C-6BCC-4225-988B-F669CABE0884}" dt="2023-05-14T21:42:05.927" v="2809" actId="14100"/>
          <ac:spMkLst>
            <pc:docMk/>
            <pc:sldMk cId="3039235626" sldId="337"/>
            <ac:spMk id="3" creationId="{97E0F72A-AA15-6665-114D-A17AFCC534EB}"/>
          </ac:spMkLst>
        </pc:spChg>
        <pc:spChg chg="mod">
          <ac:chgData name="Jeremy Beard" userId="9676edfc3f3b3502" providerId="LiveId" clId="{2AA33E6C-6BCC-4225-988B-F669CABE0884}" dt="2023-05-14T21:32:33.453" v="1578" actId="20577"/>
          <ac:spMkLst>
            <pc:docMk/>
            <pc:sldMk cId="3039235626" sldId="337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34.596" v="605" actId="1076"/>
          <ac:picMkLst>
            <pc:docMk/>
            <pc:sldMk cId="3039235626" sldId="337"/>
            <ac:picMk id="6" creationId="{4A145A91-8EC1-FA34-5B2B-323F8683D50C}"/>
          </ac:picMkLst>
        </pc:picChg>
      </pc:sldChg>
      <pc:sldChg chg="addSp modSp add mod ord">
        <pc:chgData name="Jeremy Beard" userId="9676edfc3f3b3502" providerId="LiveId" clId="{2AA33E6C-6BCC-4225-988B-F669CABE0884}" dt="2023-05-14T21:41:34.123" v="2759" actId="20577"/>
        <pc:sldMkLst>
          <pc:docMk/>
          <pc:sldMk cId="3557581374" sldId="338"/>
        </pc:sldMkLst>
        <pc:spChg chg="add mod">
          <ac:chgData name="Jeremy Beard" userId="9676edfc3f3b3502" providerId="LiveId" clId="{2AA33E6C-6BCC-4225-988B-F669CABE0884}" dt="2023-05-14T21:41:34.123" v="2759" actId="20577"/>
          <ac:spMkLst>
            <pc:docMk/>
            <pc:sldMk cId="3557581374" sldId="338"/>
            <ac:spMk id="3" creationId="{980729BF-1617-3209-9DB4-2FC5BFAB7B5B}"/>
          </ac:spMkLst>
        </pc:spChg>
        <pc:spChg chg="mod">
          <ac:chgData name="Jeremy Beard" userId="9676edfc3f3b3502" providerId="LiveId" clId="{2AA33E6C-6BCC-4225-988B-F669CABE0884}" dt="2023-05-14T21:32:26.450" v="1555" actId="20577"/>
          <ac:spMkLst>
            <pc:docMk/>
            <pc:sldMk cId="3557581374" sldId="338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1:35.263" v="1516" actId="1076"/>
          <ac:picMkLst>
            <pc:docMk/>
            <pc:sldMk cId="3557581374" sldId="338"/>
            <ac:picMk id="6" creationId="{FEF67EEB-D8E6-3967-E457-BC083EDEAAE7}"/>
          </ac:picMkLst>
        </pc:picChg>
      </pc:sldChg>
      <pc:sldChg chg="addSp modSp add del mod">
        <pc:chgData name="Jeremy Beard" userId="9676edfc3f3b3502" providerId="LiveId" clId="{2AA33E6C-6BCC-4225-988B-F669CABE0884}" dt="2023-05-14T21:27:08.366" v="676" actId="47"/>
        <pc:sldMkLst>
          <pc:docMk/>
          <pc:sldMk cId="3366764361" sldId="339"/>
        </pc:sldMkLst>
        <pc:spChg chg="add mod">
          <ac:chgData name="Jeremy Beard" userId="9676edfc3f3b3502" providerId="LiveId" clId="{2AA33E6C-6BCC-4225-988B-F669CABE0884}" dt="2023-05-14T21:22:32.062" v="588"/>
          <ac:spMkLst>
            <pc:docMk/>
            <pc:sldMk cId="3366764361" sldId="339"/>
            <ac:spMk id="3" creationId="{FB3989FF-0B0F-C471-95D4-6FA35EE105B1}"/>
          </ac:spMkLst>
        </pc:spChg>
        <pc:picChg chg="mod">
          <ac:chgData name="Jeremy Beard" userId="9676edfc3f3b3502" providerId="LiveId" clId="{2AA33E6C-6BCC-4225-988B-F669CABE0884}" dt="2023-05-14T21:23:14.948" v="600" actId="14100"/>
          <ac:picMkLst>
            <pc:docMk/>
            <pc:sldMk cId="3366764361" sldId="339"/>
            <ac:picMk id="6" creationId="{911B5AE2-AD28-75F0-3584-02EDBEE2F07D}"/>
          </ac:picMkLst>
        </pc:picChg>
      </pc:sldChg>
      <pc:sldChg chg="addSp modSp add del mod">
        <pc:chgData name="Jeremy Beard" userId="9676edfc3f3b3502" providerId="LiveId" clId="{2AA33E6C-6BCC-4225-988B-F669CABE0884}" dt="2023-05-14T21:27:10.234" v="677" actId="47"/>
        <pc:sldMkLst>
          <pc:docMk/>
          <pc:sldMk cId="2789263287" sldId="340"/>
        </pc:sldMkLst>
        <pc:spChg chg="add mod">
          <ac:chgData name="Jeremy Beard" userId="9676edfc3f3b3502" providerId="LiveId" clId="{2AA33E6C-6BCC-4225-988B-F669CABE0884}" dt="2023-05-14T21:22:33.916" v="589"/>
          <ac:spMkLst>
            <pc:docMk/>
            <pc:sldMk cId="2789263287" sldId="340"/>
            <ac:spMk id="3" creationId="{41E820F0-56E2-49A3-ADA0-4481A6BC17DB}"/>
          </ac:spMkLst>
        </pc:spChg>
        <pc:picChg chg="mod">
          <ac:chgData name="Jeremy Beard" userId="9676edfc3f3b3502" providerId="LiveId" clId="{2AA33E6C-6BCC-4225-988B-F669CABE0884}" dt="2023-05-14T21:23:21.014" v="602" actId="14100"/>
          <ac:picMkLst>
            <pc:docMk/>
            <pc:sldMk cId="2789263287" sldId="340"/>
            <ac:picMk id="6" creationId="{835155D1-626D-9DD2-C3E1-1F759365F5F5}"/>
          </ac:picMkLst>
        </pc:picChg>
      </pc:sldChg>
      <pc:sldChg chg="addSp modSp add mod">
        <pc:chgData name="Jeremy Beard" userId="9676edfc3f3b3502" providerId="LiveId" clId="{2AA33E6C-6BCC-4225-988B-F669CABE0884}" dt="2023-05-14T21:41:14.901" v="2728" actId="14100"/>
        <pc:sldMkLst>
          <pc:docMk/>
          <pc:sldMk cId="3263378535" sldId="341"/>
        </pc:sldMkLst>
        <pc:spChg chg="add mod">
          <ac:chgData name="Jeremy Beard" userId="9676edfc3f3b3502" providerId="LiveId" clId="{2AA33E6C-6BCC-4225-988B-F669CABE0884}" dt="2023-05-14T21:41:14.901" v="2728" actId="14100"/>
          <ac:spMkLst>
            <pc:docMk/>
            <pc:sldMk cId="3263378535" sldId="341"/>
            <ac:spMk id="3" creationId="{6813880C-D06D-423D-15DB-4418E04C3B3A}"/>
          </ac:spMkLst>
        </pc:spChg>
        <pc:spChg chg="mod">
          <ac:chgData name="Jeremy Beard" userId="9676edfc3f3b3502" providerId="LiveId" clId="{2AA33E6C-6BCC-4225-988B-F669CABE0884}" dt="2023-05-14T21:24:17.154" v="652" actId="20577"/>
          <ac:spMkLst>
            <pc:docMk/>
            <pc:sldMk cId="3263378535" sldId="341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41:12.775" v="2727" actId="14100"/>
          <ac:picMkLst>
            <pc:docMk/>
            <pc:sldMk cId="3263378535" sldId="341"/>
            <ac:picMk id="6" creationId="{60771708-4BD5-26D2-6EA9-1B39BC3757AC}"/>
          </ac:picMkLst>
        </pc:picChg>
      </pc:sldChg>
      <pc:sldChg chg="addSp modSp add del mod">
        <pc:chgData name="Jeremy Beard" userId="9676edfc3f3b3502" providerId="LiveId" clId="{2AA33E6C-6BCC-4225-988B-F669CABE0884}" dt="2023-05-14T21:38:01.174" v="2366" actId="47"/>
        <pc:sldMkLst>
          <pc:docMk/>
          <pc:sldMk cId="1954779289" sldId="342"/>
        </pc:sldMkLst>
        <pc:spChg chg="add mod">
          <ac:chgData name="Jeremy Beard" userId="9676edfc3f3b3502" providerId="LiveId" clId="{2AA33E6C-6BCC-4225-988B-F669CABE0884}" dt="2023-05-14T21:36:30.034" v="2363" actId="20577"/>
          <ac:spMkLst>
            <pc:docMk/>
            <pc:sldMk cId="1954779289" sldId="342"/>
            <ac:spMk id="3" creationId="{DCB3B0EC-C4F0-9C42-97C3-0419121C9466}"/>
          </ac:spMkLst>
        </pc:spChg>
        <pc:spChg chg="mod">
          <ac:chgData name="Jeremy Beard" userId="9676edfc3f3b3502" providerId="LiveId" clId="{2AA33E6C-6BCC-4225-988B-F669CABE0884}" dt="2023-05-14T21:24:32.386" v="674" actId="20577"/>
          <ac:spMkLst>
            <pc:docMk/>
            <pc:sldMk cId="1954779289" sldId="342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41.197" v="607" actId="14100"/>
          <ac:picMkLst>
            <pc:docMk/>
            <pc:sldMk cId="1954779289" sldId="342"/>
            <ac:picMk id="6" creationId="{9E6CE9AE-E128-26FC-3750-A3B03BE84D61}"/>
          </ac:picMkLst>
        </pc:picChg>
      </pc:sldChg>
      <pc:sldChg chg="addSp modSp add mod">
        <pc:chgData name="Jeremy Beard" userId="9676edfc3f3b3502" providerId="LiveId" clId="{2AA33E6C-6BCC-4225-988B-F669CABE0884}" dt="2023-05-14T21:42:10.873" v="2810" actId="14100"/>
        <pc:sldMkLst>
          <pc:docMk/>
          <pc:sldMk cId="3298976028" sldId="343"/>
        </pc:sldMkLst>
        <pc:spChg chg="add mod">
          <ac:chgData name="Jeremy Beard" userId="9676edfc3f3b3502" providerId="LiveId" clId="{2AA33E6C-6BCC-4225-988B-F669CABE0884}" dt="2023-05-14T21:42:10.873" v="2810" actId="14100"/>
          <ac:spMkLst>
            <pc:docMk/>
            <pc:sldMk cId="3298976028" sldId="343"/>
            <ac:spMk id="3" creationId="{A32639EE-C105-9700-E61A-9AA136409753}"/>
          </ac:spMkLst>
        </pc:spChg>
        <pc:spChg chg="mod">
          <ac:chgData name="Jeremy Beard" userId="9676edfc3f3b3502" providerId="LiveId" clId="{2AA33E6C-6BCC-4225-988B-F669CABE0884}" dt="2023-05-14T21:32:40.979" v="1603" actId="20577"/>
          <ac:spMkLst>
            <pc:docMk/>
            <pc:sldMk cId="3298976028" sldId="343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0:09.613" v="1222" actId="14100"/>
          <ac:picMkLst>
            <pc:docMk/>
            <pc:sldMk cId="3298976028" sldId="343"/>
            <ac:picMk id="6" creationId="{EAED8F6D-CC79-A966-041A-5E3A8500D9AD}"/>
          </ac:picMkLst>
        </pc:picChg>
      </pc:sldChg>
      <pc:sldChg chg="addSp modSp add mod">
        <pc:chgData name="Jeremy Beard" userId="9676edfc3f3b3502" providerId="LiveId" clId="{2AA33E6C-6BCC-4225-988B-F669CABE0884}" dt="2023-05-14T21:41:20.142" v="2729" actId="14100"/>
        <pc:sldMkLst>
          <pc:docMk/>
          <pc:sldMk cId="4041091870" sldId="344"/>
        </pc:sldMkLst>
        <pc:spChg chg="add mod">
          <ac:chgData name="Jeremy Beard" userId="9676edfc3f3b3502" providerId="LiveId" clId="{2AA33E6C-6BCC-4225-988B-F669CABE0884}" dt="2023-05-14T21:41:20.142" v="2729" actId="14100"/>
          <ac:spMkLst>
            <pc:docMk/>
            <pc:sldMk cId="4041091870" sldId="344"/>
            <ac:spMk id="3" creationId="{10E9FEB6-35FE-F9BD-5E52-ED7872C93418}"/>
          </ac:spMkLst>
        </pc:spChg>
        <pc:spChg chg="mod">
          <ac:chgData name="Jeremy Beard" userId="9676edfc3f3b3502" providerId="LiveId" clId="{2AA33E6C-6BCC-4225-988B-F669CABE0884}" dt="2023-05-14T21:38:05.885" v="2388" actId="20577"/>
          <ac:spMkLst>
            <pc:docMk/>
            <pc:sldMk cId="4041091870" sldId="344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8:10.768" v="2390" actId="14100"/>
          <ac:picMkLst>
            <pc:docMk/>
            <pc:sldMk cId="4041091870" sldId="344"/>
            <ac:picMk id="6" creationId="{C79054FD-5472-ACD4-9DA3-6F73E3190003}"/>
          </ac:picMkLst>
        </pc:picChg>
      </pc:sldChg>
    </pc:docChg>
  </pc:docChgLst>
  <pc:docChgLst>
    <pc:chgData name="Jeremy Beard" userId="9676edfc3f3b3502" providerId="LiveId" clId="{08927695-131F-40CF-8593-D99B363C8286}"/>
    <pc:docChg chg="custSel addSld delSld modSld sldOrd">
      <pc:chgData name="Jeremy Beard" userId="9676edfc3f3b3502" providerId="LiveId" clId="{08927695-131F-40CF-8593-D99B363C8286}" dt="2023-05-20T18:21:25.867" v="3720" actId="20577"/>
      <pc:docMkLst>
        <pc:docMk/>
      </pc:docMkLst>
      <pc:sldChg chg="modSp mod">
        <pc:chgData name="Jeremy Beard" userId="9676edfc3f3b3502" providerId="LiveId" clId="{08927695-131F-40CF-8593-D99B363C8286}" dt="2023-05-19T18:24:51.289" v="31" actId="20577"/>
        <pc:sldMkLst>
          <pc:docMk/>
          <pc:sldMk cId="3946934594" sldId="256"/>
        </pc:sldMkLst>
        <pc:spChg chg="mod">
          <ac:chgData name="Jeremy Beard" userId="9676edfc3f3b3502" providerId="LiveId" clId="{08927695-131F-40CF-8593-D99B363C8286}" dt="2023-05-19T18:24:51.289" v="3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08927695-131F-40CF-8593-D99B363C8286}" dt="2023-05-19T18:25:30.559" v="240" actId="478"/>
        <pc:sldMkLst>
          <pc:docMk/>
          <pc:sldMk cId="1065425595" sldId="266"/>
        </pc:sldMkLst>
        <pc:spChg chg="mod">
          <ac:chgData name="Jeremy Beard" userId="9676edfc3f3b3502" providerId="LiveId" clId="{08927695-131F-40CF-8593-D99B363C8286}" dt="2023-05-19T18:25:26.475" v="239" actId="20577"/>
          <ac:spMkLst>
            <pc:docMk/>
            <pc:sldMk cId="1065425595" sldId="266"/>
            <ac:spMk id="6" creationId="{A79CCD1F-81D2-49FB-F45E-44EB3BDF2B21}"/>
          </ac:spMkLst>
        </pc:spChg>
        <pc:spChg chg="del">
          <ac:chgData name="Jeremy Beard" userId="9676edfc3f3b3502" providerId="LiveId" clId="{08927695-131F-40CF-8593-D99B363C8286}" dt="2023-05-19T18:25:30.559" v="240" actId="478"/>
          <ac:spMkLst>
            <pc:docMk/>
            <pc:sldMk cId="1065425595" sldId="266"/>
            <ac:spMk id="7" creationId="{64CDA1CD-19BC-E56B-5340-2583665DE3B3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803102231" sldId="26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44922774" sldId="27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01441294" sldId="27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06438539" sldId="27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69677354" sldId="27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727501853" sldId="27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67569605" sldId="27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97357439" sldId="27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79930326" sldId="27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03770071" sldId="278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41125156" sldId="27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85385028" sldId="28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368235062" sldId="28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605380263" sldId="28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934995075" sldId="28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45531130" sldId="28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737480243" sldId="28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207644297" sldId="28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193290799" sldId="287"/>
        </pc:sldMkLst>
      </pc:sldChg>
      <pc:sldChg chg="modSp mod">
        <pc:chgData name="Jeremy Beard" userId="9676edfc3f3b3502" providerId="LiveId" clId="{08927695-131F-40CF-8593-D99B363C8286}" dt="2023-05-19T23:47:54.777" v="822" actId="20577"/>
        <pc:sldMkLst>
          <pc:docMk/>
          <pc:sldMk cId="1615044428" sldId="299"/>
        </pc:sldMkLst>
        <pc:spChg chg="mod">
          <ac:chgData name="Jeremy Beard" userId="9676edfc3f3b3502" providerId="LiveId" clId="{08927695-131F-40CF-8593-D99B363C8286}" dt="2023-05-19T23:47:54.777" v="822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49460029" sldId="30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13002230" sldId="30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91371060" sldId="30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283754421" sldId="30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34577784" sldId="30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177664000" sldId="32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32885320" sldId="33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917626735" sldId="335"/>
        </pc:sldMkLst>
      </pc:sldChg>
      <pc:sldChg chg="addSp delSp modSp mod">
        <pc:chgData name="Jeremy Beard" userId="9676edfc3f3b3502" providerId="LiveId" clId="{08927695-131F-40CF-8593-D99B363C8286}" dt="2023-05-20T18:18:40.792" v="3298" actId="27918"/>
        <pc:sldMkLst>
          <pc:docMk/>
          <pc:sldMk cId="3780875674" sldId="336"/>
        </pc:sldMkLst>
        <pc:spChg chg="mod">
          <ac:chgData name="Jeremy Beard" userId="9676edfc3f3b3502" providerId="LiveId" clId="{08927695-131F-40CF-8593-D99B363C8286}" dt="2023-05-20T17:33:14.931" v="1281" actId="115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6:45.336" v="391" actId="20577"/>
          <ac:spMkLst>
            <pc:docMk/>
            <pc:sldMk cId="3780875674" sldId="336"/>
            <ac:spMk id="5" creationId="{201323FB-427E-4A8D-B473-AB0657D8D23B}"/>
          </ac:spMkLst>
        </pc:spChg>
        <pc:spChg chg="del">
          <ac:chgData name="Jeremy Beard" userId="9676edfc3f3b3502" providerId="LiveId" clId="{08927695-131F-40CF-8593-D99B363C8286}" dt="2023-05-19T18:26:58.313" v="419" actId="478"/>
          <ac:spMkLst>
            <pc:docMk/>
            <pc:sldMk cId="3780875674" sldId="336"/>
            <ac:spMk id="7" creationId="{33275AE5-C5A7-980E-B97E-33930DAF016D}"/>
          </ac:spMkLst>
        </pc:spChg>
        <pc:spChg chg="add mod">
          <ac:chgData name="Jeremy Beard" userId="9676edfc3f3b3502" providerId="LiveId" clId="{08927695-131F-40CF-8593-D99B363C8286}" dt="2023-05-20T17:32:13.010" v="1120" actId="1036"/>
          <ac:spMkLst>
            <pc:docMk/>
            <pc:sldMk cId="3780875674" sldId="336"/>
            <ac:spMk id="8" creationId="{2A6CA865-CFF7-A693-436B-B9218DE7BD2A}"/>
          </ac:spMkLst>
        </pc:spChg>
        <pc:graphicFrameChg chg="add mod">
          <ac:chgData name="Jeremy Beard" userId="9676edfc3f3b3502" providerId="LiveId" clId="{08927695-131F-40CF-8593-D99B363C8286}" dt="2023-05-19T23:44:55.165" v="467" actId="207"/>
          <ac:graphicFrameMkLst>
            <pc:docMk/>
            <pc:sldMk cId="3780875674" sldId="336"/>
            <ac:graphicFrameMk id="4" creationId="{667E05F4-30B9-1E24-5A59-144D41FB3D85}"/>
          </ac:graphicFrameMkLst>
        </pc:graphicFrameChg>
        <pc:picChg chg="del">
          <ac:chgData name="Jeremy Beard" userId="9676edfc3f3b3502" providerId="LiveId" clId="{08927695-131F-40CF-8593-D99B363C8286}" dt="2023-05-19T18:26:04.946" v="325" actId="478"/>
          <ac:picMkLst>
            <pc:docMk/>
            <pc:sldMk cId="3780875674" sldId="336"/>
            <ac:picMk id="6" creationId="{E4241697-CC34-536D-122A-EE7224257D87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039235626" sldId="33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557581374" sldId="338"/>
        </pc:sldMkLst>
      </pc:sldChg>
      <pc:sldChg chg="delSp del mod">
        <pc:chgData name="Jeremy Beard" userId="9676edfc3f3b3502" providerId="LiveId" clId="{08927695-131F-40CF-8593-D99B363C8286}" dt="2023-05-19T18:27:02.698" v="422" actId="47"/>
        <pc:sldMkLst>
          <pc:docMk/>
          <pc:sldMk cId="3263378535" sldId="341"/>
        </pc:sldMkLst>
        <pc:picChg chg="del">
          <ac:chgData name="Jeremy Beard" userId="9676edfc3f3b3502" providerId="LiveId" clId="{08927695-131F-40CF-8593-D99B363C8286}" dt="2023-05-19T18:26:07.495" v="326" actId="478"/>
          <ac:picMkLst>
            <pc:docMk/>
            <pc:sldMk cId="3263378535" sldId="341"/>
            <ac:picMk id="6" creationId="{60771708-4BD5-26D2-6EA9-1B39BC3757AC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298976028" sldId="343"/>
        </pc:sldMkLst>
      </pc:sldChg>
      <pc:sldChg chg="delSp del mod">
        <pc:chgData name="Jeremy Beard" userId="9676edfc3f3b3502" providerId="LiveId" clId="{08927695-131F-40CF-8593-D99B363C8286}" dt="2023-05-19T18:27:04.479" v="423" actId="47"/>
        <pc:sldMkLst>
          <pc:docMk/>
          <pc:sldMk cId="4041091870" sldId="344"/>
        </pc:sldMkLst>
        <pc:picChg chg="del">
          <ac:chgData name="Jeremy Beard" userId="9676edfc3f3b3502" providerId="LiveId" clId="{08927695-131F-40CF-8593-D99B363C8286}" dt="2023-05-19T18:26:09.551" v="327" actId="478"/>
          <ac:picMkLst>
            <pc:docMk/>
            <pc:sldMk cId="4041091870" sldId="344"/>
            <ac:picMk id="6" creationId="{C79054FD-5472-ACD4-9DA3-6F73E3190003}"/>
          </ac:picMkLst>
        </pc:picChg>
      </pc:sldChg>
      <pc:sldChg chg="modSp add mod">
        <pc:chgData name="Jeremy Beard" userId="9676edfc3f3b3502" providerId="LiveId" clId="{08927695-131F-40CF-8593-D99B363C8286}" dt="2023-05-20T18:07:47.186" v="2674" actId="20577"/>
        <pc:sldMkLst>
          <pc:docMk/>
          <pc:sldMk cId="959217357" sldId="345"/>
        </pc:sldMkLst>
        <pc:spChg chg="mod">
          <ac:chgData name="Jeremy Beard" userId="9676edfc3f3b3502" providerId="LiveId" clId="{08927695-131F-40CF-8593-D99B363C8286}" dt="2023-05-19T18:25:43.150" v="255" actId="20577"/>
          <ac:spMkLst>
            <pc:docMk/>
            <pc:sldMk cId="959217357" sldId="345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07:47.186" v="2674" actId="20577"/>
          <ac:spMkLst>
            <pc:docMk/>
            <pc:sldMk cId="959217357" sldId="345"/>
            <ac:spMk id="6" creationId="{A79CCD1F-81D2-49FB-F45E-44EB3BDF2B21}"/>
          </ac:spMkLst>
        </pc:spChg>
      </pc:sldChg>
      <pc:sldChg chg="modSp add mod ord">
        <pc:chgData name="Jeremy Beard" userId="9676edfc3f3b3502" providerId="LiveId" clId="{08927695-131F-40CF-8593-D99B363C8286}" dt="2023-05-20T18:21:25.867" v="3720" actId="20577"/>
        <pc:sldMkLst>
          <pc:docMk/>
          <pc:sldMk cId="3115277256" sldId="346"/>
        </pc:sldMkLst>
        <pc:spChg chg="mod">
          <ac:chgData name="Jeremy Beard" userId="9676edfc3f3b3502" providerId="LiveId" clId="{08927695-131F-40CF-8593-D99B363C8286}" dt="2023-05-19T18:26:29.993" v="341" actId="20577"/>
          <ac:spMkLst>
            <pc:docMk/>
            <pc:sldMk cId="3115277256" sldId="346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21:25.867" v="3720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modSp add mod">
        <pc:chgData name="Jeremy Beard" userId="9676edfc3f3b3502" providerId="LiveId" clId="{08927695-131F-40CF-8593-D99B363C8286}" dt="2023-05-20T18:08:08.826" v="2693" actId="1036"/>
        <pc:sldMkLst>
          <pc:docMk/>
          <pc:sldMk cId="3332444629" sldId="347"/>
        </pc:sldMkLst>
        <pc:spChg chg="mod">
          <ac:chgData name="Jeremy Beard" userId="9676edfc3f3b3502" providerId="LiveId" clId="{08927695-131F-40CF-8593-D99B363C8286}" dt="2023-05-20T18:05:03.129" v="2389" actId="115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08.141" v="425" actId="20577"/>
          <ac:spMkLst>
            <pc:docMk/>
            <pc:sldMk cId="3332444629" sldId="347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41:35.346" v="1899" actId="1038"/>
          <ac:spMkLst>
            <pc:docMk/>
            <pc:sldMk cId="3332444629" sldId="347"/>
            <ac:spMk id="6" creationId="{4FCB4EC7-E045-D467-0100-48A15D4FA268}"/>
          </ac:spMkLst>
        </pc:spChg>
        <pc:spChg chg="add mod">
          <ac:chgData name="Jeremy Beard" userId="9676edfc3f3b3502" providerId="LiveId" clId="{08927695-131F-40CF-8593-D99B363C8286}" dt="2023-05-20T18:08:08.826" v="2693" actId="1036"/>
          <ac:spMkLst>
            <pc:docMk/>
            <pc:sldMk cId="3332444629" sldId="347"/>
            <ac:spMk id="7" creationId="{0F05C306-6976-44EE-EC2D-B85F478E5A46}"/>
          </ac:spMkLst>
        </pc:spChg>
        <pc:graphicFrameChg chg="add mod">
          <ac:chgData name="Jeremy Beard" userId="9676edfc3f3b3502" providerId="LiveId" clId="{08927695-131F-40CF-8593-D99B363C8286}" dt="2023-05-20T17:41:35.346" v="1899" actId="1038"/>
          <ac:graphicFrameMkLst>
            <pc:docMk/>
            <pc:sldMk cId="3332444629" sldId="347"/>
            <ac:graphicFrameMk id="4" creationId="{08DF21F7-BC87-0954-D90C-EA6700C62363}"/>
          </ac:graphicFrameMkLst>
        </pc:graphicFrameChg>
        <pc:cxnChg chg="add mod">
          <ac:chgData name="Jeremy Beard" userId="9676edfc3f3b3502" providerId="LiveId" clId="{08927695-131F-40CF-8593-D99B363C8286}" dt="2023-05-20T17:41:35.346" v="1899" actId="1038"/>
          <ac:cxnSpMkLst>
            <pc:docMk/>
            <pc:sldMk cId="3332444629" sldId="347"/>
            <ac:cxnSpMk id="9" creationId="{F4E58835-DED4-E92F-0E96-1939617C588C}"/>
          </ac:cxnSpMkLst>
        </pc:cxnChg>
      </pc:sldChg>
      <pc:sldChg chg="addSp modSp add mod">
        <pc:chgData name="Jeremy Beard" userId="9676edfc3f3b3502" providerId="LiveId" clId="{08927695-131F-40CF-8593-D99B363C8286}" dt="2023-05-20T18:06:59.725" v="2657" actId="404"/>
        <pc:sldMkLst>
          <pc:docMk/>
          <pc:sldMk cId="1259205572" sldId="348"/>
        </pc:sldMkLst>
        <pc:spChg chg="mod">
          <ac:chgData name="Jeremy Beard" userId="9676edfc3f3b3502" providerId="LiveId" clId="{08927695-131F-40CF-8593-D99B363C8286}" dt="2023-05-20T18:06:59.725" v="2657" actId="404"/>
          <ac:spMkLst>
            <pc:docMk/>
            <pc:sldMk cId="1259205572" sldId="348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15.809" v="427" actId="20577"/>
          <ac:spMkLst>
            <pc:docMk/>
            <pc:sldMk cId="1259205572" sldId="348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32:20.092" v="1123" actId="1076"/>
          <ac:spMkLst>
            <pc:docMk/>
            <pc:sldMk cId="1259205572" sldId="348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19T23:42:31.675" v="430"/>
          <ac:graphicFrameMkLst>
            <pc:docMk/>
            <pc:sldMk cId="1259205572" sldId="348"/>
            <ac:graphicFrameMk id="4" creationId="{FF1BE3F6-6D23-E7C6-027B-141F46FD5073}"/>
          </ac:graphicFrameMkLst>
        </pc:graphicFrameChg>
        <pc:graphicFrameChg chg="add mod">
          <ac:chgData name="Jeremy Beard" userId="9676edfc3f3b3502" providerId="LiveId" clId="{08927695-131F-40CF-8593-D99B363C8286}" dt="2023-05-19T23:53:50.390" v="951" actId="20577"/>
          <ac:graphicFrameMkLst>
            <pc:docMk/>
            <pc:sldMk cId="1259205572" sldId="348"/>
            <ac:graphicFrameMk id="6" creationId="{FF1BE3F6-6D23-E7C6-027B-141F46FD5073}"/>
          </ac:graphicFrameMkLst>
        </pc:graphicFrameChg>
      </pc:sldChg>
      <pc:sldChg chg="addSp delSp modSp add mod">
        <pc:chgData name="Jeremy Beard" userId="9676edfc3f3b3502" providerId="LiveId" clId="{08927695-131F-40CF-8593-D99B363C8286}" dt="2023-05-20T18:20:54.350" v="3640" actId="115"/>
        <pc:sldMkLst>
          <pc:docMk/>
          <pc:sldMk cId="395784497" sldId="349"/>
        </pc:sldMkLst>
        <pc:spChg chg="mod">
          <ac:chgData name="Jeremy Beard" userId="9676edfc3f3b3502" providerId="LiveId" clId="{08927695-131F-40CF-8593-D99B363C8286}" dt="2023-05-20T18:20:54.350" v="3640" actId="115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20T18:18:46.394" v="3308" actId="20577"/>
          <ac:spMkLst>
            <pc:docMk/>
            <pc:sldMk cId="395784497" sldId="349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19:21.998" v="3318" actId="1076"/>
          <ac:spMkLst>
            <pc:docMk/>
            <pc:sldMk cId="395784497" sldId="349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20T18:19:19.550" v="3317" actId="1076"/>
          <ac:graphicFrameMkLst>
            <pc:docMk/>
            <pc:sldMk cId="395784497" sldId="349"/>
            <ac:graphicFrameMk id="4" creationId="{E929EAA8-2458-530D-57A8-4611EAC827DA}"/>
          </ac:graphicFrameMkLst>
        </pc:graphicFrameChg>
        <pc:graphicFrameChg chg="del">
          <ac:chgData name="Jeremy Beard" userId="9676edfc3f3b3502" providerId="LiveId" clId="{08927695-131F-40CF-8593-D99B363C8286}" dt="2023-05-20T18:18:50.590" v="3309" actId="478"/>
          <ac:graphicFrameMkLst>
            <pc:docMk/>
            <pc:sldMk cId="395784497" sldId="349"/>
            <ac:graphicFrameMk id="6" creationId="{FF1BE3F6-6D23-E7C6-027B-141F46FD5073}"/>
          </ac:graphicFrameMkLst>
        </pc:graphicFrameChg>
      </pc:sldChg>
    </pc:docChg>
  </pc:docChgLst>
  <pc:docChgLst>
    <pc:chgData name="Jeremy Beard" userId="9676edfc3f3b3502" providerId="LiveId" clId="{573CDEC4-32D8-4C8C-8D6F-031361DEE47F}"/>
    <pc:docChg chg="undo custSel addSld delSld modSld sldOrd">
      <pc:chgData name="Jeremy Beard" userId="9676edfc3f3b3502" providerId="LiveId" clId="{573CDEC4-32D8-4C8C-8D6F-031361DEE47F}" dt="2023-05-06T18:45:24.388" v="2208" actId="20577"/>
      <pc:docMkLst>
        <pc:docMk/>
      </pc:docMkLst>
      <pc:sldChg chg="modSp mod">
        <pc:chgData name="Jeremy Beard" userId="9676edfc3f3b3502" providerId="LiveId" clId="{573CDEC4-32D8-4C8C-8D6F-031361DEE47F}" dt="2023-05-05T21:09:27.270" v="361" actId="20577"/>
        <pc:sldMkLst>
          <pc:docMk/>
          <pc:sldMk cId="3946934594" sldId="256"/>
        </pc:sldMkLst>
        <pc:spChg chg="mod">
          <ac:chgData name="Jeremy Beard" userId="9676edfc3f3b3502" providerId="LiveId" clId="{573CDEC4-32D8-4C8C-8D6F-031361DEE47F}" dt="2023-05-05T21:09:18.112" v="329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573CDEC4-32D8-4C8C-8D6F-031361DEE47F}" dt="2023-05-05T21:09:27.270" v="36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 mod">
        <pc:chgData name="Jeremy Beard" userId="9676edfc3f3b3502" providerId="LiveId" clId="{573CDEC4-32D8-4C8C-8D6F-031361DEE47F}" dt="2023-05-06T18:45:24.388" v="2208" actId="20577"/>
        <pc:sldMkLst>
          <pc:docMk/>
          <pc:sldMk cId="1065425595" sldId="266"/>
        </pc:sldMkLst>
        <pc:spChg chg="mod">
          <ac:chgData name="Jeremy Beard" userId="9676edfc3f3b3502" providerId="LiveId" clId="{573CDEC4-32D8-4C8C-8D6F-031361DEE47F}" dt="2023-05-05T21:09:36.708" v="369" actId="20577"/>
          <ac:spMkLst>
            <pc:docMk/>
            <pc:sldMk cId="1065425595" sldId="266"/>
            <ac:spMk id="5" creationId="{201323FB-427E-4A8D-B473-AB0657D8D23B}"/>
          </ac:spMkLst>
        </pc:spChg>
        <pc:spChg chg="add mod">
          <ac:chgData name="Jeremy Beard" userId="9676edfc3f3b3502" providerId="LiveId" clId="{573CDEC4-32D8-4C8C-8D6F-031361DEE47F}" dt="2023-05-05T21:11:21.141" v="585" actId="403"/>
          <ac:spMkLst>
            <pc:docMk/>
            <pc:sldMk cId="1065425595" sldId="266"/>
            <ac:spMk id="6" creationId="{A79CCD1F-81D2-49FB-F45E-44EB3BDF2B21}"/>
          </ac:spMkLst>
        </pc:spChg>
        <pc:spChg chg="add mod">
          <ac:chgData name="Jeremy Beard" userId="9676edfc3f3b3502" providerId="LiveId" clId="{573CDEC4-32D8-4C8C-8D6F-031361DEE47F}" dt="2023-05-06T18:45:24.388" v="2208" actId="20577"/>
          <ac:spMkLst>
            <pc:docMk/>
            <pc:sldMk cId="1065425595" sldId="266"/>
            <ac:spMk id="7" creationId="{64CDA1CD-19BC-E56B-5340-2583665DE3B3}"/>
          </ac:spMkLst>
        </pc:spChg>
        <pc:picChg chg="add del mod">
          <ac:chgData name="Jeremy Beard" userId="9676edfc3f3b3502" providerId="LiveId" clId="{573CDEC4-32D8-4C8C-8D6F-031361DEE47F}" dt="2023-05-05T21:09:38.249" v="370" actId="478"/>
          <ac:picMkLst>
            <pc:docMk/>
            <pc:sldMk cId="1065425595" sldId="266"/>
            <ac:picMk id="4" creationId="{F18DDC90-B9B9-F53B-5C71-852C5AC86367}"/>
          </ac:picMkLst>
        </pc:picChg>
        <pc:picChg chg="add mod">
          <ac:chgData name="Jeremy Beard" userId="9676edfc3f3b3502" providerId="LiveId" clId="{573CDEC4-32D8-4C8C-8D6F-031361DEE47F}" dt="2023-05-05T21:11:44.927" v="588" actId="1076"/>
          <ac:picMkLst>
            <pc:docMk/>
            <pc:sldMk cId="1065425595" sldId="266"/>
            <ac:picMk id="9" creationId="{AE2BFC2C-EDB3-0A99-B56F-52633FF0E1DF}"/>
          </ac:picMkLst>
        </pc:picChg>
      </pc:sldChg>
      <pc:sldChg chg="del">
        <pc:chgData name="Jeremy Beard" userId="9676edfc3f3b3502" providerId="LiveId" clId="{573CDEC4-32D8-4C8C-8D6F-031361DEE47F}" dt="2023-05-05T21:08:32.936" v="319" actId="47"/>
        <pc:sldMkLst>
          <pc:docMk/>
          <pc:sldMk cId="914134537" sldId="267"/>
        </pc:sldMkLst>
      </pc:sldChg>
      <pc:sldChg chg="modSp mod">
        <pc:chgData name="Jeremy Beard" userId="9676edfc3f3b3502" providerId="LiveId" clId="{573CDEC4-32D8-4C8C-8D6F-031361DEE47F}" dt="2023-05-05T21:08:26.833" v="318" actId="20577"/>
        <pc:sldMkLst>
          <pc:docMk/>
          <pc:sldMk cId="44069682" sldId="268"/>
        </pc:sldMkLst>
        <pc:spChg chg="mod">
          <ac:chgData name="Jeremy Beard" userId="9676edfc3f3b3502" providerId="LiveId" clId="{573CDEC4-32D8-4C8C-8D6F-031361DEE47F}" dt="2023-05-05T21:08:26.833" v="318" actId="20577"/>
          <ac:spMkLst>
            <pc:docMk/>
            <pc:sldMk cId="44069682" sldId="268"/>
            <ac:spMk id="2" creationId="{632BE5BF-9922-45FB-8F3F-4446D40A051B}"/>
          </ac:spMkLst>
        </pc:spChg>
      </pc:sldChg>
      <pc:sldChg chg="addSp modSp add mod">
        <pc:chgData name="Jeremy Beard" userId="9676edfc3f3b3502" providerId="LiveId" clId="{573CDEC4-32D8-4C8C-8D6F-031361DEE47F}" dt="2023-05-05T20:31:19.197" v="11" actId="20577"/>
        <pc:sldMkLst>
          <pc:docMk/>
          <pc:sldMk cId="803102231" sldId="269"/>
        </pc:sldMkLst>
        <pc:spChg chg="mod">
          <ac:chgData name="Jeremy Beard" userId="9676edfc3f3b3502" providerId="LiveId" clId="{573CDEC4-32D8-4C8C-8D6F-031361DEE47F}" dt="2023-05-05T20:31:19.197" v="11" actId="20577"/>
          <ac:spMkLst>
            <pc:docMk/>
            <pc:sldMk cId="803102231" sldId="26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1:12.602" v="9" actId="22"/>
          <ac:picMkLst>
            <pc:docMk/>
            <pc:sldMk cId="803102231" sldId="269"/>
            <ac:picMk id="4" creationId="{78AAF3CB-DD10-285E-5920-BC3DA8E84281}"/>
          </ac:picMkLst>
        </pc:picChg>
      </pc:sldChg>
      <pc:sldChg chg="addSp modSp add mod">
        <pc:chgData name="Jeremy Beard" userId="9676edfc3f3b3502" providerId="LiveId" clId="{573CDEC4-32D8-4C8C-8D6F-031361DEE47F}" dt="2023-05-05T20:36:48.919" v="182" actId="22"/>
        <pc:sldMkLst>
          <pc:docMk/>
          <pc:sldMk cId="1544922774" sldId="270"/>
        </pc:sldMkLst>
        <pc:spChg chg="mod">
          <ac:chgData name="Jeremy Beard" userId="9676edfc3f3b3502" providerId="LiveId" clId="{573CDEC4-32D8-4C8C-8D6F-031361DEE47F}" dt="2023-05-05T20:31:25.451" v="13" actId="20577"/>
          <ac:spMkLst>
            <pc:docMk/>
            <pc:sldMk cId="1544922774" sldId="27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6:48.919" v="182" actId="22"/>
          <ac:picMkLst>
            <pc:docMk/>
            <pc:sldMk cId="1544922774" sldId="270"/>
            <ac:picMk id="4" creationId="{1E5EAF3E-411A-1389-0BF2-AF8032AE7A66}"/>
          </ac:picMkLst>
        </pc:picChg>
      </pc:sldChg>
      <pc:sldChg chg="addSp modSp add mod">
        <pc:chgData name="Jeremy Beard" userId="9676edfc3f3b3502" providerId="LiveId" clId="{573CDEC4-32D8-4C8C-8D6F-031361DEE47F}" dt="2023-05-05T20:37:16.463" v="183" actId="22"/>
        <pc:sldMkLst>
          <pc:docMk/>
          <pc:sldMk cId="1701441294" sldId="271"/>
        </pc:sldMkLst>
        <pc:spChg chg="mod">
          <ac:chgData name="Jeremy Beard" userId="9676edfc3f3b3502" providerId="LiveId" clId="{573CDEC4-32D8-4C8C-8D6F-031361DEE47F}" dt="2023-05-05T20:31:30.953" v="15" actId="20577"/>
          <ac:spMkLst>
            <pc:docMk/>
            <pc:sldMk cId="1701441294" sldId="27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7:16.463" v="183" actId="22"/>
          <ac:picMkLst>
            <pc:docMk/>
            <pc:sldMk cId="1701441294" sldId="271"/>
            <ac:picMk id="4" creationId="{93D064B7-2739-ECAB-8817-075372BDFF26}"/>
          </ac:picMkLst>
        </pc:picChg>
      </pc:sldChg>
      <pc:sldChg chg="addSp modSp add mod">
        <pc:chgData name="Jeremy Beard" userId="9676edfc3f3b3502" providerId="LiveId" clId="{573CDEC4-32D8-4C8C-8D6F-031361DEE47F}" dt="2023-05-05T20:38:03.723" v="184" actId="22"/>
        <pc:sldMkLst>
          <pc:docMk/>
          <pc:sldMk cId="1506438539" sldId="272"/>
        </pc:sldMkLst>
        <pc:spChg chg="mod">
          <ac:chgData name="Jeremy Beard" userId="9676edfc3f3b3502" providerId="LiveId" clId="{573CDEC4-32D8-4C8C-8D6F-031361DEE47F}" dt="2023-05-05T20:31:35.025" v="17" actId="20577"/>
          <ac:spMkLst>
            <pc:docMk/>
            <pc:sldMk cId="1506438539" sldId="27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03.723" v="184" actId="22"/>
          <ac:picMkLst>
            <pc:docMk/>
            <pc:sldMk cId="1506438539" sldId="272"/>
            <ac:picMk id="4" creationId="{5B6E3EA1-5B9E-DE6F-64D4-0A8FE7B98765}"/>
          </ac:picMkLst>
        </pc:picChg>
      </pc:sldChg>
      <pc:sldChg chg="addSp modSp add mod">
        <pc:chgData name="Jeremy Beard" userId="9676edfc3f3b3502" providerId="LiveId" clId="{573CDEC4-32D8-4C8C-8D6F-031361DEE47F}" dt="2023-05-05T20:38:24.999" v="185" actId="22"/>
        <pc:sldMkLst>
          <pc:docMk/>
          <pc:sldMk cId="3369677354" sldId="273"/>
        </pc:sldMkLst>
        <pc:spChg chg="mod">
          <ac:chgData name="Jeremy Beard" userId="9676edfc3f3b3502" providerId="LiveId" clId="{573CDEC4-32D8-4C8C-8D6F-031361DEE47F}" dt="2023-05-05T20:31:40.030" v="19" actId="20577"/>
          <ac:spMkLst>
            <pc:docMk/>
            <pc:sldMk cId="3369677354" sldId="27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24.999" v="185" actId="22"/>
          <ac:picMkLst>
            <pc:docMk/>
            <pc:sldMk cId="3369677354" sldId="273"/>
            <ac:picMk id="4" creationId="{F86259BC-C5B8-635A-0663-EFD48F82A334}"/>
          </ac:picMkLst>
        </pc:picChg>
      </pc:sldChg>
      <pc:sldChg chg="addSp modSp add mod">
        <pc:chgData name="Jeremy Beard" userId="9676edfc3f3b3502" providerId="LiveId" clId="{573CDEC4-32D8-4C8C-8D6F-031361DEE47F}" dt="2023-05-05T20:40:01.867" v="186" actId="22"/>
        <pc:sldMkLst>
          <pc:docMk/>
          <pc:sldMk cId="3727501853" sldId="274"/>
        </pc:sldMkLst>
        <pc:spChg chg="mod">
          <ac:chgData name="Jeremy Beard" userId="9676edfc3f3b3502" providerId="LiveId" clId="{573CDEC4-32D8-4C8C-8D6F-031361DEE47F}" dt="2023-05-05T20:31:44.447" v="21" actId="20577"/>
          <ac:spMkLst>
            <pc:docMk/>
            <pc:sldMk cId="3727501853" sldId="27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01.867" v="186" actId="22"/>
          <ac:picMkLst>
            <pc:docMk/>
            <pc:sldMk cId="3727501853" sldId="274"/>
            <ac:picMk id="4" creationId="{893FD796-5319-6320-2EAB-A75FA097FA9B}"/>
          </ac:picMkLst>
        </pc:picChg>
      </pc:sldChg>
      <pc:sldChg chg="addSp modSp add mod">
        <pc:chgData name="Jeremy Beard" userId="9676edfc3f3b3502" providerId="LiveId" clId="{573CDEC4-32D8-4C8C-8D6F-031361DEE47F}" dt="2023-05-05T20:40:44.058" v="187" actId="22"/>
        <pc:sldMkLst>
          <pc:docMk/>
          <pc:sldMk cId="1967569605" sldId="275"/>
        </pc:sldMkLst>
        <pc:spChg chg="mod">
          <ac:chgData name="Jeremy Beard" userId="9676edfc3f3b3502" providerId="LiveId" clId="{573CDEC4-32D8-4C8C-8D6F-031361DEE47F}" dt="2023-05-05T20:31:48.818" v="23" actId="20577"/>
          <ac:spMkLst>
            <pc:docMk/>
            <pc:sldMk cId="1967569605" sldId="27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44.058" v="187" actId="22"/>
          <ac:picMkLst>
            <pc:docMk/>
            <pc:sldMk cId="1967569605" sldId="275"/>
            <ac:picMk id="4" creationId="{75FC1A1A-5040-AA4D-3EBE-3FE1157B1CBE}"/>
          </ac:picMkLst>
        </pc:picChg>
      </pc:sldChg>
      <pc:sldChg chg="addSp modSp add mod">
        <pc:chgData name="Jeremy Beard" userId="9676edfc3f3b3502" providerId="LiveId" clId="{573CDEC4-32D8-4C8C-8D6F-031361DEE47F}" dt="2023-05-05T20:41:38.122" v="188" actId="22"/>
        <pc:sldMkLst>
          <pc:docMk/>
          <pc:sldMk cId="4097357439" sldId="276"/>
        </pc:sldMkLst>
        <pc:spChg chg="mod">
          <ac:chgData name="Jeremy Beard" userId="9676edfc3f3b3502" providerId="LiveId" clId="{573CDEC4-32D8-4C8C-8D6F-031361DEE47F}" dt="2023-05-05T20:31:53.256" v="25" actId="20577"/>
          <ac:spMkLst>
            <pc:docMk/>
            <pc:sldMk cId="4097357439" sldId="27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1:38.122" v="188" actId="22"/>
          <ac:picMkLst>
            <pc:docMk/>
            <pc:sldMk cId="4097357439" sldId="276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5T20:42:08.593" v="189" actId="22"/>
        <pc:sldMkLst>
          <pc:docMk/>
          <pc:sldMk cId="2579930326" sldId="277"/>
        </pc:sldMkLst>
        <pc:spChg chg="mod">
          <ac:chgData name="Jeremy Beard" userId="9676edfc3f3b3502" providerId="LiveId" clId="{573CDEC4-32D8-4C8C-8D6F-031361DEE47F}" dt="2023-05-05T20:31:57.464" v="29" actId="20577"/>
          <ac:spMkLst>
            <pc:docMk/>
            <pc:sldMk cId="2579930326" sldId="27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2:08.593" v="189" actId="22"/>
          <ac:picMkLst>
            <pc:docMk/>
            <pc:sldMk cId="2579930326" sldId="277"/>
            <ac:picMk id="4" creationId="{E52F5A66-3E78-0E7C-812C-CC28AB7A5300}"/>
          </ac:picMkLst>
        </pc:picChg>
      </pc:sldChg>
      <pc:sldChg chg="addSp modSp add mod">
        <pc:chgData name="Jeremy Beard" userId="9676edfc3f3b3502" providerId="LiveId" clId="{573CDEC4-32D8-4C8C-8D6F-031361DEE47F}" dt="2023-05-05T20:44:00.615" v="190" actId="22"/>
        <pc:sldMkLst>
          <pc:docMk/>
          <pc:sldMk cId="1003770071" sldId="278"/>
        </pc:sldMkLst>
        <pc:spChg chg="mod">
          <ac:chgData name="Jeremy Beard" userId="9676edfc3f3b3502" providerId="LiveId" clId="{573CDEC4-32D8-4C8C-8D6F-031361DEE47F}" dt="2023-05-05T20:32:01.510" v="31" actId="20577"/>
          <ac:spMkLst>
            <pc:docMk/>
            <pc:sldMk cId="1003770071" sldId="27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4:00.615" v="190" actId="22"/>
          <ac:picMkLst>
            <pc:docMk/>
            <pc:sldMk cId="1003770071" sldId="278"/>
            <ac:picMk id="4" creationId="{0BE2FF64-E1AE-A11C-D612-753E807BEF64}"/>
          </ac:picMkLst>
        </pc:picChg>
      </pc:sldChg>
      <pc:sldChg chg="addSp modSp add mod">
        <pc:chgData name="Jeremy Beard" userId="9676edfc3f3b3502" providerId="LiveId" clId="{573CDEC4-32D8-4C8C-8D6F-031361DEE47F}" dt="2023-05-05T20:45:09.118" v="191" actId="22"/>
        <pc:sldMkLst>
          <pc:docMk/>
          <pc:sldMk cId="141125156" sldId="279"/>
        </pc:sldMkLst>
        <pc:spChg chg="mod">
          <ac:chgData name="Jeremy Beard" userId="9676edfc3f3b3502" providerId="LiveId" clId="{573CDEC4-32D8-4C8C-8D6F-031361DEE47F}" dt="2023-05-05T20:32:06.984" v="35" actId="20577"/>
          <ac:spMkLst>
            <pc:docMk/>
            <pc:sldMk cId="141125156" sldId="27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09.118" v="191" actId="22"/>
          <ac:picMkLst>
            <pc:docMk/>
            <pc:sldMk cId="141125156" sldId="279"/>
            <ac:picMk id="4" creationId="{922AC966-37BD-506F-23EC-5CC964492C09}"/>
          </ac:picMkLst>
        </pc:picChg>
      </pc:sldChg>
      <pc:sldChg chg="addSp modSp add mod">
        <pc:chgData name="Jeremy Beard" userId="9676edfc3f3b3502" providerId="LiveId" clId="{573CDEC4-32D8-4C8C-8D6F-031361DEE47F}" dt="2023-05-05T20:45:58.465" v="192" actId="22"/>
        <pc:sldMkLst>
          <pc:docMk/>
          <pc:sldMk cId="1985385028" sldId="280"/>
        </pc:sldMkLst>
        <pc:spChg chg="mod">
          <ac:chgData name="Jeremy Beard" userId="9676edfc3f3b3502" providerId="LiveId" clId="{573CDEC4-32D8-4C8C-8D6F-031361DEE47F}" dt="2023-05-05T20:32:14.564" v="39" actId="20577"/>
          <ac:spMkLst>
            <pc:docMk/>
            <pc:sldMk cId="1985385028" sldId="28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58.465" v="192" actId="22"/>
          <ac:picMkLst>
            <pc:docMk/>
            <pc:sldMk cId="1985385028" sldId="280"/>
            <ac:picMk id="4" creationId="{E099B1B9-43BE-2AAE-9236-5CA18AD2575F}"/>
          </ac:picMkLst>
        </pc:picChg>
      </pc:sldChg>
      <pc:sldChg chg="addSp modSp add mod">
        <pc:chgData name="Jeremy Beard" userId="9676edfc3f3b3502" providerId="LiveId" clId="{573CDEC4-32D8-4C8C-8D6F-031361DEE47F}" dt="2023-05-05T20:46:23.351" v="193" actId="22"/>
        <pc:sldMkLst>
          <pc:docMk/>
          <pc:sldMk cId="2368235062" sldId="281"/>
        </pc:sldMkLst>
        <pc:spChg chg="mod">
          <ac:chgData name="Jeremy Beard" userId="9676edfc3f3b3502" providerId="LiveId" clId="{573CDEC4-32D8-4C8C-8D6F-031361DEE47F}" dt="2023-05-05T20:32:18.895" v="43" actId="20577"/>
          <ac:spMkLst>
            <pc:docMk/>
            <pc:sldMk cId="2368235062" sldId="28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23.351" v="193" actId="22"/>
          <ac:picMkLst>
            <pc:docMk/>
            <pc:sldMk cId="2368235062" sldId="281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5T20:46:50.101" v="194" actId="22"/>
        <pc:sldMkLst>
          <pc:docMk/>
          <pc:sldMk cId="605380263" sldId="282"/>
        </pc:sldMkLst>
        <pc:spChg chg="mod">
          <ac:chgData name="Jeremy Beard" userId="9676edfc3f3b3502" providerId="LiveId" clId="{573CDEC4-32D8-4C8C-8D6F-031361DEE47F}" dt="2023-05-05T20:32:24.070" v="47" actId="20577"/>
          <ac:spMkLst>
            <pc:docMk/>
            <pc:sldMk cId="605380263" sldId="28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50.101" v="194" actId="22"/>
          <ac:picMkLst>
            <pc:docMk/>
            <pc:sldMk cId="605380263" sldId="282"/>
            <ac:picMk id="4" creationId="{42A1E4F2-C8A7-A6A1-81CF-001A19B640BB}"/>
          </ac:picMkLst>
        </pc:picChg>
      </pc:sldChg>
      <pc:sldChg chg="addSp modSp add mod">
        <pc:chgData name="Jeremy Beard" userId="9676edfc3f3b3502" providerId="LiveId" clId="{573CDEC4-32D8-4C8C-8D6F-031361DEE47F}" dt="2023-05-05T20:47:30.933" v="195" actId="22"/>
        <pc:sldMkLst>
          <pc:docMk/>
          <pc:sldMk cId="3934995075" sldId="283"/>
        </pc:sldMkLst>
        <pc:spChg chg="mod">
          <ac:chgData name="Jeremy Beard" userId="9676edfc3f3b3502" providerId="LiveId" clId="{573CDEC4-32D8-4C8C-8D6F-031361DEE47F}" dt="2023-05-05T20:32:28.812" v="51" actId="20577"/>
          <ac:spMkLst>
            <pc:docMk/>
            <pc:sldMk cId="3934995075" sldId="28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30.933" v="195" actId="22"/>
          <ac:picMkLst>
            <pc:docMk/>
            <pc:sldMk cId="3934995075" sldId="283"/>
            <ac:picMk id="4" creationId="{D7966134-7EB0-86EB-FD42-91103CDC8B3A}"/>
          </ac:picMkLst>
        </pc:picChg>
      </pc:sldChg>
      <pc:sldChg chg="addSp modSp add mod">
        <pc:chgData name="Jeremy Beard" userId="9676edfc3f3b3502" providerId="LiveId" clId="{573CDEC4-32D8-4C8C-8D6F-031361DEE47F}" dt="2023-05-06T15:52:05.517" v="1206" actId="404"/>
        <pc:sldMkLst>
          <pc:docMk/>
          <pc:sldMk cId="4045531130" sldId="284"/>
        </pc:sldMkLst>
        <pc:spChg chg="mod">
          <ac:chgData name="Jeremy Beard" userId="9676edfc3f3b3502" providerId="LiveId" clId="{573CDEC4-32D8-4C8C-8D6F-031361DEE47F}" dt="2023-05-06T15:52:05.517" v="1206" actId="404"/>
          <ac:spMkLst>
            <pc:docMk/>
            <pc:sldMk cId="4045531130" sldId="28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47.272" v="196" actId="22"/>
          <ac:picMkLst>
            <pc:docMk/>
            <pc:sldMk cId="4045531130" sldId="284"/>
            <ac:picMk id="4" creationId="{8944122A-ECDE-3E54-C1AC-E8AD60AFB88D}"/>
          </ac:picMkLst>
        </pc:picChg>
      </pc:sldChg>
      <pc:sldChg chg="addSp modSp add mod">
        <pc:chgData name="Jeremy Beard" userId="9676edfc3f3b3502" providerId="LiveId" clId="{573CDEC4-32D8-4C8C-8D6F-031361DEE47F}" dt="2023-05-05T20:48:23.666" v="197" actId="22"/>
        <pc:sldMkLst>
          <pc:docMk/>
          <pc:sldMk cId="2737480243" sldId="285"/>
        </pc:sldMkLst>
        <pc:spChg chg="mod">
          <ac:chgData name="Jeremy Beard" userId="9676edfc3f3b3502" providerId="LiveId" clId="{573CDEC4-32D8-4C8C-8D6F-031361DEE47F}" dt="2023-05-05T20:32:41.017" v="59" actId="20577"/>
          <ac:spMkLst>
            <pc:docMk/>
            <pc:sldMk cId="2737480243" sldId="28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8:23.666" v="197" actId="22"/>
          <ac:picMkLst>
            <pc:docMk/>
            <pc:sldMk cId="2737480243" sldId="285"/>
            <ac:picMk id="4" creationId="{69D21BD2-D197-1FAB-0C5C-18F4C82E319E}"/>
          </ac:picMkLst>
        </pc:picChg>
      </pc:sldChg>
      <pc:sldChg chg="addSp modSp add mod">
        <pc:chgData name="Jeremy Beard" userId="9676edfc3f3b3502" providerId="LiveId" clId="{573CDEC4-32D8-4C8C-8D6F-031361DEE47F}" dt="2023-05-05T20:49:01.173" v="198" actId="22"/>
        <pc:sldMkLst>
          <pc:docMk/>
          <pc:sldMk cId="2207644297" sldId="286"/>
        </pc:sldMkLst>
        <pc:spChg chg="mod">
          <ac:chgData name="Jeremy Beard" userId="9676edfc3f3b3502" providerId="LiveId" clId="{573CDEC4-32D8-4C8C-8D6F-031361DEE47F}" dt="2023-05-05T20:32:45.592" v="63" actId="20577"/>
          <ac:spMkLst>
            <pc:docMk/>
            <pc:sldMk cId="2207644297" sldId="28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01.173" v="198" actId="22"/>
          <ac:picMkLst>
            <pc:docMk/>
            <pc:sldMk cId="2207644297" sldId="286"/>
            <ac:picMk id="4" creationId="{7AF32971-EBF9-F8D5-0288-C9969761C0A6}"/>
          </ac:picMkLst>
        </pc:picChg>
      </pc:sldChg>
      <pc:sldChg chg="addSp modSp add mod">
        <pc:chgData name="Jeremy Beard" userId="9676edfc3f3b3502" providerId="LiveId" clId="{573CDEC4-32D8-4C8C-8D6F-031361DEE47F}" dt="2023-05-05T20:49:29.608" v="199" actId="22"/>
        <pc:sldMkLst>
          <pc:docMk/>
          <pc:sldMk cId="1193290799" sldId="287"/>
        </pc:sldMkLst>
        <pc:spChg chg="mod">
          <ac:chgData name="Jeremy Beard" userId="9676edfc3f3b3502" providerId="LiveId" clId="{573CDEC4-32D8-4C8C-8D6F-031361DEE47F}" dt="2023-05-05T20:33:18.419" v="67" actId="20577"/>
          <ac:spMkLst>
            <pc:docMk/>
            <pc:sldMk cId="1193290799" sldId="28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29.608" v="199" actId="22"/>
          <ac:picMkLst>
            <pc:docMk/>
            <pc:sldMk cId="1193290799" sldId="287"/>
            <ac:picMk id="4" creationId="{9C4058D6-5092-E1C3-DF02-7B35FCAA7CF1}"/>
          </ac:picMkLst>
        </pc:picChg>
      </pc:sldChg>
      <pc:sldChg chg="addSp modSp add mod">
        <pc:chgData name="Jeremy Beard" userId="9676edfc3f3b3502" providerId="LiveId" clId="{573CDEC4-32D8-4C8C-8D6F-031361DEE47F}" dt="2023-05-05T21:02:18.637" v="220" actId="22"/>
        <pc:sldMkLst>
          <pc:docMk/>
          <pc:sldMk cId="3772740976" sldId="288"/>
        </pc:sldMkLst>
        <pc:spChg chg="mod">
          <ac:chgData name="Jeremy Beard" userId="9676edfc3f3b3502" providerId="LiveId" clId="{573CDEC4-32D8-4C8C-8D6F-031361DEE47F}" dt="2023-05-05T20:35:30.519" v="145" actId="20577"/>
          <ac:spMkLst>
            <pc:docMk/>
            <pc:sldMk cId="3772740976" sldId="28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18.637" v="220" actId="22"/>
          <ac:picMkLst>
            <pc:docMk/>
            <pc:sldMk cId="3772740976" sldId="288"/>
            <ac:picMk id="4" creationId="{503E6FB4-00ED-A622-03E9-274358634C89}"/>
          </ac:picMkLst>
        </pc:picChg>
      </pc:sldChg>
      <pc:sldChg chg="addSp modSp add mod">
        <pc:chgData name="Jeremy Beard" userId="9676edfc3f3b3502" providerId="LiveId" clId="{573CDEC4-32D8-4C8C-8D6F-031361DEE47F}" dt="2023-05-05T21:02:33.101" v="221" actId="22"/>
        <pc:sldMkLst>
          <pc:docMk/>
          <pc:sldMk cId="4065326282" sldId="289"/>
        </pc:sldMkLst>
        <pc:spChg chg="mod">
          <ac:chgData name="Jeremy Beard" userId="9676edfc3f3b3502" providerId="LiveId" clId="{573CDEC4-32D8-4C8C-8D6F-031361DEE47F}" dt="2023-05-05T20:35:34.799" v="149" actId="20577"/>
          <ac:spMkLst>
            <pc:docMk/>
            <pc:sldMk cId="4065326282" sldId="28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33.101" v="221" actId="22"/>
          <ac:picMkLst>
            <pc:docMk/>
            <pc:sldMk cId="4065326282" sldId="289"/>
            <ac:picMk id="4" creationId="{43503E41-1E21-AB3D-4B24-A390129F0B01}"/>
          </ac:picMkLst>
        </pc:picChg>
      </pc:sldChg>
      <pc:sldChg chg="addSp modSp add mod">
        <pc:chgData name="Jeremy Beard" userId="9676edfc3f3b3502" providerId="LiveId" clId="{573CDEC4-32D8-4C8C-8D6F-031361DEE47F}" dt="2023-05-05T21:02:52.953" v="222" actId="22"/>
        <pc:sldMkLst>
          <pc:docMk/>
          <pc:sldMk cId="1659906769" sldId="290"/>
        </pc:sldMkLst>
        <pc:spChg chg="mod">
          <ac:chgData name="Jeremy Beard" userId="9676edfc3f3b3502" providerId="LiveId" clId="{573CDEC4-32D8-4C8C-8D6F-031361DEE47F}" dt="2023-05-05T20:35:39.474" v="153" actId="20577"/>
          <ac:spMkLst>
            <pc:docMk/>
            <pc:sldMk cId="1659906769" sldId="29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52.953" v="222" actId="22"/>
          <ac:picMkLst>
            <pc:docMk/>
            <pc:sldMk cId="1659906769" sldId="290"/>
            <ac:picMk id="4" creationId="{D87C79E5-609D-2BE4-450A-648197F9ECD0}"/>
          </ac:picMkLst>
        </pc:picChg>
      </pc:sldChg>
      <pc:sldChg chg="addSp delSp modSp add mod">
        <pc:chgData name="Jeremy Beard" userId="9676edfc3f3b3502" providerId="LiveId" clId="{573CDEC4-32D8-4C8C-8D6F-031361DEE47F}" dt="2023-05-05T21:04:11.488" v="225" actId="22"/>
        <pc:sldMkLst>
          <pc:docMk/>
          <pc:sldMk cId="2696888251" sldId="291"/>
        </pc:sldMkLst>
        <pc:spChg chg="mod">
          <ac:chgData name="Jeremy Beard" userId="9676edfc3f3b3502" providerId="LiveId" clId="{573CDEC4-32D8-4C8C-8D6F-031361DEE47F}" dt="2023-05-05T20:35:44.200" v="157" actId="20577"/>
          <ac:spMkLst>
            <pc:docMk/>
            <pc:sldMk cId="2696888251" sldId="291"/>
            <ac:spMk id="5" creationId="{201323FB-427E-4A8D-B473-AB0657D8D23B}"/>
          </ac:spMkLst>
        </pc:spChg>
        <pc:picChg chg="add del">
          <ac:chgData name="Jeremy Beard" userId="9676edfc3f3b3502" providerId="LiveId" clId="{573CDEC4-32D8-4C8C-8D6F-031361DEE47F}" dt="2023-05-05T21:04:11.090" v="224" actId="478"/>
          <ac:picMkLst>
            <pc:docMk/>
            <pc:sldMk cId="2696888251" sldId="291"/>
            <ac:picMk id="4" creationId="{43BB28CC-F326-4CB0-F8BB-E42343D30B3E}"/>
          </ac:picMkLst>
        </pc:picChg>
        <pc:picChg chg="add">
          <ac:chgData name="Jeremy Beard" userId="9676edfc3f3b3502" providerId="LiveId" clId="{573CDEC4-32D8-4C8C-8D6F-031361DEE47F}" dt="2023-05-05T21:04:11.488" v="225" actId="22"/>
          <ac:picMkLst>
            <pc:docMk/>
            <pc:sldMk cId="2696888251" sldId="291"/>
            <ac:picMk id="7" creationId="{D998BC29-E764-B3DF-CDD6-2390592ABC5C}"/>
          </ac:picMkLst>
        </pc:picChg>
      </pc:sldChg>
      <pc:sldChg chg="addSp modSp add mod">
        <pc:chgData name="Jeremy Beard" userId="9676edfc3f3b3502" providerId="LiveId" clId="{573CDEC4-32D8-4C8C-8D6F-031361DEE47F}" dt="2023-05-05T21:04:41.864" v="226" actId="22"/>
        <pc:sldMkLst>
          <pc:docMk/>
          <pc:sldMk cId="3321959907" sldId="292"/>
        </pc:sldMkLst>
        <pc:spChg chg="mod">
          <ac:chgData name="Jeremy Beard" userId="9676edfc3f3b3502" providerId="LiveId" clId="{573CDEC4-32D8-4C8C-8D6F-031361DEE47F}" dt="2023-05-05T20:35:48.504" v="161" actId="20577"/>
          <ac:spMkLst>
            <pc:docMk/>
            <pc:sldMk cId="3321959907" sldId="29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4:41.864" v="226" actId="22"/>
          <ac:picMkLst>
            <pc:docMk/>
            <pc:sldMk cId="3321959907" sldId="292"/>
            <ac:picMk id="4" creationId="{F061D35C-4522-5005-4D80-5B6DE5920487}"/>
          </ac:picMkLst>
        </pc:picChg>
      </pc:sldChg>
      <pc:sldChg chg="addSp modSp add mod">
        <pc:chgData name="Jeremy Beard" userId="9676edfc3f3b3502" providerId="LiveId" clId="{573CDEC4-32D8-4C8C-8D6F-031361DEE47F}" dt="2023-05-05T21:05:29.966" v="227" actId="22"/>
        <pc:sldMkLst>
          <pc:docMk/>
          <pc:sldMk cId="821068858" sldId="293"/>
        </pc:sldMkLst>
        <pc:spChg chg="mod">
          <ac:chgData name="Jeremy Beard" userId="9676edfc3f3b3502" providerId="LiveId" clId="{573CDEC4-32D8-4C8C-8D6F-031361DEE47F}" dt="2023-05-05T20:35:53.281" v="165" actId="20577"/>
          <ac:spMkLst>
            <pc:docMk/>
            <pc:sldMk cId="821068858" sldId="29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29.966" v="227" actId="22"/>
          <ac:picMkLst>
            <pc:docMk/>
            <pc:sldMk cId="821068858" sldId="293"/>
            <ac:picMk id="4" creationId="{624EFDF4-7A98-E4E8-5AAC-8F1CDDE4181E}"/>
          </ac:picMkLst>
        </pc:picChg>
      </pc:sldChg>
      <pc:sldChg chg="addSp modSp add mod">
        <pc:chgData name="Jeremy Beard" userId="9676edfc3f3b3502" providerId="LiveId" clId="{573CDEC4-32D8-4C8C-8D6F-031361DEE47F}" dt="2023-05-05T21:05:51.789" v="228" actId="22"/>
        <pc:sldMkLst>
          <pc:docMk/>
          <pc:sldMk cId="2845293230" sldId="294"/>
        </pc:sldMkLst>
        <pc:spChg chg="mod">
          <ac:chgData name="Jeremy Beard" userId="9676edfc3f3b3502" providerId="LiveId" clId="{573CDEC4-32D8-4C8C-8D6F-031361DEE47F}" dt="2023-05-05T20:36:00.804" v="169" actId="20577"/>
          <ac:spMkLst>
            <pc:docMk/>
            <pc:sldMk cId="2845293230" sldId="29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51.789" v="228" actId="22"/>
          <ac:picMkLst>
            <pc:docMk/>
            <pc:sldMk cId="2845293230" sldId="294"/>
            <ac:picMk id="4" creationId="{46854FFA-CBD3-D4BF-3934-D2475B09DF1A}"/>
          </ac:picMkLst>
        </pc:picChg>
      </pc:sldChg>
      <pc:sldChg chg="addSp modSp add mod">
        <pc:chgData name="Jeremy Beard" userId="9676edfc3f3b3502" providerId="LiveId" clId="{573CDEC4-32D8-4C8C-8D6F-031361DEE47F}" dt="2023-05-05T21:06:11.135" v="229" actId="22"/>
        <pc:sldMkLst>
          <pc:docMk/>
          <pc:sldMk cId="64952579" sldId="295"/>
        </pc:sldMkLst>
        <pc:spChg chg="mod">
          <ac:chgData name="Jeremy Beard" userId="9676edfc3f3b3502" providerId="LiveId" clId="{573CDEC4-32D8-4C8C-8D6F-031361DEE47F}" dt="2023-05-05T20:36:06.916" v="173" actId="20577"/>
          <ac:spMkLst>
            <pc:docMk/>
            <pc:sldMk cId="64952579" sldId="29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11.135" v="229" actId="22"/>
          <ac:picMkLst>
            <pc:docMk/>
            <pc:sldMk cId="64952579" sldId="295"/>
            <ac:picMk id="4" creationId="{9D4010CD-3E8F-2958-F901-6AF9B745C344}"/>
          </ac:picMkLst>
        </pc:picChg>
      </pc:sldChg>
      <pc:sldChg chg="addSp modSp add mod">
        <pc:chgData name="Jeremy Beard" userId="9676edfc3f3b3502" providerId="LiveId" clId="{573CDEC4-32D8-4C8C-8D6F-031361DEE47F}" dt="2023-05-05T21:06:30.188" v="230" actId="22"/>
        <pc:sldMkLst>
          <pc:docMk/>
          <pc:sldMk cId="3661005624" sldId="296"/>
        </pc:sldMkLst>
        <pc:spChg chg="mod">
          <ac:chgData name="Jeremy Beard" userId="9676edfc3f3b3502" providerId="LiveId" clId="{573CDEC4-32D8-4C8C-8D6F-031361DEE47F}" dt="2023-05-05T20:36:11.850" v="177" actId="20577"/>
          <ac:spMkLst>
            <pc:docMk/>
            <pc:sldMk cId="3661005624" sldId="29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30.188" v="230" actId="22"/>
          <ac:picMkLst>
            <pc:docMk/>
            <pc:sldMk cId="3661005624" sldId="296"/>
            <ac:picMk id="4" creationId="{E7A02097-EA86-CAC4-0CA2-65043E265844}"/>
          </ac:picMkLst>
        </pc:picChg>
      </pc:sldChg>
      <pc:sldChg chg="addSp modSp add mod">
        <pc:chgData name="Jeremy Beard" userId="9676edfc3f3b3502" providerId="LiveId" clId="{573CDEC4-32D8-4C8C-8D6F-031361DEE47F}" dt="2023-05-05T21:07:12.523" v="233" actId="22"/>
        <pc:sldMkLst>
          <pc:docMk/>
          <pc:sldMk cId="2684126015" sldId="297"/>
        </pc:sldMkLst>
        <pc:spChg chg="mod">
          <ac:chgData name="Jeremy Beard" userId="9676edfc3f3b3502" providerId="LiveId" clId="{573CDEC4-32D8-4C8C-8D6F-031361DEE47F}" dt="2023-05-05T21:06:35.561" v="232" actId="20577"/>
          <ac:spMkLst>
            <pc:docMk/>
            <pc:sldMk cId="2684126015" sldId="29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7:12.523" v="233" actId="22"/>
          <ac:picMkLst>
            <pc:docMk/>
            <pc:sldMk cId="2684126015" sldId="297"/>
            <ac:picMk id="4" creationId="{66F3FAEC-197E-6D7C-662D-FD79EAB452D4}"/>
          </ac:picMkLst>
        </pc:picChg>
      </pc:sldChg>
      <pc:sldChg chg="add del">
        <pc:chgData name="Jeremy Beard" userId="9676edfc3f3b3502" providerId="LiveId" clId="{573CDEC4-32D8-4C8C-8D6F-031361DEE47F}" dt="2023-05-05T20:26:32.603" v="6" actId="47"/>
        <pc:sldMkLst>
          <pc:docMk/>
          <pc:sldMk cId="659875971" sldId="298"/>
        </pc:sldMkLst>
      </pc:sldChg>
      <pc:sldChg chg="modSp add mod">
        <pc:chgData name="Jeremy Beard" userId="9676edfc3f3b3502" providerId="LiveId" clId="{573CDEC4-32D8-4C8C-8D6F-031361DEE47F}" dt="2023-05-06T14:25:11.809" v="772" actId="403"/>
        <pc:sldMkLst>
          <pc:docMk/>
          <pc:sldMk cId="1615044428" sldId="299"/>
        </pc:sldMkLst>
        <pc:spChg chg="mod">
          <ac:chgData name="Jeremy Beard" userId="9676edfc3f3b3502" providerId="LiveId" clId="{573CDEC4-32D8-4C8C-8D6F-031361DEE47F}" dt="2023-05-06T14:25:11.809" v="772" actId="403"/>
          <ac:spMkLst>
            <pc:docMk/>
            <pc:sldMk cId="1615044428" sldId="299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573CDEC4-32D8-4C8C-8D6F-031361DEE47F}" dt="2023-05-05T20:50:15.866" v="200" actId="22"/>
        <pc:sldMkLst>
          <pc:docMk/>
          <pc:sldMk cId="2549460029" sldId="300"/>
        </pc:sldMkLst>
        <pc:spChg chg="mod">
          <ac:chgData name="Jeremy Beard" userId="9676edfc3f3b3502" providerId="LiveId" clId="{573CDEC4-32D8-4C8C-8D6F-031361DEE47F}" dt="2023-05-05T20:33:23.168" v="69" actId="20577"/>
          <ac:spMkLst>
            <pc:docMk/>
            <pc:sldMk cId="2549460029" sldId="30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15.866" v="200" actId="22"/>
          <ac:picMkLst>
            <pc:docMk/>
            <pc:sldMk cId="2549460029" sldId="300"/>
            <ac:picMk id="4" creationId="{1BEA818A-6206-FAA7-ABD7-542DEBF51F11}"/>
          </ac:picMkLst>
        </pc:picChg>
      </pc:sldChg>
      <pc:sldChg chg="addSp modSp add mod">
        <pc:chgData name="Jeremy Beard" userId="9676edfc3f3b3502" providerId="LiveId" clId="{573CDEC4-32D8-4C8C-8D6F-031361DEE47F}" dt="2023-05-05T20:50:46.639" v="201" actId="22"/>
        <pc:sldMkLst>
          <pc:docMk/>
          <pc:sldMk cId="3313002230" sldId="301"/>
        </pc:sldMkLst>
        <pc:spChg chg="mod">
          <ac:chgData name="Jeremy Beard" userId="9676edfc3f3b3502" providerId="LiveId" clId="{573CDEC4-32D8-4C8C-8D6F-031361DEE47F}" dt="2023-05-05T20:33:29.359" v="73" actId="20577"/>
          <ac:spMkLst>
            <pc:docMk/>
            <pc:sldMk cId="3313002230" sldId="30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46.639" v="201" actId="22"/>
          <ac:picMkLst>
            <pc:docMk/>
            <pc:sldMk cId="3313002230" sldId="301"/>
            <ac:picMk id="4" creationId="{78B5E60B-1C55-F562-FA53-F9637A6DA5B6}"/>
          </ac:picMkLst>
        </pc:picChg>
      </pc:sldChg>
      <pc:sldChg chg="addSp modSp add mod">
        <pc:chgData name="Jeremy Beard" userId="9676edfc3f3b3502" providerId="LiveId" clId="{573CDEC4-32D8-4C8C-8D6F-031361DEE47F}" dt="2023-05-05T20:51:12.572" v="202" actId="22"/>
        <pc:sldMkLst>
          <pc:docMk/>
          <pc:sldMk cId="1791371060" sldId="302"/>
        </pc:sldMkLst>
        <pc:spChg chg="mod">
          <ac:chgData name="Jeremy Beard" userId="9676edfc3f3b3502" providerId="LiveId" clId="{573CDEC4-32D8-4C8C-8D6F-031361DEE47F}" dt="2023-05-05T20:33:36.655" v="77" actId="20577"/>
          <ac:spMkLst>
            <pc:docMk/>
            <pc:sldMk cId="1791371060" sldId="30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12.572" v="202" actId="22"/>
          <ac:picMkLst>
            <pc:docMk/>
            <pc:sldMk cId="1791371060" sldId="302"/>
            <ac:picMk id="4" creationId="{F58611FB-CC48-0885-A53A-C8803EE83224}"/>
          </ac:picMkLst>
        </pc:picChg>
      </pc:sldChg>
      <pc:sldChg chg="addSp modSp add mod">
        <pc:chgData name="Jeremy Beard" userId="9676edfc3f3b3502" providerId="LiveId" clId="{573CDEC4-32D8-4C8C-8D6F-031361DEE47F}" dt="2023-05-05T20:51:51.996" v="203" actId="22"/>
        <pc:sldMkLst>
          <pc:docMk/>
          <pc:sldMk cId="4283754421" sldId="303"/>
        </pc:sldMkLst>
        <pc:spChg chg="mod">
          <ac:chgData name="Jeremy Beard" userId="9676edfc3f3b3502" providerId="LiveId" clId="{573CDEC4-32D8-4C8C-8D6F-031361DEE47F}" dt="2023-05-05T20:33:42.009" v="81" actId="20577"/>
          <ac:spMkLst>
            <pc:docMk/>
            <pc:sldMk cId="4283754421" sldId="30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51.996" v="203" actId="22"/>
          <ac:picMkLst>
            <pc:docMk/>
            <pc:sldMk cId="4283754421" sldId="303"/>
            <ac:picMk id="4" creationId="{DA36FAAB-20C5-8BA0-ED9D-F8C0BB9C70CF}"/>
          </ac:picMkLst>
        </pc:picChg>
      </pc:sldChg>
      <pc:sldChg chg="addSp modSp add mod">
        <pc:chgData name="Jeremy Beard" userId="9676edfc3f3b3502" providerId="LiveId" clId="{573CDEC4-32D8-4C8C-8D6F-031361DEE47F}" dt="2023-05-05T20:52:19.038" v="204" actId="22"/>
        <pc:sldMkLst>
          <pc:docMk/>
          <pc:sldMk cId="434577784" sldId="304"/>
        </pc:sldMkLst>
        <pc:spChg chg="mod">
          <ac:chgData name="Jeremy Beard" userId="9676edfc3f3b3502" providerId="LiveId" clId="{573CDEC4-32D8-4C8C-8D6F-031361DEE47F}" dt="2023-05-05T20:33:47.233" v="85" actId="20577"/>
          <ac:spMkLst>
            <pc:docMk/>
            <pc:sldMk cId="434577784" sldId="30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19.038" v="204" actId="22"/>
          <ac:picMkLst>
            <pc:docMk/>
            <pc:sldMk cId="434577784" sldId="304"/>
            <ac:picMk id="4" creationId="{F117E4E9-F8DA-AC51-2627-8D279DBAF2B8}"/>
          </ac:picMkLst>
        </pc:picChg>
      </pc:sldChg>
      <pc:sldChg chg="addSp modSp add mod">
        <pc:chgData name="Jeremy Beard" userId="9676edfc3f3b3502" providerId="LiveId" clId="{573CDEC4-32D8-4C8C-8D6F-031361DEE47F}" dt="2023-05-05T20:52:36.213" v="205" actId="22"/>
        <pc:sldMkLst>
          <pc:docMk/>
          <pc:sldMk cId="1375628366" sldId="305"/>
        </pc:sldMkLst>
        <pc:spChg chg="mod">
          <ac:chgData name="Jeremy Beard" userId="9676edfc3f3b3502" providerId="LiveId" clId="{573CDEC4-32D8-4C8C-8D6F-031361DEE47F}" dt="2023-05-05T20:33:53.085" v="89" actId="20577"/>
          <ac:spMkLst>
            <pc:docMk/>
            <pc:sldMk cId="1375628366" sldId="30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36.213" v="205" actId="22"/>
          <ac:picMkLst>
            <pc:docMk/>
            <pc:sldMk cId="1375628366" sldId="305"/>
            <ac:picMk id="4" creationId="{DDA6BB8C-9FD1-C80F-BE7A-FA3B9DA76E4A}"/>
          </ac:picMkLst>
        </pc:picChg>
      </pc:sldChg>
      <pc:sldChg chg="addSp modSp add mod">
        <pc:chgData name="Jeremy Beard" userId="9676edfc3f3b3502" providerId="LiveId" clId="{573CDEC4-32D8-4C8C-8D6F-031361DEE47F}" dt="2023-05-05T20:53:09.510" v="206" actId="22"/>
        <pc:sldMkLst>
          <pc:docMk/>
          <pc:sldMk cId="446506350" sldId="306"/>
        </pc:sldMkLst>
        <pc:spChg chg="mod">
          <ac:chgData name="Jeremy Beard" userId="9676edfc3f3b3502" providerId="LiveId" clId="{573CDEC4-32D8-4C8C-8D6F-031361DEE47F}" dt="2023-05-05T20:33:59.868" v="93" actId="20577"/>
          <ac:spMkLst>
            <pc:docMk/>
            <pc:sldMk cId="446506350" sldId="30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3:09.510" v="206" actId="22"/>
          <ac:picMkLst>
            <pc:docMk/>
            <pc:sldMk cId="446506350" sldId="306"/>
            <ac:picMk id="4" creationId="{0B525ABA-5816-A701-1129-5C4E81F3E791}"/>
          </ac:picMkLst>
        </pc:picChg>
      </pc:sldChg>
      <pc:sldChg chg="addSp modSp add mod">
        <pc:chgData name="Jeremy Beard" userId="9676edfc3f3b3502" providerId="LiveId" clId="{573CDEC4-32D8-4C8C-8D6F-031361DEE47F}" dt="2023-05-05T20:54:34.674" v="207" actId="22"/>
        <pc:sldMkLst>
          <pc:docMk/>
          <pc:sldMk cId="513695774" sldId="307"/>
        </pc:sldMkLst>
        <pc:spChg chg="mod">
          <ac:chgData name="Jeremy Beard" userId="9676edfc3f3b3502" providerId="LiveId" clId="{573CDEC4-32D8-4C8C-8D6F-031361DEE47F}" dt="2023-05-05T20:34:17.884" v="97" actId="20577"/>
          <ac:spMkLst>
            <pc:docMk/>
            <pc:sldMk cId="513695774" sldId="30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4:34.674" v="207" actId="22"/>
          <ac:picMkLst>
            <pc:docMk/>
            <pc:sldMk cId="513695774" sldId="307"/>
            <ac:picMk id="4" creationId="{3867BA9D-3F61-0458-B4E2-8831F7253C5C}"/>
          </ac:picMkLst>
        </pc:picChg>
      </pc:sldChg>
      <pc:sldChg chg="addSp modSp add mod">
        <pc:chgData name="Jeremy Beard" userId="9676edfc3f3b3502" providerId="LiveId" clId="{573CDEC4-32D8-4C8C-8D6F-031361DEE47F}" dt="2023-05-05T20:55:01.227" v="208" actId="22"/>
        <pc:sldMkLst>
          <pc:docMk/>
          <pc:sldMk cId="3090890470" sldId="308"/>
        </pc:sldMkLst>
        <pc:spChg chg="mod">
          <ac:chgData name="Jeremy Beard" userId="9676edfc3f3b3502" providerId="LiveId" clId="{573CDEC4-32D8-4C8C-8D6F-031361DEE47F}" dt="2023-05-05T20:34:27.680" v="101" actId="20577"/>
          <ac:spMkLst>
            <pc:docMk/>
            <pc:sldMk cId="3090890470" sldId="30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01.227" v="208" actId="22"/>
          <ac:picMkLst>
            <pc:docMk/>
            <pc:sldMk cId="3090890470" sldId="308"/>
            <ac:picMk id="4" creationId="{D169326A-C89B-BDEE-AF41-6D8A58260347}"/>
          </ac:picMkLst>
        </pc:picChg>
      </pc:sldChg>
      <pc:sldChg chg="addSp modSp add mod">
        <pc:chgData name="Jeremy Beard" userId="9676edfc3f3b3502" providerId="LiveId" clId="{573CDEC4-32D8-4C8C-8D6F-031361DEE47F}" dt="2023-05-05T20:55:30.419" v="209" actId="22"/>
        <pc:sldMkLst>
          <pc:docMk/>
          <pc:sldMk cId="709892839" sldId="309"/>
        </pc:sldMkLst>
        <pc:spChg chg="mod">
          <ac:chgData name="Jeremy Beard" userId="9676edfc3f3b3502" providerId="LiveId" clId="{573CDEC4-32D8-4C8C-8D6F-031361DEE47F}" dt="2023-05-05T20:34:32.520" v="105" actId="20577"/>
          <ac:spMkLst>
            <pc:docMk/>
            <pc:sldMk cId="709892839" sldId="30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30.419" v="209" actId="22"/>
          <ac:picMkLst>
            <pc:docMk/>
            <pc:sldMk cId="709892839" sldId="309"/>
            <ac:picMk id="4" creationId="{7C274A00-F694-F5F8-652D-285CA6E2F032}"/>
          </ac:picMkLst>
        </pc:picChg>
      </pc:sldChg>
      <pc:sldChg chg="addSp modSp add mod">
        <pc:chgData name="Jeremy Beard" userId="9676edfc3f3b3502" providerId="LiveId" clId="{573CDEC4-32D8-4C8C-8D6F-031361DEE47F}" dt="2023-05-05T20:56:00.280" v="210" actId="22"/>
        <pc:sldMkLst>
          <pc:docMk/>
          <pc:sldMk cId="2661404964" sldId="310"/>
        </pc:sldMkLst>
        <pc:spChg chg="mod">
          <ac:chgData name="Jeremy Beard" userId="9676edfc3f3b3502" providerId="LiveId" clId="{573CDEC4-32D8-4C8C-8D6F-031361DEE47F}" dt="2023-05-05T20:34:36.565" v="107" actId="20577"/>
          <ac:spMkLst>
            <pc:docMk/>
            <pc:sldMk cId="2661404964" sldId="31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00.280" v="210" actId="22"/>
          <ac:picMkLst>
            <pc:docMk/>
            <pc:sldMk cId="2661404964" sldId="310"/>
            <ac:picMk id="4" creationId="{0C42B43B-9247-11B2-AB11-DEB0AEA75437}"/>
          </ac:picMkLst>
        </pc:picChg>
      </pc:sldChg>
      <pc:sldChg chg="addSp modSp add mod">
        <pc:chgData name="Jeremy Beard" userId="9676edfc3f3b3502" providerId="LiveId" clId="{573CDEC4-32D8-4C8C-8D6F-031361DEE47F}" dt="2023-05-05T20:56:36.078" v="211" actId="22"/>
        <pc:sldMkLst>
          <pc:docMk/>
          <pc:sldMk cId="1935639853" sldId="311"/>
        </pc:sldMkLst>
        <pc:spChg chg="mod">
          <ac:chgData name="Jeremy Beard" userId="9676edfc3f3b3502" providerId="LiveId" clId="{573CDEC4-32D8-4C8C-8D6F-031361DEE47F}" dt="2023-05-05T20:34:40.460" v="111" actId="20577"/>
          <ac:spMkLst>
            <pc:docMk/>
            <pc:sldMk cId="1935639853" sldId="31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36.078" v="211" actId="22"/>
          <ac:picMkLst>
            <pc:docMk/>
            <pc:sldMk cId="1935639853" sldId="311"/>
            <ac:picMk id="4" creationId="{EB06523F-60FF-F679-3638-E4E85365076D}"/>
          </ac:picMkLst>
        </pc:picChg>
      </pc:sldChg>
      <pc:sldChg chg="addSp modSp add mod">
        <pc:chgData name="Jeremy Beard" userId="9676edfc3f3b3502" providerId="LiveId" clId="{573CDEC4-32D8-4C8C-8D6F-031361DEE47F}" dt="2023-05-05T20:56:52.994" v="212" actId="22"/>
        <pc:sldMkLst>
          <pc:docMk/>
          <pc:sldMk cId="3377859367" sldId="312"/>
        </pc:sldMkLst>
        <pc:spChg chg="mod">
          <ac:chgData name="Jeremy Beard" userId="9676edfc3f3b3502" providerId="LiveId" clId="{573CDEC4-32D8-4C8C-8D6F-031361DEE47F}" dt="2023-05-05T20:34:45.683" v="115" actId="20577"/>
          <ac:spMkLst>
            <pc:docMk/>
            <pc:sldMk cId="3377859367" sldId="31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52.994" v="212" actId="22"/>
          <ac:picMkLst>
            <pc:docMk/>
            <pc:sldMk cId="3377859367" sldId="312"/>
            <ac:picMk id="4" creationId="{E7CBD06A-6A52-7D21-A279-A8EF6C70F743}"/>
          </ac:picMkLst>
        </pc:picChg>
      </pc:sldChg>
      <pc:sldChg chg="addSp modSp add mod">
        <pc:chgData name="Jeremy Beard" userId="9676edfc3f3b3502" providerId="LiveId" clId="{573CDEC4-32D8-4C8C-8D6F-031361DEE47F}" dt="2023-05-05T20:57:44.331" v="213" actId="22"/>
        <pc:sldMkLst>
          <pc:docMk/>
          <pc:sldMk cId="3397275774" sldId="313"/>
        </pc:sldMkLst>
        <pc:spChg chg="mod">
          <ac:chgData name="Jeremy Beard" userId="9676edfc3f3b3502" providerId="LiveId" clId="{573CDEC4-32D8-4C8C-8D6F-031361DEE47F}" dt="2023-05-05T20:34:51.284" v="119" actId="20577"/>
          <ac:spMkLst>
            <pc:docMk/>
            <pc:sldMk cId="3397275774" sldId="31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7:44.331" v="213" actId="22"/>
          <ac:picMkLst>
            <pc:docMk/>
            <pc:sldMk cId="3397275774" sldId="313"/>
            <ac:picMk id="4" creationId="{2BDC8823-D62A-9CA3-8F22-41E28DC053FF}"/>
          </ac:picMkLst>
        </pc:picChg>
      </pc:sldChg>
      <pc:sldChg chg="addSp modSp add mod">
        <pc:chgData name="Jeremy Beard" userId="9676edfc3f3b3502" providerId="LiveId" clId="{573CDEC4-32D8-4C8C-8D6F-031361DEE47F}" dt="2023-05-05T20:58:00.747" v="214" actId="22"/>
        <pc:sldMkLst>
          <pc:docMk/>
          <pc:sldMk cId="1549896091" sldId="314"/>
        </pc:sldMkLst>
        <pc:spChg chg="mod">
          <ac:chgData name="Jeremy Beard" userId="9676edfc3f3b3502" providerId="LiveId" clId="{573CDEC4-32D8-4C8C-8D6F-031361DEE47F}" dt="2023-05-05T20:34:58.018" v="123" actId="20577"/>
          <ac:spMkLst>
            <pc:docMk/>
            <pc:sldMk cId="1549896091" sldId="31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00.747" v="214" actId="22"/>
          <ac:picMkLst>
            <pc:docMk/>
            <pc:sldMk cId="1549896091" sldId="314"/>
            <ac:picMk id="4" creationId="{9038335A-A453-A882-248F-AE679BE66777}"/>
          </ac:picMkLst>
        </pc:picChg>
      </pc:sldChg>
      <pc:sldChg chg="addSp modSp add mod">
        <pc:chgData name="Jeremy Beard" userId="9676edfc3f3b3502" providerId="LiveId" clId="{573CDEC4-32D8-4C8C-8D6F-031361DEE47F}" dt="2023-05-05T20:58:24.261" v="215" actId="22"/>
        <pc:sldMkLst>
          <pc:docMk/>
          <pc:sldMk cId="1093542752" sldId="315"/>
        </pc:sldMkLst>
        <pc:spChg chg="mod">
          <ac:chgData name="Jeremy Beard" userId="9676edfc3f3b3502" providerId="LiveId" clId="{573CDEC4-32D8-4C8C-8D6F-031361DEE47F}" dt="2023-05-05T20:35:03.075" v="127" actId="20577"/>
          <ac:spMkLst>
            <pc:docMk/>
            <pc:sldMk cId="1093542752" sldId="31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24.261" v="215" actId="22"/>
          <ac:picMkLst>
            <pc:docMk/>
            <pc:sldMk cId="1093542752" sldId="315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5T21:01:00.055" v="216" actId="22"/>
        <pc:sldMkLst>
          <pc:docMk/>
          <pc:sldMk cId="1575107185" sldId="316"/>
        </pc:sldMkLst>
        <pc:spChg chg="mod">
          <ac:chgData name="Jeremy Beard" userId="9676edfc3f3b3502" providerId="LiveId" clId="{573CDEC4-32D8-4C8C-8D6F-031361DEE47F}" dt="2023-05-05T20:35:08.680" v="131" actId="20577"/>
          <ac:spMkLst>
            <pc:docMk/>
            <pc:sldMk cId="1575107185" sldId="31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00.055" v="216" actId="22"/>
          <ac:picMkLst>
            <pc:docMk/>
            <pc:sldMk cId="1575107185" sldId="316"/>
            <ac:picMk id="4" creationId="{704A6E06-F1B5-79B4-2813-B970B82000CD}"/>
          </ac:picMkLst>
        </pc:picChg>
      </pc:sldChg>
      <pc:sldChg chg="addSp modSp add mod">
        <pc:chgData name="Jeremy Beard" userId="9676edfc3f3b3502" providerId="LiveId" clId="{573CDEC4-32D8-4C8C-8D6F-031361DEE47F}" dt="2023-05-05T21:01:14.980" v="217" actId="22"/>
        <pc:sldMkLst>
          <pc:docMk/>
          <pc:sldMk cId="2790707568" sldId="317"/>
        </pc:sldMkLst>
        <pc:spChg chg="mod">
          <ac:chgData name="Jeremy Beard" userId="9676edfc3f3b3502" providerId="LiveId" clId="{573CDEC4-32D8-4C8C-8D6F-031361DEE47F}" dt="2023-05-05T20:35:16.038" v="135" actId="20577"/>
          <ac:spMkLst>
            <pc:docMk/>
            <pc:sldMk cId="2790707568" sldId="31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14.980" v="217" actId="22"/>
          <ac:picMkLst>
            <pc:docMk/>
            <pc:sldMk cId="2790707568" sldId="317"/>
            <ac:picMk id="4" creationId="{677F226D-7CE9-ABBA-FB59-10B3A63BC173}"/>
          </ac:picMkLst>
        </pc:picChg>
      </pc:sldChg>
      <pc:sldChg chg="addSp modSp add mod">
        <pc:chgData name="Jeremy Beard" userId="9676edfc3f3b3502" providerId="LiveId" clId="{573CDEC4-32D8-4C8C-8D6F-031361DEE47F}" dt="2023-05-05T21:01:36.403" v="218" actId="22"/>
        <pc:sldMkLst>
          <pc:docMk/>
          <pc:sldMk cId="4271870979" sldId="318"/>
        </pc:sldMkLst>
        <pc:spChg chg="mod">
          <ac:chgData name="Jeremy Beard" userId="9676edfc3f3b3502" providerId="LiveId" clId="{573CDEC4-32D8-4C8C-8D6F-031361DEE47F}" dt="2023-05-05T20:35:19.940" v="139" actId="20577"/>
          <ac:spMkLst>
            <pc:docMk/>
            <pc:sldMk cId="4271870979" sldId="31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36.403" v="218" actId="22"/>
          <ac:picMkLst>
            <pc:docMk/>
            <pc:sldMk cId="4271870979" sldId="318"/>
            <ac:picMk id="4" creationId="{A6198096-C219-39E0-8967-E8E386F04E5D}"/>
          </ac:picMkLst>
        </pc:picChg>
      </pc:sldChg>
      <pc:sldChg chg="addSp modSp add mod">
        <pc:chgData name="Jeremy Beard" userId="9676edfc3f3b3502" providerId="LiveId" clId="{573CDEC4-32D8-4C8C-8D6F-031361DEE47F}" dt="2023-05-05T21:01:57.523" v="219" actId="22"/>
        <pc:sldMkLst>
          <pc:docMk/>
          <pc:sldMk cId="1409084424" sldId="319"/>
        </pc:sldMkLst>
        <pc:spChg chg="mod">
          <ac:chgData name="Jeremy Beard" userId="9676edfc3f3b3502" providerId="LiveId" clId="{573CDEC4-32D8-4C8C-8D6F-031361DEE47F}" dt="2023-05-05T20:35:24.870" v="143" actId="20577"/>
          <ac:spMkLst>
            <pc:docMk/>
            <pc:sldMk cId="1409084424" sldId="31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57.523" v="219" actId="22"/>
          <ac:picMkLst>
            <pc:docMk/>
            <pc:sldMk cId="1409084424" sldId="319"/>
            <ac:picMk id="4" creationId="{3C9E1549-2107-6FE4-55B4-D37EB6ECB8D8}"/>
          </ac:picMkLst>
        </pc:picChg>
      </pc:sldChg>
      <pc:sldChg chg="modSp add del mod">
        <pc:chgData name="Jeremy Beard" userId="9676edfc3f3b3502" providerId="LiveId" clId="{573CDEC4-32D8-4C8C-8D6F-031361DEE47F}" dt="2023-05-06T14:25:13.534" v="773" actId="47"/>
        <pc:sldMkLst>
          <pc:docMk/>
          <pc:sldMk cId="1687039066" sldId="320"/>
        </pc:sldMkLst>
        <pc:spChg chg="mod">
          <ac:chgData name="Jeremy Beard" userId="9676edfc3f3b3502" providerId="LiveId" clId="{573CDEC4-32D8-4C8C-8D6F-031361DEE47F}" dt="2023-05-05T21:07:51.622" v="276" actId="20577"/>
          <ac:spMkLst>
            <pc:docMk/>
            <pc:sldMk cId="1687039066" sldId="320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4.341" v="735" actId="47"/>
        <pc:sldMkLst>
          <pc:docMk/>
          <pc:sldMk cId="1558668326" sldId="321"/>
        </pc:sldMkLst>
        <pc:spChg chg="mod">
          <ac:chgData name="Jeremy Beard" userId="9676edfc3f3b3502" providerId="LiveId" clId="{573CDEC4-32D8-4C8C-8D6F-031361DEE47F}" dt="2023-05-05T21:07:58.331" v="285" actId="20577"/>
          <ac:spMkLst>
            <pc:docMk/>
            <pc:sldMk cId="1558668326" sldId="321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2.924" v="734" actId="47"/>
        <pc:sldMkLst>
          <pc:docMk/>
          <pc:sldMk cId="3705123569" sldId="322"/>
        </pc:sldMkLst>
        <pc:spChg chg="mod">
          <ac:chgData name="Jeremy Beard" userId="9676edfc3f3b3502" providerId="LiveId" clId="{573CDEC4-32D8-4C8C-8D6F-031361DEE47F}" dt="2023-05-05T21:08:04.094" v="294" actId="20577"/>
          <ac:spMkLst>
            <pc:docMk/>
            <pc:sldMk cId="3705123569" sldId="322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1.949" v="733" actId="47"/>
        <pc:sldMkLst>
          <pc:docMk/>
          <pc:sldMk cId="936760934" sldId="323"/>
        </pc:sldMkLst>
        <pc:spChg chg="mod">
          <ac:chgData name="Jeremy Beard" userId="9676edfc3f3b3502" providerId="LiveId" clId="{573CDEC4-32D8-4C8C-8D6F-031361DEE47F}" dt="2023-05-05T21:08:10.517" v="304" actId="20577"/>
          <ac:spMkLst>
            <pc:docMk/>
            <pc:sldMk cId="936760934" sldId="323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29.474" v="732" actId="47"/>
        <pc:sldMkLst>
          <pc:docMk/>
          <pc:sldMk cId="1523276397" sldId="324"/>
        </pc:sldMkLst>
        <pc:spChg chg="mod">
          <ac:chgData name="Jeremy Beard" userId="9676edfc3f3b3502" providerId="LiveId" clId="{573CDEC4-32D8-4C8C-8D6F-031361DEE47F}" dt="2023-05-05T21:08:18.554" v="314" actId="20577"/>
          <ac:spMkLst>
            <pc:docMk/>
            <pc:sldMk cId="1523276397" sldId="324"/>
            <ac:spMk id="5" creationId="{201323FB-427E-4A8D-B473-AB0657D8D23B}"/>
          </ac:spMkLst>
        </pc:spChg>
      </pc:sldChg>
      <pc:sldChg chg="add">
        <pc:chgData name="Jeremy Beard" userId="9676edfc3f3b3502" providerId="LiveId" clId="{573CDEC4-32D8-4C8C-8D6F-031361DEE47F}" dt="2023-05-05T21:09:31.681" v="362" actId="2890"/>
        <pc:sldMkLst>
          <pc:docMk/>
          <pc:sldMk cId="2177664000" sldId="325"/>
        </pc:sldMkLst>
      </pc:sldChg>
      <pc:sldChg chg="addSp modSp add mod">
        <pc:chgData name="Jeremy Beard" userId="9676edfc3f3b3502" providerId="LiveId" clId="{573CDEC4-32D8-4C8C-8D6F-031361DEE47F}" dt="2023-05-06T15:55:20.143" v="1490" actId="20577"/>
        <pc:sldMkLst>
          <pc:docMk/>
          <pc:sldMk cId="2683462285" sldId="326"/>
        </pc:sldMkLst>
        <pc:spChg chg="add mod">
          <ac:chgData name="Jeremy Beard" userId="9676edfc3f3b3502" providerId="LiveId" clId="{573CDEC4-32D8-4C8C-8D6F-031361DEE47F}" dt="2023-05-06T15:55:20.143" v="1490" actId="20577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573CDEC4-32D8-4C8C-8D6F-031361DEE47F}" dt="2023-05-06T14:24:03.230" v="681" actId="20577"/>
          <ac:spMkLst>
            <pc:docMk/>
            <pc:sldMk cId="2683462285" sldId="326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44.230" v="785" actId="1076"/>
          <ac:picMkLst>
            <pc:docMk/>
            <pc:sldMk cId="2683462285" sldId="326"/>
            <ac:picMk id="4" creationId="{78AAF3CB-DD10-285E-5920-BC3DA8E84281}"/>
          </ac:picMkLst>
        </pc:picChg>
      </pc:sldChg>
      <pc:sldChg chg="addSp delSp modSp add mod">
        <pc:chgData name="Jeremy Beard" userId="9676edfc3f3b3502" providerId="LiveId" clId="{573CDEC4-32D8-4C8C-8D6F-031361DEE47F}" dt="2023-05-06T15:57:35.163" v="1614" actId="313"/>
        <pc:sldMkLst>
          <pc:docMk/>
          <pc:sldMk cId="147691249" sldId="327"/>
        </pc:sldMkLst>
        <pc:spChg chg="mod">
          <ac:chgData name="Jeremy Beard" userId="9676edfc3f3b3502" providerId="LiveId" clId="{573CDEC4-32D8-4C8C-8D6F-031361DEE47F}" dt="2023-05-06T14:24:15.640" v="697" actId="20577"/>
          <ac:spMkLst>
            <pc:docMk/>
            <pc:sldMk cId="147691249" sldId="327"/>
            <ac:spMk id="5" creationId="{201323FB-427E-4A8D-B473-AB0657D8D23B}"/>
          </ac:spMkLst>
        </pc:spChg>
        <pc:spChg chg="add del">
          <ac:chgData name="Jeremy Beard" userId="9676edfc3f3b3502" providerId="LiveId" clId="{573CDEC4-32D8-4C8C-8D6F-031361DEE47F}" dt="2023-05-06T15:55:41.082" v="1492" actId="22"/>
          <ac:spMkLst>
            <pc:docMk/>
            <pc:sldMk cId="147691249" sldId="327"/>
            <ac:spMk id="6" creationId="{EE19F609-F387-CD7B-F9B1-F10A2155E052}"/>
          </ac:spMkLst>
        </pc:spChg>
        <pc:spChg chg="add mod">
          <ac:chgData name="Jeremy Beard" userId="9676edfc3f3b3502" providerId="LiveId" clId="{573CDEC4-32D8-4C8C-8D6F-031361DEE47F}" dt="2023-05-06T15:57:35.163" v="1614" actId="313"/>
          <ac:spMkLst>
            <pc:docMk/>
            <pc:sldMk cId="147691249" sldId="327"/>
            <ac:spMk id="7" creationId="{A5023168-A46D-91E7-4ECA-D5D620A2E8FB}"/>
          </ac:spMkLst>
        </pc:spChg>
        <pc:picChg chg="mod">
          <ac:chgData name="Jeremy Beard" userId="9676edfc3f3b3502" providerId="LiveId" clId="{573CDEC4-32D8-4C8C-8D6F-031361DEE47F}" dt="2023-05-06T14:25:46.915" v="786" actId="1076"/>
          <ac:picMkLst>
            <pc:docMk/>
            <pc:sldMk cId="147691249" sldId="327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6T18:40:19.245" v="1999" actId="20577"/>
        <pc:sldMkLst>
          <pc:docMk/>
          <pc:sldMk cId="1029396867" sldId="328"/>
        </pc:sldMkLst>
        <pc:spChg chg="add mod">
          <ac:chgData name="Jeremy Beard" userId="9676edfc3f3b3502" providerId="LiveId" clId="{573CDEC4-32D8-4C8C-8D6F-031361DEE47F}" dt="2023-05-06T18:40:19.245" v="1999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573CDEC4-32D8-4C8C-8D6F-031361DEE47F}" dt="2023-05-06T14:24:26.897" v="731" actId="20577"/>
          <ac:spMkLst>
            <pc:docMk/>
            <pc:sldMk cId="1029396867" sldId="328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3.953" v="788" actId="1076"/>
          <ac:picMkLst>
            <pc:docMk/>
            <pc:sldMk cId="1029396867" sldId="328"/>
            <ac:picMk id="4" creationId="{2BDC8823-D62A-9CA3-8F22-41E28DC053FF}"/>
          </ac:picMkLst>
        </pc:picChg>
      </pc:sldChg>
      <pc:sldChg chg="addSp modSp add mod ord">
        <pc:chgData name="Jeremy Beard" userId="9676edfc3f3b3502" providerId="LiveId" clId="{573CDEC4-32D8-4C8C-8D6F-031361DEE47F}" dt="2023-05-06T15:58:25.910" v="1751" actId="20577"/>
        <pc:sldMkLst>
          <pc:docMk/>
          <pc:sldMk cId="902750571" sldId="329"/>
        </pc:sldMkLst>
        <pc:spChg chg="add mod">
          <ac:chgData name="Jeremy Beard" userId="9676edfc3f3b3502" providerId="LiveId" clId="{573CDEC4-32D8-4C8C-8D6F-031361DEE47F}" dt="2023-05-06T15:58:25.910" v="1751" actId="20577"/>
          <ac:spMkLst>
            <pc:docMk/>
            <pc:sldMk cId="902750571" sldId="329"/>
            <ac:spMk id="3" creationId="{DE409147-4A7F-D659-95B0-EFB79AEA34B4}"/>
          </ac:spMkLst>
        </pc:spChg>
        <pc:spChg chg="mod">
          <ac:chgData name="Jeremy Beard" userId="9676edfc3f3b3502" providerId="LiveId" clId="{573CDEC4-32D8-4C8C-8D6F-031361DEE47F}" dt="2023-05-06T14:24:21.601" v="715" actId="20577"/>
          <ac:spMkLst>
            <pc:docMk/>
            <pc:sldMk cId="902750571" sldId="329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0.509" v="787" actId="1076"/>
          <ac:picMkLst>
            <pc:docMk/>
            <pc:sldMk cId="902750571" sldId="329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6T15:53:33.262" v="1342" actId="20577"/>
        <pc:sldMkLst>
          <pc:docMk/>
          <pc:sldMk cId="2040119981" sldId="330"/>
        </pc:sldMkLst>
        <pc:spChg chg="add mod">
          <ac:chgData name="Jeremy Beard" userId="9676edfc3f3b3502" providerId="LiveId" clId="{573CDEC4-32D8-4C8C-8D6F-031361DEE47F}" dt="2023-05-06T15:53:33.262" v="1342" actId="20577"/>
          <ac:spMkLst>
            <pc:docMk/>
            <pc:sldMk cId="2040119981" sldId="330"/>
            <ac:spMk id="3" creationId="{A9FCF836-370D-DFF7-B850-157DB488585E}"/>
          </ac:spMkLst>
        </pc:spChg>
        <pc:spChg chg="mod">
          <ac:chgData name="Jeremy Beard" userId="9676edfc3f3b3502" providerId="LiveId" clId="{573CDEC4-32D8-4C8C-8D6F-031361DEE47F}" dt="2023-05-06T14:22:33.975" v="614" actId="20577"/>
          <ac:spMkLst>
            <pc:docMk/>
            <pc:sldMk cId="2040119981" sldId="330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9.678" v="784" actId="1076"/>
          <ac:picMkLst>
            <pc:docMk/>
            <pc:sldMk cId="2040119981" sldId="330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6T15:53:05.392" v="1276" actId="20577"/>
        <pc:sldMkLst>
          <pc:docMk/>
          <pc:sldMk cId="3348953122" sldId="331"/>
        </pc:sldMkLst>
        <pc:spChg chg="add mod">
          <ac:chgData name="Jeremy Beard" userId="9676edfc3f3b3502" providerId="LiveId" clId="{573CDEC4-32D8-4C8C-8D6F-031361DEE47F}" dt="2023-05-06T15:53:05.392" v="1276" actId="20577"/>
          <ac:spMkLst>
            <pc:docMk/>
            <pc:sldMk cId="3348953122" sldId="331"/>
            <ac:spMk id="3" creationId="{3853659D-D8AB-B1A0-1184-577FE26BA40D}"/>
          </ac:spMkLst>
        </pc:spChg>
        <pc:spChg chg="mod">
          <ac:chgData name="Jeremy Beard" userId="9676edfc3f3b3502" providerId="LiveId" clId="{573CDEC4-32D8-4C8C-8D6F-031361DEE47F}" dt="2023-05-06T15:51:38.455" v="1175" actId="20577"/>
          <ac:spMkLst>
            <pc:docMk/>
            <pc:sldMk cId="3348953122" sldId="331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3.473" v="782" actId="1076"/>
          <ac:picMkLst>
            <pc:docMk/>
            <pc:sldMk cId="3348953122" sldId="331"/>
            <ac:picMk id="4" creationId="{8944122A-ECDE-3E54-C1AC-E8AD60AFB88D}"/>
          </ac:picMkLst>
        </pc:picChg>
      </pc:sldChg>
      <pc:sldChg chg="addSp modSp add del mod">
        <pc:chgData name="Jeremy Beard" userId="9676edfc3f3b3502" providerId="LiveId" clId="{573CDEC4-32D8-4C8C-8D6F-031361DEE47F}" dt="2023-05-06T15:53:48.162" v="1344" actId="47"/>
        <pc:sldMkLst>
          <pc:docMk/>
          <pc:sldMk cId="2097092792" sldId="332"/>
        </pc:sldMkLst>
        <pc:spChg chg="add mod">
          <ac:chgData name="Jeremy Beard" userId="9676edfc3f3b3502" providerId="LiveId" clId="{573CDEC4-32D8-4C8C-8D6F-031361DEE47F}" dt="2023-05-06T15:53:42.025" v="1343"/>
          <ac:spMkLst>
            <pc:docMk/>
            <pc:sldMk cId="2097092792" sldId="332"/>
            <ac:spMk id="3" creationId="{66DC4E94-3C9A-4840-BD33-295EB8DED6CC}"/>
          </ac:spMkLst>
        </pc:spChg>
        <pc:spChg chg="mod">
          <ac:chgData name="Jeremy Beard" userId="9676edfc3f3b3502" providerId="LiveId" clId="{573CDEC4-32D8-4C8C-8D6F-031361DEE47F}" dt="2023-05-06T14:23:52.503" v="662" actId="20577"/>
          <ac:spMkLst>
            <pc:docMk/>
            <pc:sldMk cId="2097092792" sldId="332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29.630" v="781" actId="1076"/>
          <ac:picMkLst>
            <pc:docMk/>
            <pc:sldMk cId="2097092792" sldId="332"/>
            <ac:picMk id="4" creationId="{DDA6BB8C-9FD1-C80F-BE7A-FA3B9DA76E4A}"/>
          </ac:picMkLst>
        </pc:picChg>
      </pc:sldChg>
      <pc:sldChg chg="addSp modSp add mod ord">
        <pc:chgData name="Jeremy Beard" userId="9676edfc3f3b3502" providerId="LiveId" clId="{573CDEC4-32D8-4C8C-8D6F-031361DEE47F}" dt="2023-05-06T15:49:14.822" v="1006" actId="20577"/>
        <pc:sldMkLst>
          <pc:docMk/>
          <pc:sldMk cId="3741717606" sldId="333"/>
        </pc:sldMkLst>
        <pc:spChg chg="add mod">
          <ac:chgData name="Jeremy Beard" userId="9676edfc3f3b3502" providerId="LiveId" clId="{573CDEC4-32D8-4C8C-8D6F-031361DEE47F}" dt="2023-05-06T15:49:14.822" v="1006" actId="20577"/>
          <ac:spMkLst>
            <pc:docMk/>
            <pc:sldMk cId="3741717606" sldId="333"/>
            <ac:spMk id="3" creationId="{3670B9FA-D92E-DEE6-E121-2898FE353E72}"/>
          </ac:spMkLst>
        </pc:spChg>
        <pc:spChg chg="mod">
          <ac:chgData name="Jeremy Beard" userId="9676edfc3f3b3502" providerId="LiveId" clId="{573CDEC4-32D8-4C8C-8D6F-031361DEE47F}" dt="2023-05-06T14:22:42.559" v="631" actId="20577"/>
          <ac:spMkLst>
            <pc:docMk/>
            <pc:sldMk cId="3741717606" sldId="333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6.470" v="783" actId="1076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add mod ord">
        <pc:chgData name="Jeremy Beard" userId="9676edfc3f3b3502" providerId="LiveId" clId="{573CDEC4-32D8-4C8C-8D6F-031361DEE47F}" dt="2023-05-06T14:25:21.872" v="780" actId="20577"/>
        <pc:sldMkLst>
          <pc:docMk/>
          <pc:sldMk cId="1032885320" sldId="334"/>
        </pc:sldMkLst>
        <pc:spChg chg="mod">
          <ac:chgData name="Jeremy Beard" userId="9676edfc3f3b3502" providerId="LiveId" clId="{573CDEC4-32D8-4C8C-8D6F-031361DEE47F}" dt="2023-05-06T14:25:21.872" v="780" actId="20577"/>
          <ac:spMkLst>
            <pc:docMk/>
            <pc:sldMk cId="1032885320" sldId="334"/>
            <ac:spMk id="5" creationId="{201323FB-427E-4A8D-B473-AB0657D8D23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76edfc3f3b3502/Documents/School/_REGIS/2023-05_Summer/MSDS670/MSDS670/Week3/MSDS670_Week3_Assignment_JeremyBeard_500-richest-people-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76edfc3f3b3502/Documents/School/_REGIS/2023-05_Summer/MSDS670/MSDS670/Week3/MSDS670_Week3_Assignment_JeremyBeard_500-richest-people-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76edfc3f3b3502/Documents/School/_REGIS/2023-05_Summer/MSDS670/MSDS670/Week3/MSDS670_Week3_Assignment_JeremyBeard_500-richest-people-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76edfc3f3b3502/Documents/School/_REGIS/2023-05_Summer/MSDS670/MSDS670/Week3/MSDS670_Week3_Assignment_JeremyBeard_500-richest-people-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Net Worth vs. Bottom 5 Net Worth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('Sorted by Net Worth'!$AJ$32,'Sorted by Net Worth'!$AJ$41)</c:f>
              <c:strCache>
                <c:ptCount val="2"/>
                <c:pt idx="0">
                  <c:v>Top 5 Wealth</c:v>
                </c:pt>
                <c:pt idx="1">
                  <c:v>Bottom 5 Wealth</c:v>
                </c:pt>
              </c:strCache>
            </c:strRef>
          </c:cat>
          <c:val>
            <c:numRef>
              <c:f>('Sorted by Net Worth'!$AK$32,'Sorted by Net Worth'!$AK$41)</c:f>
              <c:numCache>
                <c:formatCode>General</c:formatCode>
                <c:ptCount val="2"/>
                <c:pt idx="0">
                  <c:v>771</c:v>
                </c:pt>
                <c:pt idx="1">
                  <c:v>28.669999999999998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C-443B-B936-FDCC41AA6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3664"/>
        <c:axId val="76566384"/>
      </c:barChart>
      <c:catAx>
        <c:axId val="7658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66384"/>
        <c:crosses val="autoZero"/>
        <c:auto val="1"/>
        <c:lblAlgn val="ctr"/>
        <c:lblOffset val="100"/>
        <c:noMultiLvlLbl val="0"/>
      </c:catAx>
      <c:valAx>
        <c:axId val="7656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658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500 Most Wealthy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72641600482257"/>
          <c:y val="0.10957678526983738"/>
          <c:w val="0.80762311833546296"/>
          <c:h val="0.8618434491328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'Sorted by Net Worth'!$F$509</c:f>
              <c:strCache>
                <c:ptCount val="1"/>
                <c:pt idx="0">
                  <c:v>Top 50%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'Sorted by Net Worth'!$F$510:$F$1008</c:f>
              <c:numCache>
                <c:formatCode>General</c:formatCode>
                <c:ptCount val="499"/>
                <c:pt idx="0">
                  <c:v>188</c:v>
                </c:pt>
                <c:pt idx="1">
                  <c:v>170</c:v>
                </c:pt>
                <c:pt idx="2">
                  <c:v>155</c:v>
                </c:pt>
                <c:pt idx="3">
                  <c:v>144</c:v>
                </c:pt>
                <c:pt idx="4">
                  <c:v>114</c:v>
                </c:pt>
                <c:pt idx="5">
                  <c:v>108</c:v>
                </c:pt>
                <c:pt idx="6">
                  <c:v>104</c:v>
                </c:pt>
                <c:pt idx="7">
                  <c:v>101</c:v>
                </c:pt>
                <c:pt idx="8">
                  <c:v>90.6</c:v>
                </c:pt>
                <c:pt idx="9">
                  <c:v>89.1</c:v>
                </c:pt>
                <c:pt idx="10">
                  <c:v>83.9</c:v>
                </c:pt>
                <c:pt idx="11">
                  <c:v>79.3</c:v>
                </c:pt>
                <c:pt idx="12">
                  <c:v>74.099999999999994</c:v>
                </c:pt>
                <c:pt idx="13">
                  <c:v>64.3</c:v>
                </c:pt>
                <c:pt idx="14">
                  <c:v>64.3</c:v>
                </c:pt>
                <c:pt idx="15">
                  <c:v>63.8</c:v>
                </c:pt>
                <c:pt idx="16">
                  <c:v>62.8</c:v>
                </c:pt>
                <c:pt idx="17">
                  <c:v>62</c:v>
                </c:pt>
                <c:pt idx="18">
                  <c:v>61.5</c:v>
                </c:pt>
                <c:pt idx="19">
                  <c:v>60.1</c:v>
                </c:pt>
                <c:pt idx="20">
                  <c:v>58.4</c:v>
                </c:pt>
                <c:pt idx="21">
                  <c:v>57</c:v>
                </c:pt>
                <c:pt idx="22">
                  <c:v>56.5</c:v>
                </c:pt>
                <c:pt idx="23">
                  <c:v>53.7</c:v>
                </c:pt>
                <c:pt idx="24">
                  <c:v>53.3</c:v>
                </c:pt>
                <c:pt idx="25">
                  <c:v>50.4</c:v>
                </c:pt>
                <c:pt idx="26">
                  <c:v>49.6</c:v>
                </c:pt>
                <c:pt idx="27">
                  <c:v>44.8</c:v>
                </c:pt>
                <c:pt idx="28">
                  <c:v>44.8</c:v>
                </c:pt>
                <c:pt idx="29">
                  <c:v>44.5</c:v>
                </c:pt>
                <c:pt idx="30">
                  <c:v>44.3</c:v>
                </c:pt>
                <c:pt idx="31">
                  <c:v>43.8</c:v>
                </c:pt>
                <c:pt idx="32">
                  <c:v>43.8</c:v>
                </c:pt>
                <c:pt idx="33">
                  <c:v>40.799999999999997</c:v>
                </c:pt>
                <c:pt idx="34">
                  <c:v>39.799999999999997</c:v>
                </c:pt>
                <c:pt idx="35">
                  <c:v>35.1</c:v>
                </c:pt>
                <c:pt idx="36">
                  <c:v>33.9</c:v>
                </c:pt>
                <c:pt idx="37">
                  <c:v>33.799999999999997</c:v>
                </c:pt>
                <c:pt idx="38">
                  <c:v>33.799999999999997</c:v>
                </c:pt>
                <c:pt idx="39">
                  <c:v>33.700000000000003</c:v>
                </c:pt>
                <c:pt idx="40">
                  <c:v>33.6</c:v>
                </c:pt>
                <c:pt idx="41">
                  <c:v>32.9</c:v>
                </c:pt>
                <c:pt idx="42">
                  <c:v>32.799999999999997</c:v>
                </c:pt>
                <c:pt idx="43">
                  <c:v>31.9</c:v>
                </c:pt>
                <c:pt idx="44">
                  <c:v>31.4</c:v>
                </c:pt>
                <c:pt idx="45">
                  <c:v>31.3</c:v>
                </c:pt>
                <c:pt idx="46">
                  <c:v>31.2</c:v>
                </c:pt>
                <c:pt idx="47">
                  <c:v>30.6</c:v>
                </c:pt>
                <c:pt idx="48">
                  <c:v>30.4</c:v>
                </c:pt>
                <c:pt idx="49">
                  <c:v>29.8</c:v>
                </c:pt>
                <c:pt idx="50">
                  <c:v>29.5</c:v>
                </c:pt>
                <c:pt idx="51">
                  <c:v>29.2</c:v>
                </c:pt>
                <c:pt idx="52">
                  <c:v>29.1</c:v>
                </c:pt>
                <c:pt idx="53">
                  <c:v>28.9</c:v>
                </c:pt>
                <c:pt idx="54">
                  <c:v>28.2</c:v>
                </c:pt>
                <c:pt idx="55">
                  <c:v>27.9</c:v>
                </c:pt>
                <c:pt idx="56">
                  <c:v>27.5</c:v>
                </c:pt>
                <c:pt idx="57">
                  <c:v>27.4</c:v>
                </c:pt>
                <c:pt idx="58">
                  <c:v>27.1</c:v>
                </c:pt>
                <c:pt idx="59">
                  <c:v>27</c:v>
                </c:pt>
                <c:pt idx="60">
                  <c:v>26.9</c:v>
                </c:pt>
                <c:pt idx="61">
                  <c:v>26.5</c:v>
                </c:pt>
                <c:pt idx="62">
                  <c:v>26</c:v>
                </c:pt>
                <c:pt idx="63">
                  <c:v>25.7</c:v>
                </c:pt>
                <c:pt idx="64">
                  <c:v>25.6</c:v>
                </c:pt>
                <c:pt idx="65">
                  <c:v>25.5</c:v>
                </c:pt>
                <c:pt idx="66">
                  <c:v>25.1</c:v>
                </c:pt>
                <c:pt idx="67">
                  <c:v>25.1</c:v>
                </c:pt>
                <c:pt idx="68">
                  <c:v>24.6</c:v>
                </c:pt>
                <c:pt idx="69">
                  <c:v>24.5</c:v>
                </c:pt>
                <c:pt idx="70">
                  <c:v>24.2</c:v>
                </c:pt>
                <c:pt idx="71">
                  <c:v>24</c:v>
                </c:pt>
                <c:pt idx="72">
                  <c:v>23.7</c:v>
                </c:pt>
                <c:pt idx="73">
                  <c:v>23.6</c:v>
                </c:pt>
                <c:pt idx="74">
                  <c:v>23.2</c:v>
                </c:pt>
                <c:pt idx="75">
                  <c:v>23.1</c:v>
                </c:pt>
                <c:pt idx="76">
                  <c:v>22.6</c:v>
                </c:pt>
                <c:pt idx="77">
                  <c:v>22.5</c:v>
                </c:pt>
                <c:pt idx="78">
                  <c:v>22.1</c:v>
                </c:pt>
                <c:pt idx="79">
                  <c:v>21.9</c:v>
                </c:pt>
                <c:pt idx="80">
                  <c:v>21.7</c:v>
                </c:pt>
                <c:pt idx="81">
                  <c:v>21.7</c:v>
                </c:pt>
                <c:pt idx="82">
                  <c:v>21.5</c:v>
                </c:pt>
                <c:pt idx="83">
                  <c:v>21.4</c:v>
                </c:pt>
                <c:pt idx="84">
                  <c:v>21.1</c:v>
                </c:pt>
                <c:pt idx="85">
                  <c:v>20.9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E1-481C-A689-5ACCD873F641}"/>
            </c:ext>
          </c:extLst>
        </c:ser>
        <c:ser>
          <c:idx val="1"/>
          <c:order val="1"/>
          <c:tx>
            <c:strRef>
              <c:f>'Sorted by Net Worth'!$G$509</c:f>
              <c:strCache>
                <c:ptCount val="1"/>
                <c:pt idx="0">
                  <c:v>Bottom 50%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'Sorted by Net Worth'!$G$510:$G$1008</c:f>
              <c:numCache>
                <c:formatCode>General</c:formatCode>
                <c:ptCount val="4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20.9</c:v>
                </c:pt>
                <c:pt idx="87">
                  <c:v>20.8</c:v>
                </c:pt>
                <c:pt idx="88">
                  <c:v>20.5</c:v>
                </c:pt>
                <c:pt idx="89">
                  <c:v>20.3</c:v>
                </c:pt>
                <c:pt idx="90">
                  <c:v>20.3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19.600000000000001</c:v>
                </c:pt>
                <c:pt idx="97">
                  <c:v>19.2</c:v>
                </c:pt>
                <c:pt idx="98">
                  <c:v>19.100000000000001</c:v>
                </c:pt>
                <c:pt idx="99">
                  <c:v>18.600000000000001</c:v>
                </c:pt>
                <c:pt idx="100">
                  <c:v>18.399999999999999</c:v>
                </c:pt>
                <c:pt idx="101">
                  <c:v>18.399999999999999</c:v>
                </c:pt>
                <c:pt idx="102">
                  <c:v>18.3</c:v>
                </c:pt>
                <c:pt idx="103">
                  <c:v>18.2</c:v>
                </c:pt>
                <c:pt idx="104">
                  <c:v>17.600000000000001</c:v>
                </c:pt>
                <c:pt idx="105">
                  <c:v>17.3</c:v>
                </c:pt>
                <c:pt idx="106">
                  <c:v>17.2</c:v>
                </c:pt>
                <c:pt idx="107">
                  <c:v>17.100000000000001</c:v>
                </c:pt>
                <c:pt idx="108">
                  <c:v>17</c:v>
                </c:pt>
                <c:pt idx="109">
                  <c:v>16.899999999999999</c:v>
                </c:pt>
                <c:pt idx="110">
                  <c:v>16.899999999999999</c:v>
                </c:pt>
                <c:pt idx="111">
                  <c:v>16.899999999999999</c:v>
                </c:pt>
                <c:pt idx="112">
                  <c:v>16.7</c:v>
                </c:pt>
                <c:pt idx="113">
                  <c:v>16.600000000000001</c:v>
                </c:pt>
                <c:pt idx="114">
                  <c:v>16.600000000000001</c:v>
                </c:pt>
                <c:pt idx="115">
                  <c:v>16.600000000000001</c:v>
                </c:pt>
                <c:pt idx="116">
                  <c:v>16.5</c:v>
                </c:pt>
                <c:pt idx="117">
                  <c:v>16.5</c:v>
                </c:pt>
                <c:pt idx="118">
                  <c:v>16.399999999999999</c:v>
                </c:pt>
                <c:pt idx="119">
                  <c:v>16.399999999999999</c:v>
                </c:pt>
                <c:pt idx="120">
                  <c:v>16.399999999999999</c:v>
                </c:pt>
                <c:pt idx="121">
                  <c:v>16.2</c:v>
                </c:pt>
                <c:pt idx="122">
                  <c:v>16.2</c:v>
                </c:pt>
                <c:pt idx="123">
                  <c:v>16</c:v>
                </c:pt>
                <c:pt idx="124">
                  <c:v>15.9</c:v>
                </c:pt>
                <c:pt idx="125">
                  <c:v>15.9</c:v>
                </c:pt>
                <c:pt idx="126">
                  <c:v>15.7</c:v>
                </c:pt>
                <c:pt idx="127">
                  <c:v>15.7</c:v>
                </c:pt>
                <c:pt idx="128">
                  <c:v>15.7</c:v>
                </c:pt>
                <c:pt idx="129">
                  <c:v>15.5</c:v>
                </c:pt>
                <c:pt idx="130">
                  <c:v>15.5</c:v>
                </c:pt>
                <c:pt idx="131">
                  <c:v>15.4</c:v>
                </c:pt>
                <c:pt idx="132">
                  <c:v>15.4</c:v>
                </c:pt>
                <c:pt idx="133">
                  <c:v>15.2</c:v>
                </c:pt>
                <c:pt idx="134">
                  <c:v>15</c:v>
                </c:pt>
                <c:pt idx="135">
                  <c:v>15</c:v>
                </c:pt>
                <c:pt idx="136">
                  <c:v>14.8</c:v>
                </c:pt>
                <c:pt idx="137">
                  <c:v>14.7</c:v>
                </c:pt>
                <c:pt idx="138">
                  <c:v>14.7</c:v>
                </c:pt>
                <c:pt idx="139">
                  <c:v>14.6</c:v>
                </c:pt>
                <c:pt idx="140">
                  <c:v>14.4</c:v>
                </c:pt>
                <c:pt idx="141">
                  <c:v>14.3</c:v>
                </c:pt>
                <c:pt idx="142">
                  <c:v>14.3</c:v>
                </c:pt>
                <c:pt idx="143">
                  <c:v>14.2</c:v>
                </c:pt>
                <c:pt idx="144">
                  <c:v>14.2</c:v>
                </c:pt>
                <c:pt idx="145">
                  <c:v>14.2</c:v>
                </c:pt>
                <c:pt idx="146">
                  <c:v>14.1</c:v>
                </c:pt>
                <c:pt idx="147">
                  <c:v>14.1</c:v>
                </c:pt>
                <c:pt idx="148">
                  <c:v>13.8</c:v>
                </c:pt>
                <c:pt idx="149">
                  <c:v>13.8</c:v>
                </c:pt>
                <c:pt idx="150">
                  <c:v>13.8</c:v>
                </c:pt>
                <c:pt idx="151">
                  <c:v>13.7</c:v>
                </c:pt>
                <c:pt idx="152">
                  <c:v>13.6</c:v>
                </c:pt>
                <c:pt idx="153">
                  <c:v>13.6</c:v>
                </c:pt>
                <c:pt idx="154">
                  <c:v>13.5</c:v>
                </c:pt>
                <c:pt idx="155">
                  <c:v>13.4</c:v>
                </c:pt>
                <c:pt idx="156">
                  <c:v>13.3</c:v>
                </c:pt>
                <c:pt idx="157">
                  <c:v>13.2</c:v>
                </c:pt>
                <c:pt idx="158">
                  <c:v>13.2</c:v>
                </c:pt>
                <c:pt idx="159">
                  <c:v>13</c:v>
                </c:pt>
                <c:pt idx="160">
                  <c:v>12.9</c:v>
                </c:pt>
                <c:pt idx="161">
                  <c:v>12.9</c:v>
                </c:pt>
                <c:pt idx="162">
                  <c:v>12.8</c:v>
                </c:pt>
                <c:pt idx="163">
                  <c:v>12.7</c:v>
                </c:pt>
                <c:pt idx="164">
                  <c:v>12.6</c:v>
                </c:pt>
                <c:pt idx="165">
                  <c:v>12.6</c:v>
                </c:pt>
                <c:pt idx="166">
                  <c:v>12.6</c:v>
                </c:pt>
                <c:pt idx="167">
                  <c:v>12.6</c:v>
                </c:pt>
                <c:pt idx="168">
                  <c:v>12.6</c:v>
                </c:pt>
                <c:pt idx="169">
                  <c:v>12.6</c:v>
                </c:pt>
                <c:pt idx="170">
                  <c:v>12.6</c:v>
                </c:pt>
                <c:pt idx="171">
                  <c:v>12.5</c:v>
                </c:pt>
                <c:pt idx="172">
                  <c:v>12.5</c:v>
                </c:pt>
                <c:pt idx="173">
                  <c:v>12.5</c:v>
                </c:pt>
                <c:pt idx="174">
                  <c:v>12.5</c:v>
                </c:pt>
                <c:pt idx="175">
                  <c:v>12.4</c:v>
                </c:pt>
                <c:pt idx="176">
                  <c:v>12.4</c:v>
                </c:pt>
                <c:pt idx="177">
                  <c:v>12.2</c:v>
                </c:pt>
                <c:pt idx="178">
                  <c:v>12.2</c:v>
                </c:pt>
                <c:pt idx="179">
                  <c:v>12.2</c:v>
                </c:pt>
                <c:pt idx="180">
                  <c:v>12.2</c:v>
                </c:pt>
                <c:pt idx="181">
                  <c:v>12.1</c:v>
                </c:pt>
                <c:pt idx="182">
                  <c:v>12.1</c:v>
                </c:pt>
                <c:pt idx="183">
                  <c:v>12.1</c:v>
                </c:pt>
                <c:pt idx="184">
                  <c:v>11.9</c:v>
                </c:pt>
                <c:pt idx="185">
                  <c:v>11.8</c:v>
                </c:pt>
                <c:pt idx="186">
                  <c:v>11.7</c:v>
                </c:pt>
                <c:pt idx="187">
                  <c:v>11.6</c:v>
                </c:pt>
                <c:pt idx="188">
                  <c:v>11.4</c:v>
                </c:pt>
                <c:pt idx="189">
                  <c:v>11.4</c:v>
                </c:pt>
                <c:pt idx="190">
                  <c:v>11.3</c:v>
                </c:pt>
                <c:pt idx="191">
                  <c:v>11.3</c:v>
                </c:pt>
                <c:pt idx="192">
                  <c:v>11.2</c:v>
                </c:pt>
                <c:pt idx="193">
                  <c:v>11.2</c:v>
                </c:pt>
                <c:pt idx="194">
                  <c:v>11.2</c:v>
                </c:pt>
                <c:pt idx="195">
                  <c:v>11.2</c:v>
                </c:pt>
                <c:pt idx="196">
                  <c:v>11.2</c:v>
                </c:pt>
                <c:pt idx="197">
                  <c:v>11.2</c:v>
                </c:pt>
                <c:pt idx="198">
                  <c:v>11.1</c:v>
                </c:pt>
                <c:pt idx="199">
                  <c:v>11</c:v>
                </c:pt>
                <c:pt idx="200">
                  <c:v>11</c:v>
                </c:pt>
                <c:pt idx="201">
                  <c:v>11</c:v>
                </c:pt>
                <c:pt idx="202">
                  <c:v>11</c:v>
                </c:pt>
                <c:pt idx="203">
                  <c:v>11</c:v>
                </c:pt>
                <c:pt idx="204">
                  <c:v>10.9</c:v>
                </c:pt>
                <c:pt idx="205">
                  <c:v>10.9</c:v>
                </c:pt>
                <c:pt idx="206">
                  <c:v>10.9</c:v>
                </c:pt>
                <c:pt idx="207">
                  <c:v>10.8</c:v>
                </c:pt>
                <c:pt idx="208">
                  <c:v>10.8</c:v>
                </c:pt>
                <c:pt idx="209">
                  <c:v>10.8</c:v>
                </c:pt>
                <c:pt idx="210">
                  <c:v>10.8</c:v>
                </c:pt>
                <c:pt idx="211">
                  <c:v>10.8</c:v>
                </c:pt>
                <c:pt idx="212">
                  <c:v>10.8</c:v>
                </c:pt>
                <c:pt idx="213">
                  <c:v>10.7</c:v>
                </c:pt>
                <c:pt idx="214">
                  <c:v>10.7</c:v>
                </c:pt>
                <c:pt idx="215">
                  <c:v>10.6</c:v>
                </c:pt>
                <c:pt idx="216">
                  <c:v>10.6</c:v>
                </c:pt>
                <c:pt idx="217">
                  <c:v>10.6</c:v>
                </c:pt>
                <c:pt idx="218">
                  <c:v>10.5</c:v>
                </c:pt>
                <c:pt idx="219">
                  <c:v>10.5</c:v>
                </c:pt>
                <c:pt idx="220">
                  <c:v>10.5</c:v>
                </c:pt>
                <c:pt idx="221">
                  <c:v>10.4</c:v>
                </c:pt>
                <c:pt idx="222">
                  <c:v>10.4</c:v>
                </c:pt>
                <c:pt idx="223">
                  <c:v>10.4</c:v>
                </c:pt>
                <c:pt idx="224">
                  <c:v>10.4</c:v>
                </c:pt>
                <c:pt idx="225">
                  <c:v>10.3</c:v>
                </c:pt>
                <c:pt idx="226">
                  <c:v>10.3</c:v>
                </c:pt>
                <c:pt idx="227">
                  <c:v>10.3</c:v>
                </c:pt>
                <c:pt idx="228">
                  <c:v>10.3</c:v>
                </c:pt>
                <c:pt idx="229">
                  <c:v>10.3</c:v>
                </c:pt>
                <c:pt idx="230">
                  <c:v>10.3</c:v>
                </c:pt>
                <c:pt idx="231">
                  <c:v>10.3</c:v>
                </c:pt>
                <c:pt idx="232">
                  <c:v>10.3</c:v>
                </c:pt>
                <c:pt idx="233">
                  <c:v>10.199999999999999</c:v>
                </c:pt>
                <c:pt idx="234">
                  <c:v>10.199999999999999</c:v>
                </c:pt>
                <c:pt idx="235">
                  <c:v>10.199999999999999</c:v>
                </c:pt>
                <c:pt idx="236">
                  <c:v>10.199999999999999</c:v>
                </c:pt>
                <c:pt idx="237">
                  <c:v>10.199999999999999</c:v>
                </c:pt>
                <c:pt idx="238">
                  <c:v>10.1</c:v>
                </c:pt>
                <c:pt idx="239">
                  <c:v>10.1</c:v>
                </c:pt>
                <c:pt idx="240">
                  <c:v>10.1</c:v>
                </c:pt>
                <c:pt idx="241">
                  <c:v>10.1</c:v>
                </c:pt>
                <c:pt idx="242">
                  <c:v>10</c:v>
                </c:pt>
                <c:pt idx="243">
                  <c:v>9.99</c:v>
                </c:pt>
                <c:pt idx="244">
                  <c:v>9.9700000000000006</c:v>
                </c:pt>
                <c:pt idx="245">
                  <c:v>9.9499999999999993</c:v>
                </c:pt>
                <c:pt idx="246">
                  <c:v>9.91</c:v>
                </c:pt>
                <c:pt idx="247">
                  <c:v>9.86</c:v>
                </c:pt>
                <c:pt idx="248">
                  <c:v>9.77</c:v>
                </c:pt>
                <c:pt idx="249">
                  <c:v>9.77</c:v>
                </c:pt>
                <c:pt idx="250">
                  <c:v>9.76</c:v>
                </c:pt>
                <c:pt idx="251">
                  <c:v>9.76</c:v>
                </c:pt>
                <c:pt idx="252">
                  <c:v>9.75</c:v>
                </c:pt>
                <c:pt idx="253">
                  <c:v>9.74</c:v>
                </c:pt>
                <c:pt idx="254">
                  <c:v>9.7200000000000006</c:v>
                </c:pt>
                <c:pt idx="255">
                  <c:v>9.68</c:v>
                </c:pt>
                <c:pt idx="256">
                  <c:v>9.65</c:v>
                </c:pt>
                <c:pt idx="257">
                  <c:v>9.59</c:v>
                </c:pt>
                <c:pt idx="258">
                  <c:v>9.57</c:v>
                </c:pt>
                <c:pt idx="259">
                  <c:v>9.57</c:v>
                </c:pt>
                <c:pt idx="260">
                  <c:v>9.5500000000000007</c:v>
                </c:pt>
                <c:pt idx="261">
                  <c:v>9.51</c:v>
                </c:pt>
                <c:pt idx="262">
                  <c:v>9.4700000000000006</c:v>
                </c:pt>
                <c:pt idx="263">
                  <c:v>9.4700000000000006</c:v>
                </c:pt>
                <c:pt idx="264">
                  <c:v>9.4600000000000009</c:v>
                </c:pt>
                <c:pt idx="265">
                  <c:v>9.43</c:v>
                </c:pt>
                <c:pt idx="266">
                  <c:v>9.42</c:v>
                </c:pt>
                <c:pt idx="267">
                  <c:v>9.4</c:v>
                </c:pt>
                <c:pt idx="268">
                  <c:v>9.4</c:v>
                </c:pt>
                <c:pt idx="269">
                  <c:v>9.39</c:v>
                </c:pt>
                <c:pt idx="270">
                  <c:v>9.39</c:v>
                </c:pt>
                <c:pt idx="271">
                  <c:v>9.3699999999999992</c:v>
                </c:pt>
                <c:pt idx="272">
                  <c:v>9.34</c:v>
                </c:pt>
                <c:pt idx="273">
                  <c:v>9.32</c:v>
                </c:pt>
                <c:pt idx="274">
                  <c:v>9.32</c:v>
                </c:pt>
                <c:pt idx="275">
                  <c:v>9.31</c:v>
                </c:pt>
                <c:pt idx="276">
                  <c:v>9.2899999999999991</c:v>
                </c:pt>
                <c:pt idx="277">
                  <c:v>9.27</c:v>
                </c:pt>
                <c:pt idx="278">
                  <c:v>9.1999999999999993</c:v>
                </c:pt>
                <c:pt idx="279">
                  <c:v>9.18</c:v>
                </c:pt>
                <c:pt idx="280">
                  <c:v>9.18</c:v>
                </c:pt>
                <c:pt idx="281">
                  <c:v>9.18</c:v>
                </c:pt>
                <c:pt idx="282">
                  <c:v>9.14</c:v>
                </c:pt>
                <c:pt idx="283">
                  <c:v>9.06</c:v>
                </c:pt>
                <c:pt idx="284">
                  <c:v>8.9700000000000006</c:v>
                </c:pt>
                <c:pt idx="285">
                  <c:v>8.94</c:v>
                </c:pt>
                <c:pt idx="286">
                  <c:v>8.94</c:v>
                </c:pt>
                <c:pt idx="287">
                  <c:v>8.91</c:v>
                </c:pt>
                <c:pt idx="288">
                  <c:v>8.9</c:v>
                </c:pt>
                <c:pt idx="289">
                  <c:v>8.86</c:v>
                </c:pt>
                <c:pt idx="290">
                  <c:v>8.86</c:v>
                </c:pt>
                <c:pt idx="291">
                  <c:v>8.84</c:v>
                </c:pt>
                <c:pt idx="292">
                  <c:v>8.83</c:v>
                </c:pt>
                <c:pt idx="293">
                  <c:v>8.8000000000000007</c:v>
                </c:pt>
                <c:pt idx="294">
                  <c:v>8.8000000000000007</c:v>
                </c:pt>
                <c:pt idx="295">
                  <c:v>8.74</c:v>
                </c:pt>
                <c:pt idx="296">
                  <c:v>8.74</c:v>
                </c:pt>
                <c:pt idx="297">
                  <c:v>8.7100000000000009</c:v>
                </c:pt>
                <c:pt idx="298">
                  <c:v>8.7100000000000009</c:v>
                </c:pt>
                <c:pt idx="299">
                  <c:v>8.69</c:v>
                </c:pt>
                <c:pt idx="300">
                  <c:v>8.69</c:v>
                </c:pt>
                <c:pt idx="301">
                  <c:v>8.66</c:v>
                </c:pt>
                <c:pt idx="302">
                  <c:v>8.66</c:v>
                </c:pt>
                <c:pt idx="303">
                  <c:v>8.65</c:v>
                </c:pt>
                <c:pt idx="304">
                  <c:v>8.64</c:v>
                </c:pt>
                <c:pt idx="305">
                  <c:v>8.61</c:v>
                </c:pt>
                <c:pt idx="306">
                  <c:v>8.61</c:v>
                </c:pt>
                <c:pt idx="307">
                  <c:v>8.6</c:v>
                </c:pt>
                <c:pt idx="308">
                  <c:v>8.6</c:v>
                </c:pt>
                <c:pt idx="309">
                  <c:v>8.6</c:v>
                </c:pt>
                <c:pt idx="310">
                  <c:v>8.56</c:v>
                </c:pt>
                <c:pt idx="311">
                  <c:v>8.48</c:v>
                </c:pt>
                <c:pt idx="312">
                  <c:v>8.4499999999999993</c:v>
                </c:pt>
                <c:pt idx="313">
                  <c:v>8.4499999999999993</c:v>
                </c:pt>
                <c:pt idx="314">
                  <c:v>8.39</c:v>
                </c:pt>
                <c:pt idx="315">
                  <c:v>8.32</c:v>
                </c:pt>
                <c:pt idx="316">
                  <c:v>8.3000000000000007</c:v>
                </c:pt>
                <c:pt idx="317">
                  <c:v>8.2899999999999991</c:v>
                </c:pt>
                <c:pt idx="318">
                  <c:v>8.2899999999999991</c:v>
                </c:pt>
                <c:pt idx="319">
                  <c:v>8.2799999999999994</c:v>
                </c:pt>
                <c:pt idx="320">
                  <c:v>8.2799999999999994</c:v>
                </c:pt>
                <c:pt idx="321">
                  <c:v>8.2799999999999994</c:v>
                </c:pt>
                <c:pt idx="322">
                  <c:v>8.27</c:v>
                </c:pt>
                <c:pt idx="323">
                  <c:v>8.25</c:v>
                </c:pt>
                <c:pt idx="324">
                  <c:v>8.25</c:v>
                </c:pt>
                <c:pt idx="325">
                  <c:v>8.24</c:v>
                </c:pt>
                <c:pt idx="326">
                  <c:v>8.19</c:v>
                </c:pt>
                <c:pt idx="327">
                  <c:v>8.19</c:v>
                </c:pt>
                <c:pt idx="328">
                  <c:v>8.19</c:v>
                </c:pt>
                <c:pt idx="329">
                  <c:v>8.17</c:v>
                </c:pt>
                <c:pt idx="330">
                  <c:v>8.16</c:v>
                </c:pt>
                <c:pt idx="331">
                  <c:v>8.1199999999999992</c:v>
                </c:pt>
                <c:pt idx="332">
                  <c:v>8.11</c:v>
                </c:pt>
                <c:pt idx="333">
                  <c:v>8.09</c:v>
                </c:pt>
                <c:pt idx="334">
                  <c:v>8.01</c:v>
                </c:pt>
                <c:pt idx="335">
                  <c:v>8</c:v>
                </c:pt>
                <c:pt idx="336">
                  <c:v>7.99</c:v>
                </c:pt>
                <c:pt idx="337">
                  <c:v>7.99</c:v>
                </c:pt>
                <c:pt idx="338">
                  <c:v>7.98</c:v>
                </c:pt>
                <c:pt idx="339">
                  <c:v>7.93</c:v>
                </c:pt>
                <c:pt idx="340">
                  <c:v>7.83</c:v>
                </c:pt>
                <c:pt idx="341">
                  <c:v>7.81</c:v>
                </c:pt>
                <c:pt idx="342">
                  <c:v>7.81</c:v>
                </c:pt>
                <c:pt idx="343">
                  <c:v>7.81</c:v>
                </c:pt>
                <c:pt idx="344">
                  <c:v>7.81</c:v>
                </c:pt>
                <c:pt idx="345">
                  <c:v>7.8</c:v>
                </c:pt>
                <c:pt idx="346">
                  <c:v>7.76</c:v>
                </c:pt>
                <c:pt idx="347">
                  <c:v>7.73</c:v>
                </c:pt>
                <c:pt idx="348">
                  <c:v>7.66</c:v>
                </c:pt>
                <c:pt idx="349">
                  <c:v>7.66</c:v>
                </c:pt>
                <c:pt idx="350">
                  <c:v>7.6</c:v>
                </c:pt>
                <c:pt idx="351">
                  <c:v>7.58</c:v>
                </c:pt>
                <c:pt idx="352">
                  <c:v>7.57</c:v>
                </c:pt>
                <c:pt idx="353">
                  <c:v>7.52</c:v>
                </c:pt>
                <c:pt idx="354">
                  <c:v>7.52</c:v>
                </c:pt>
                <c:pt idx="355">
                  <c:v>7.5</c:v>
                </c:pt>
                <c:pt idx="356">
                  <c:v>7.49</c:v>
                </c:pt>
                <c:pt idx="357">
                  <c:v>7.47</c:v>
                </c:pt>
                <c:pt idx="358">
                  <c:v>7.45</c:v>
                </c:pt>
                <c:pt idx="359">
                  <c:v>7.44</c:v>
                </c:pt>
                <c:pt idx="360">
                  <c:v>7.43</c:v>
                </c:pt>
                <c:pt idx="361">
                  <c:v>7.42</c:v>
                </c:pt>
                <c:pt idx="362">
                  <c:v>7.42</c:v>
                </c:pt>
                <c:pt idx="363">
                  <c:v>7.41</c:v>
                </c:pt>
                <c:pt idx="364">
                  <c:v>7.4</c:v>
                </c:pt>
                <c:pt idx="365">
                  <c:v>7.39</c:v>
                </c:pt>
                <c:pt idx="366">
                  <c:v>7.36</c:v>
                </c:pt>
                <c:pt idx="367">
                  <c:v>7.29</c:v>
                </c:pt>
                <c:pt idx="368">
                  <c:v>7.28</c:v>
                </c:pt>
                <c:pt idx="369">
                  <c:v>7.27</c:v>
                </c:pt>
                <c:pt idx="370">
                  <c:v>7.26</c:v>
                </c:pt>
                <c:pt idx="371">
                  <c:v>7.24</c:v>
                </c:pt>
                <c:pt idx="372">
                  <c:v>7.2</c:v>
                </c:pt>
                <c:pt idx="373">
                  <c:v>7.17</c:v>
                </c:pt>
                <c:pt idx="374">
                  <c:v>7.17</c:v>
                </c:pt>
                <c:pt idx="375">
                  <c:v>7.17</c:v>
                </c:pt>
                <c:pt idx="376">
                  <c:v>7.13</c:v>
                </c:pt>
                <c:pt idx="377">
                  <c:v>7.13</c:v>
                </c:pt>
                <c:pt idx="378">
                  <c:v>7.11</c:v>
                </c:pt>
                <c:pt idx="379">
                  <c:v>7.1</c:v>
                </c:pt>
                <c:pt idx="380">
                  <c:v>7.08</c:v>
                </c:pt>
                <c:pt idx="381">
                  <c:v>7.08</c:v>
                </c:pt>
                <c:pt idx="382">
                  <c:v>7.03</c:v>
                </c:pt>
                <c:pt idx="383">
                  <c:v>7.02</c:v>
                </c:pt>
                <c:pt idx="384">
                  <c:v>7.02</c:v>
                </c:pt>
                <c:pt idx="385">
                  <c:v>7.01</c:v>
                </c:pt>
                <c:pt idx="386">
                  <c:v>7.01</c:v>
                </c:pt>
                <c:pt idx="387">
                  <c:v>7.01</c:v>
                </c:pt>
                <c:pt idx="388">
                  <c:v>6.98</c:v>
                </c:pt>
                <c:pt idx="389">
                  <c:v>6.97</c:v>
                </c:pt>
                <c:pt idx="390">
                  <c:v>6.97</c:v>
                </c:pt>
                <c:pt idx="391">
                  <c:v>6.97</c:v>
                </c:pt>
                <c:pt idx="392">
                  <c:v>6.96</c:v>
                </c:pt>
                <c:pt idx="393">
                  <c:v>6.95</c:v>
                </c:pt>
                <c:pt idx="394">
                  <c:v>6.88</c:v>
                </c:pt>
                <c:pt idx="395">
                  <c:v>6.86</c:v>
                </c:pt>
                <c:pt idx="396">
                  <c:v>6.83</c:v>
                </c:pt>
                <c:pt idx="397">
                  <c:v>6.83</c:v>
                </c:pt>
                <c:pt idx="398">
                  <c:v>6.81</c:v>
                </c:pt>
                <c:pt idx="399">
                  <c:v>6.81</c:v>
                </c:pt>
                <c:pt idx="400">
                  <c:v>6.81</c:v>
                </c:pt>
                <c:pt idx="401">
                  <c:v>6.78</c:v>
                </c:pt>
                <c:pt idx="402">
                  <c:v>6.78</c:v>
                </c:pt>
                <c:pt idx="403">
                  <c:v>6.73</c:v>
                </c:pt>
                <c:pt idx="404">
                  <c:v>6.72</c:v>
                </c:pt>
                <c:pt idx="405">
                  <c:v>6.71</c:v>
                </c:pt>
                <c:pt idx="406">
                  <c:v>6.69</c:v>
                </c:pt>
                <c:pt idx="407">
                  <c:v>6.68</c:v>
                </c:pt>
                <c:pt idx="408">
                  <c:v>6.67</c:v>
                </c:pt>
                <c:pt idx="409">
                  <c:v>6.67</c:v>
                </c:pt>
                <c:pt idx="410">
                  <c:v>6.66</c:v>
                </c:pt>
                <c:pt idx="411">
                  <c:v>6.64</c:v>
                </c:pt>
                <c:pt idx="412">
                  <c:v>6.63</c:v>
                </c:pt>
                <c:pt idx="413">
                  <c:v>6.63</c:v>
                </c:pt>
                <c:pt idx="414">
                  <c:v>6.63</c:v>
                </c:pt>
                <c:pt idx="415">
                  <c:v>6.63</c:v>
                </c:pt>
                <c:pt idx="416">
                  <c:v>6.63</c:v>
                </c:pt>
                <c:pt idx="417">
                  <c:v>6.63</c:v>
                </c:pt>
                <c:pt idx="418">
                  <c:v>6.63</c:v>
                </c:pt>
                <c:pt idx="419">
                  <c:v>6.6</c:v>
                </c:pt>
                <c:pt idx="420">
                  <c:v>6.6</c:v>
                </c:pt>
                <c:pt idx="421">
                  <c:v>6.58</c:v>
                </c:pt>
                <c:pt idx="422">
                  <c:v>6.58</c:v>
                </c:pt>
                <c:pt idx="423">
                  <c:v>6.55</c:v>
                </c:pt>
                <c:pt idx="424">
                  <c:v>6.55</c:v>
                </c:pt>
                <c:pt idx="425">
                  <c:v>6.54</c:v>
                </c:pt>
                <c:pt idx="426">
                  <c:v>6.53</c:v>
                </c:pt>
                <c:pt idx="427">
                  <c:v>6.5</c:v>
                </c:pt>
                <c:pt idx="428">
                  <c:v>6.5</c:v>
                </c:pt>
                <c:pt idx="429">
                  <c:v>6.46</c:v>
                </c:pt>
                <c:pt idx="430">
                  <c:v>6.42</c:v>
                </c:pt>
                <c:pt idx="431">
                  <c:v>6.39</c:v>
                </c:pt>
                <c:pt idx="432">
                  <c:v>6.38</c:v>
                </c:pt>
                <c:pt idx="433">
                  <c:v>6.37</c:v>
                </c:pt>
                <c:pt idx="434">
                  <c:v>6.35</c:v>
                </c:pt>
                <c:pt idx="435">
                  <c:v>6.31</c:v>
                </c:pt>
                <c:pt idx="436">
                  <c:v>6.3</c:v>
                </c:pt>
                <c:pt idx="437">
                  <c:v>6.29</c:v>
                </c:pt>
                <c:pt idx="438">
                  <c:v>6.29</c:v>
                </c:pt>
                <c:pt idx="439">
                  <c:v>6.26</c:v>
                </c:pt>
                <c:pt idx="440">
                  <c:v>6.25</c:v>
                </c:pt>
                <c:pt idx="441">
                  <c:v>6.24</c:v>
                </c:pt>
                <c:pt idx="442">
                  <c:v>6.24</c:v>
                </c:pt>
                <c:pt idx="443">
                  <c:v>6.23</c:v>
                </c:pt>
                <c:pt idx="444">
                  <c:v>6.23</c:v>
                </c:pt>
                <c:pt idx="445">
                  <c:v>6.2</c:v>
                </c:pt>
                <c:pt idx="446">
                  <c:v>6.16</c:v>
                </c:pt>
                <c:pt idx="447">
                  <c:v>6.16</c:v>
                </c:pt>
                <c:pt idx="448">
                  <c:v>6.15</c:v>
                </c:pt>
                <c:pt idx="449">
                  <c:v>6.14</c:v>
                </c:pt>
                <c:pt idx="450">
                  <c:v>6.14</c:v>
                </c:pt>
                <c:pt idx="451">
                  <c:v>6.14</c:v>
                </c:pt>
                <c:pt idx="452">
                  <c:v>6.14</c:v>
                </c:pt>
                <c:pt idx="453">
                  <c:v>6.13</c:v>
                </c:pt>
                <c:pt idx="454">
                  <c:v>6.13</c:v>
                </c:pt>
                <c:pt idx="455">
                  <c:v>6.12</c:v>
                </c:pt>
                <c:pt idx="456">
                  <c:v>6.12</c:v>
                </c:pt>
                <c:pt idx="457">
                  <c:v>6.12</c:v>
                </c:pt>
                <c:pt idx="458">
                  <c:v>6.1</c:v>
                </c:pt>
                <c:pt idx="459">
                  <c:v>6.1</c:v>
                </c:pt>
                <c:pt idx="460">
                  <c:v>6.06</c:v>
                </c:pt>
                <c:pt idx="461">
                  <c:v>6.06</c:v>
                </c:pt>
                <c:pt idx="462">
                  <c:v>6.04</c:v>
                </c:pt>
                <c:pt idx="463">
                  <c:v>6.04</c:v>
                </c:pt>
                <c:pt idx="464">
                  <c:v>6.01</c:v>
                </c:pt>
                <c:pt idx="465">
                  <c:v>5.99</c:v>
                </c:pt>
                <c:pt idx="466">
                  <c:v>5.99</c:v>
                </c:pt>
                <c:pt idx="467">
                  <c:v>5.97</c:v>
                </c:pt>
                <c:pt idx="468">
                  <c:v>5.96</c:v>
                </c:pt>
                <c:pt idx="469">
                  <c:v>5.96</c:v>
                </c:pt>
                <c:pt idx="470">
                  <c:v>5.95</c:v>
                </c:pt>
                <c:pt idx="471">
                  <c:v>5.93</c:v>
                </c:pt>
                <c:pt idx="472">
                  <c:v>5.92</c:v>
                </c:pt>
                <c:pt idx="473">
                  <c:v>5.92</c:v>
                </c:pt>
                <c:pt idx="474">
                  <c:v>5.92</c:v>
                </c:pt>
                <c:pt idx="475">
                  <c:v>5.9</c:v>
                </c:pt>
                <c:pt idx="476">
                  <c:v>5.9</c:v>
                </c:pt>
                <c:pt idx="477">
                  <c:v>5.89</c:v>
                </c:pt>
                <c:pt idx="478">
                  <c:v>5.88</c:v>
                </c:pt>
                <c:pt idx="479">
                  <c:v>5.88</c:v>
                </c:pt>
                <c:pt idx="480">
                  <c:v>5.88</c:v>
                </c:pt>
                <c:pt idx="481">
                  <c:v>5.88</c:v>
                </c:pt>
                <c:pt idx="482">
                  <c:v>5.87</c:v>
                </c:pt>
                <c:pt idx="483">
                  <c:v>5.86</c:v>
                </c:pt>
                <c:pt idx="484">
                  <c:v>5.86</c:v>
                </c:pt>
                <c:pt idx="485">
                  <c:v>5.84</c:v>
                </c:pt>
                <c:pt idx="486">
                  <c:v>5.84</c:v>
                </c:pt>
                <c:pt idx="487">
                  <c:v>5.82</c:v>
                </c:pt>
                <c:pt idx="488">
                  <c:v>5.81</c:v>
                </c:pt>
                <c:pt idx="489">
                  <c:v>5.81</c:v>
                </c:pt>
                <c:pt idx="490">
                  <c:v>5.8</c:v>
                </c:pt>
                <c:pt idx="491">
                  <c:v>5.78</c:v>
                </c:pt>
                <c:pt idx="492">
                  <c:v>5.77</c:v>
                </c:pt>
                <c:pt idx="493">
                  <c:v>5.75</c:v>
                </c:pt>
                <c:pt idx="494">
                  <c:v>5.75</c:v>
                </c:pt>
                <c:pt idx="495">
                  <c:v>5.74</c:v>
                </c:pt>
                <c:pt idx="496">
                  <c:v>5.74</c:v>
                </c:pt>
                <c:pt idx="497">
                  <c:v>5.72</c:v>
                </c:pt>
                <c:pt idx="498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E1-481C-A689-5ACCD873F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9680528"/>
        <c:axId val="1889681008"/>
      </c:barChart>
      <c:catAx>
        <c:axId val="1889680528"/>
        <c:scaling>
          <c:orientation val="minMax"/>
        </c:scaling>
        <c:delete val="1"/>
        <c:axPos val="b"/>
        <c:majorTickMark val="none"/>
        <c:minorTickMark val="none"/>
        <c:tickLblPos val="nextTo"/>
        <c:crossAx val="1889681008"/>
        <c:crosses val="autoZero"/>
        <c:auto val="1"/>
        <c:lblAlgn val="ctr"/>
        <c:lblOffset val="100"/>
        <c:noMultiLvlLbl val="0"/>
      </c:catAx>
      <c:valAx>
        <c:axId val="1889681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 Worth (billions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68052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6157097142029"/>
          <c:y val="0.42004755399590876"/>
          <c:w val="0.30687942930703477"/>
          <c:h val="0.18234672379898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Billionaires Count and Worth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Net Worth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'Sorted by Net Worth'!$Z$26:$Z$50</c:f>
              <c:strCache>
                <c:ptCount val="25"/>
                <c:pt idx="0">
                  <c:v>Chile</c:v>
                </c:pt>
                <c:pt idx="1">
                  <c:v>Malaysia</c:v>
                </c:pt>
                <c:pt idx="2">
                  <c:v>Austria</c:v>
                </c:pt>
                <c:pt idx="3">
                  <c:v>Saudi Arabia</c:v>
                </c:pt>
                <c:pt idx="4">
                  <c:v>Indonesia</c:v>
                </c:pt>
                <c:pt idx="5">
                  <c:v>Denmark</c:v>
                </c:pt>
                <c:pt idx="6">
                  <c:v>Ireland</c:v>
                </c:pt>
                <c:pt idx="7">
                  <c:v>Korea</c:v>
                </c:pt>
                <c:pt idx="8">
                  <c:v>Switzerland</c:v>
                </c:pt>
                <c:pt idx="9">
                  <c:v>Brazil</c:v>
                </c:pt>
                <c:pt idx="10">
                  <c:v>Italy</c:v>
                </c:pt>
                <c:pt idx="11">
                  <c:v>Canada</c:v>
                </c:pt>
                <c:pt idx="12">
                  <c:v>Singapore</c:v>
                </c:pt>
                <c:pt idx="13">
                  <c:v>Sweden</c:v>
                </c:pt>
                <c:pt idx="14">
                  <c:v>Australia</c:v>
                </c:pt>
                <c:pt idx="15">
                  <c:v>Mexico</c:v>
                </c:pt>
                <c:pt idx="16">
                  <c:v>Japan</c:v>
                </c:pt>
                <c:pt idx="17">
                  <c:v>United Kingdom</c:v>
                </c:pt>
                <c:pt idx="18">
                  <c:v>Hong Kong</c:v>
                </c:pt>
                <c:pt idx="19">
                  <c:v>India</c:v>
                </c:pt>
                <c:pt idx="20">
                  <c:v>Germany</c:v>
                </c:pt>
                <c:pt idx="21">
                  <c:v>Russia</c:v>
                </c:pt>
                <c:pt idx="22">
                  <c:v>France</c:v>
                </c:pt>
                <c:pt idx="23">
                  <c:v>China</c:v>
                </c:pt>
                <c:pt idx="24">
                  <c:v>United States</c:v>
                </c:pt>
              </c:strCache>
            </c:strRef>
          </c:cat>
          <c:val>
            <c:numRef>
              <c:f>'Sorted by Net Worth'!$AA$26:$AA$50</c:f>
              <c:numCache>
                <c:formatCode>General</c:formatCode>
                <c:ptCount val="25"/>
                <c:pt idx="0">
                  <c:v>25.7</c:v>
                </c:pt>
                <c:pt idx="1">
                  <c:v>27.91</c:v>
                </c:pt>
                <c:pt idx="2">
                  <c:v>28.5</c:v>
                </c:pt>
                <c:pt idx="3">
                  <c:v>32.56</c:v>
                </c:pt>
                <c:pt idx="4">
                  <c:v>44.4</c:v>
                </c:pt>
                <c:pt idx="5">
                  <c:v>47.400000000000006</c:v>
                </c:pt>
                <c:pt idx="6">
                  <c:v>57.559999999999995</c:v>
                </c:pt>
                <c:pt idx="7">
                  <c:v>63.28</c:v>
                </c:pt>
                <c:pt idx="8">
                  <c:v>73.820000000000007</c:v>
                </c:pt>
                <c:pt idx="9">
                  <c:v>80</c:v>
                </c:pt>
                <c:pt idx="10">
                  <c:v>105.14999999999999</c:v>
                </c:pt>
                <c:pt idx="11">
                  <c:v>113.04</c:v>
                </c:pt>
                <c:pt idx="12">
                  <c:v>115.02000000000001</c:v>
                </c:pt>
                <c:pt idx="13">
                  <c:v>117.33999999999999</c:v>
                </c:pt>
                <c:pt idx="14">
                  <c:v>118.96999999999998</c:v>
                </c:pt>
                <c:pt idx="15">
                  <c:v>119.38999999999999</c:v>
                </c:pt>
                <c:pt idx="16">
                  <c:v>132.16999999999999</c:v>
                </c:pt>
                <c:pt idx="17">
                  <c:v>178.64000000000004</c:v>
                </c:pt>
                <c:pt idx="18">
                  <c:v>275.10999999999996</c:v>
                </c:pt>
                <c:pt idx="19">
                  <c:v>338.88999999999993</c:v>
                </c:pt>
                <c:pt idx="20">
                  <c:v>371.34000000000003</c:v>
                </c:pt>
                <c:pt idx="21">
                  <c:v>373.36999999999995</c:v>
                </c:pt>
                <c:pt idx="22">
                  <c:v>468.86000000000007</c:v>
                </c:pt>
                <c:pt idx="23">
                  <c:v>1194.7799999999997</c:v>
                </c:pt>
                <c:pt idx="24">
                  <c:v>3221.4099999999967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1-41C6-83A6-BC9D66180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5555328"/>
        <c:axId val="1465556288"/>
      </c:barChart>
      <c:lineChart>
        <c:grouping val="standard"/>
        <c:varyColors val="0"/>
        <c:ser>
          <c:idx val="1"/>
          <c:order val="1"/>
          <c:tx>
            <c:v>Total # People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'Sorted by Net Worth'!$Z$26:$Z$50</c:f>
              <c:strCache>
                <c:ptCount val="25"/>
                <c:pt idx="0">
                  <c:v>Chile</c:v>
                </c:pt>
                <c:pt idx="1">
                  <c:v>Malaysia</c:v>
                </c:pt>
                <c:pt idx="2">
                  <c:v>Austria</c:v>
                </c:pt>
                <c:pt idx="3">
                  <c:v>Saudi Arabia</c:v>
                </c:pt>
                <c:pt idx="4">
                  <c:v>Indonesia</c:v>
                </c:pt>
                <c:pt idx="5">
                  <c:v>Denmark</c:v>
                </c:pt>
                <c:pt idx="6">
                  <c:v>Ireland</c:v>
                </c:pt>
                <c:pt idx="7">
                  <c:v>Korea</c:v>
                </c:pt>
                <c:pt idx="8">
                  <c:v>Switzerland</c:v>
                </c:pt>
                <c:pt idx="9">
                  <c:v>Brazil</c:v>
                </c:pt>
                <c:pt idx="10">
                  <c:v>Italy</c:v>
                </c:pt>
                <c:pt idx="11">
                  <c:v>Canada</c:v>
                </c:pt>
                <c:pt idx="12">
                  <c:v>Singapore</c:v>
                </c:pt>
                <c:pt idx="13">
                  <c:v>Sweden</c:v>
                </c:pt>
                <c:pt idx="14">
                  <c:v>Australia</c:v>
                </c:pt>
                <c:pt idx="15">
                  <c:v>Mexico</c:v>
                </c:pt>
                <c:pt idx="16">
                  <c:v>Japan</c:v>
                </c:pt>
                <c:pt idx="17">
                  <c:v>United Kingdom</c:v>
                </c:pt>
                <c:pt idx="18">
                  <c:v>Hong Kong</c:v>
                </c:pt>
                <c:pt idx="19">
                  <c:v>India</c:v>
                </c:pt>
                <c:pt idx="20">
                  <c:v>Germany</c:v>
                </c:pt>
                <c:pt idx="21">
                  <c:v>Russia</c:v>
                </c:pt>
                <c:pt idx="22">
                  <c:v>France</c:v>
                </c:pt>
                <c:pt idx="23">
                  <c:v>China</c:v>
                </c:pt>
                <c:pt idx="24">
                  <c:v>United States</c:v>
                </c:pt>
              </c:strCache>
            </c:strRef>
          </c:cat>
          <c:val>
            <c:numRef>
              <c:f>'Sorted by Net Worth'!$AC$26:$AC$50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4</c:v>
                </c:pt>
                <c:pt idx="7">
                  <c:v>7</c:v>
                </c:pt>
                <c:pt idx="8">
                  <c:v>8</c:v>
                </c:pt>
                <c:pt idx="9">
                  <c:v>5</c:v>
                </c:pt>
                <c:pt idx="10">
                  <c:v>7</c:v>
                </c:pt>
                <c:pt idx="11">
                  <c:v>14</c:v>
                </c:pt>
                <c:pt idx="12">
                  <c:v>10</c:v>
                </c:pt>
                <c:pt idx="13">
                  <c:v>11</c:v>
                </c:pt>
                <c:pt idx="14">
                  <c:v>8</c:v>
                </c:pt>
                <c:pt idx="15">
                  <c:v>6</c:v>
                </c:pt>
                <c:pt idx="16">
                  <c:v>7</c:v>
                </c:pt>
                <c:pt idx="17">
                  <c:v>17</c:v>
                </c:pt>
                <c:pt idx="18">
                  <c:v>18</c:v>
                </c:pt>
                <c:pt idx="19">
                  <c:v>17</c:v>
                </c:pt>
                <c:pt idx="20">
                  <c:v>31</c:v>
                </c:pt>
                <c:pt idx="21">
                  <c:v>25</c:v>
                </c:pt>
                <c:pt idx="22">
                  <c:v>16</c:v>
                </c:pt>
                <c:pt idx="23">
                  <c:v>77</c:v>
                </c:pt>
                <c:pt idx="24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B1-41C6-83A6-BC9D66180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26880"/>
        <c:axId val="69928800"/>
      </c:lineChart>
      <c:catAx>
        <c:axId val="14655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64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556288"/>
        <c:crosses val="autoZero"/>
        <c:auto val="1"/>
        <c:lblAlgn val="ctr"/>
        <c:lblOffset val="100"/>
        <c:noMultiLvlLbl val="0"/>
      </c:catAx>
      <c:valAx>
        <c:axId val="146555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Net Worth (billions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555328"/>
        <c:crosses val="autoZero"/>
        <c:crossBetween val="between"/>
        <c:majorUnit val="1000"/>
      </c:valAx>
      <c:valAx>
        <c:axId val="699288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26880"/>
        <c:crosses val="max"/>
        <c:crossBetween val="between"/>
        <c:majorUnit val="50"/>
      </c:valAx>
      <c:catAx>
        <c:axId val="6992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928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Billionaire Count and Worth per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Net Worth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'Sorted by Net Worth'!$AX$3:$AX$16</c:f>
              <c:strCache>
                <c:ptCount val="14"/>
                <c:pt idx="0">
                  <c:v>Services</c:v>
                </c:pt>
                <c:pt idx="1">
                  <c:v>Entertainment</c:v>
                </c:pt>
                <c:pt idx="2">
                  <c:v>Media &amp; Telecom</c:v>
                </c:pt>
                <c:pt idx="3">
                  <c:v>Commodities</c:v>
                </c:pt>
                <c:pt idx="4">
                  <c:v>Energy</c:v>
                </c:pt>
                <c:pt idx="5">
                  <c:v>Health Care</c:v>
                </c:pt>
                <c:pt idx="6">
                  <c:v>Finance</c:v>
                </c:pt>
                <c:pt idx="7">
                  <c:v>Real-Estate</c:v>
                </c:pt>
                <c:pt idx="8">
                  <c:v>Food &amp; Beverage</c:v>
                </c:pt>
                <c:pt idx="9">
                  <c:v>Retail</c:v>
                </c:pt>
                <c:pt idx="10">
                  <c:v>Diversified</c:v>
                </c:pt>
                <c:pt idx="11">
                  <c:v>Consumer</c:v>
                </c:pt>
                <c:pt idx="12">
                  <c:v>Industrial</c:v>
                </c:pt>
                <c:pt idx="13">
                  <c:v>Technology</c:v>
                </c:pt>
              </c:strCache>
            </c:strRef>
          </c:cat>
          <c:val>
            <c:numRef>
              <c:f>'Sorted by Net Worth'!$AW$3:$AW$16</c:f>
              <c:numCache>
                <c:formatCode>General</c:formatCode>
                <c:ptCount val="14"/>
                <c:pt idx="0">
                  <c:v>134.49</c:v>
                </c:pt>
                <c:pt idx="1">
                  <c:v>138.42000000000002</c:v>
                </c:pt>
                <c:pt idx="2">
                  <c:v>240.66000000000003</c:v>
                </c:pt>
                <c:pt idx="3">
                  <c:v>255.87</c:v>
                </c:pt>
                <c:pt idx="4">
                  <c:v>312.61</c:v>
                </c:pt>
                <c:pt idx="5">
                  <c:v>379.36000000000007</c:v>
                </c:pt>
                <c:pt idx="6">
                  <c:v>454.53000000000003</c:v>
                </c:pt>
                <c:pt idx="7">
                  <c:v>455.60999999999996</c:v>
                </c:pt>
                <c:pt idx="8">
                  <c:v>496.89</c:v>
                </c:pt>
                <c:pt idx="9">
                  <c:v>633.58000000000015</c:v>
                </c:pt>
                <c:pt idx="10">
                  <c:v>726.89000000000021</c:v>
                </c:pt>
                <c:pt idx="11">
                  <c:v>833.89999999999986</c:v>
                </c:pt>
                <c:pt idx="12">
                  <c:v>871.12999999999988</c:v>
                </c:pt>
                <c:pt idx="13">
                  <c:v>2170.08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4-4BE6-BDBB-1CC0E2F6A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4107792"/>
        <c:axId val="2034107312"/>
      </c:barChart>
      <c:lineChart>
        <c:grouping val="standard"/>
        <c:varyColors val="0"/>
        <c:ser>
          <c:idx val="1"/>
          <c:order val="1"/>
          <c:tx>
            <c:v>People Count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'Sorted by Net Worth'!$AX$3:$AX$16</c:f>
              <c:strCache>
                <c:ptCount val="14"/>
                <c:pt idx="0">
                  <c:v>Services</c:v>
                </c:pt>
                <c:pt idx="1">
                  <c:v>Entertainment</c:v>
                </c:pt>
                <c:pt idx="2">
                  <c:v>Media &amp; Telecom</c:v>
                </c:pt>
                <c:pt idx="3">
                  <c:v>Commodities</c:v>
                </c:pt>
                <c:pt idx="4">
                  <c:v>Energy</c:v>
                </c:pt>
                <c:pt idx="5">
                  <c:v>Health Care</c:v>
                </c:pt>
                <c:pt idx="6">
                  <c:v>Finance</c:v>
                </c:pt>
                <c:pt idx="7">
                  <c:v>Real-Estate</c:v>
                </c:pt>
                <c:pt idx="8">
                  <c:v>Food &amp; Beverage</c:v>
                </c:pt>
                <c:pt idx="9">
                  <c:v>Retail</c:v>
                </c:pt>
                <c:pt idx="10">
                  <c:v>Diversified</c:v>
                </c:pt>
                <c:pt idx="11">
                  <c:v>Consumer</c:v>
                </c:pt>
                <c:pt idx="12">
                  <c:v>Industrial</c:v>
                </c:pt>
                <c:pt idx="13">
                  <c:v>Technology</c:v>
                </c:pt>
              </c:strCache>
            </c:strRef>
          </c:cat>
          <c:val>
            <c:numRef>
              <c:f>'Sorted by Net Worth'!$AY$3:$AY$16</c:f>
              <c:numCache>
                <c:formatCode>General</c:formatCode>
                <c:ptCount val="14"/>
                <c:pt idx="0">
                  <c:v>14</c:v>
                </c:pt>
                <c:pt idx="1">
                  <c:v>12</c:v>
                </c:pt>
                <c:pt idx="2">
                  <c:v>25</c:v>
                </c:pt>
                <c:pt idx="3">
                  <c:v>18</c:v>
                </c:pt>
                <c:pt idx="4">
                  <c:v>27</c:v>
                </c:pt>
                <c:pt idx="5">
                  <c:v>30</c:v>
                </c:pt>
                <c:pt idx="6">
                  <c:v>41</c:v>
                </c:pt>
                <c:pt idx="7">
                  <c:v>39</c:v>
                </c:pt>
                <c:pt idx="8">
                  <c:v>35</c:v>
                </c:pt>
                <c:pt idx="9">
                  <c:v>32</c:v>
                </c:pt>
                <c:pt idx="10">
                  <c:v>45</c:v>
                </c:pt>
                <c:pt idx="11">
                  <c:v>42</c:v>
                </c:pt>
                <c:pt idx="12">
                  <c:v>56</c:v>
                </c:pt>
                <c:pt idx="13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C4-4BE6-BDBB-1CC0E2F6A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630048"/>
        <c:axId val="1462627648"/>
      </c:lineChart>
      <c:catAx>
        <c:axId val="203410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07312"/>
        <c:crosses val="autoZero"/>
        <c:auto val="1"/>
        <c:lblAlgn val="ctr"/>
        <c:lblOffset val="100"/>
        <c:noMultiLvlLbl val="0"/>
      </c:catAx>
      <c:valAx>
        <c:axId val="2034107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Net Worth (billions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07792"/>
        <c:crosses val="autoZero"/>
        <c:crossBetween val="between"/>
      </c:valAx>
      <c:valAx>
        <c:axId val="1462627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630048"/>
        <c:crosses val="max"/>
        <c:crossBetween val="between"/>
        <c:majorUnit val="25"/>
      </c:valAx>
      <c:catAx>
        <c:axId val="1462630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62627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Jeremy Beard</a:t>
            </a:r>
          </a:p>
          <a:p>
            <a:pPr marL="0" indent="0">
              <a:buNone/>
            </a:pPr>
            <a:r>
              <a:rPr lang="en-US" dirty="0"/>
              <a:t>Week 3 Assignment</a:t>
            </a:r>
          </a:p>
          <a:p>
            <a:pPr marL="0" indent="0">
              <a:buNone/>
            </a:pPr>
            <a:r>
              <a:rPr lang="en-US" dirty="0"/>
              <a:t>Microsoft Excel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0" y="1592317"/>
            <a:ext cx="8582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Choose 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3 visualizations, with 3 </a:t>
            </a:r>
            <a:r>
              <a:rPr lang="en-US" sz="2000" dirty="0" err="1">
                <a:solidFill>
                  <a:schemeClr val="bg1"/>
                </a:solidFill>
              </a:rPr>
              <a:t>bulletpoints</a:t>
            </a:r>
            <a:r>
              <a:rPr lang="en-US" sz="2000" dirty="0">
                <a:solidFill>
                  <a:schemeClr val="bg1"/>
                </a:solidFill>
              </a:rPr>
              <a:t> describing each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Have a conclusion slide with summary/highlights for the 3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0" y="1592317"/>
            <a:ext cx="10309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used the example datasets and chose to use the ‘500 richest people 2021.csv’ data from the ‘Medium’ dataset 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noticed a clear distinction between country and industry, and decided to delve into those 2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also explored the ‘inequality of billionaires’ (oh boo </a:t>
            </a:r>
            <a:r>
              <a:rPr lang="en-US" sz="2000" dirty="0" err="1">
                <a:solidFill>
                  <a:schemeClr val="bg1"/>
                </a:solidFill>
              </a:rPr>
              <a:t>hoo</a:t>
            </a:r>
            <a:r>
              <a:rPr lang="en-US" sz="2000" dirty="0">
                <a:solidFill>
                  <a:schemeClr val="bg1"/>
                </a:solidFill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 much wealth is concentrated at the very top ~5 people versus the very bottom ~5 people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 many people at the top control 50% of the wealth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Hint: 86 people</a:t>
            </a:r>
          </a:p>
        </p:txBody>
      </p:sp>
    </p:spTree>
    <p:extLst>
      <p:ext uri="{BB962C8B-B14F-4D97-AF65-F5344CB8AC3E}">
        <p14:creationId xmlns:p14="http://schemas.microsoft.com/office/powerpoint/2010/main" val="9592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161234"/>
            <a:ext cx="11214100" cy="840230"/>
          </a:xfrm>
        </p:spPr>
        <p:txBody>
          <a:bodyPr/>
          <a:lstStyle/>
          <a:p>
            <a:pPr algn="ctr"/>
            <a:r>
              <a:rPr lang="en-US" sz="5400" dirty="0"/>
              <a:t>Visualizations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370490" y="1592317"/>
            <a:ext cx="5160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Single use of color – not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Stark contrast – highly noticeable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gridlines, no clutter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</a:rPr>
              <a:t>Takeaway</a:t>
            </a:r>
            <a:r>
              <a:rPr lang="en-US" sz="2000" dirty="0">
                <a:solidFill>
                  <a:schemeClr val="bg1"/>
                </a:solidFill>
              </a:rPr>
              <a:t>: there is a lot of inequality even within the top 500 richest people. Not to mention the amount of inequality that exists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E05F4-30B9-1E24-5A59-144D41FB3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22360"/>
              </p:ext>
            </p:extLst>
          </p:nvPr>
        </p:nvGraphicFramePr>
        <p:xfrm>
          <a:off x="5464735" y="1817376"/>
          <a:ext cx="5437715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6CA865-CFF7-A693-436B-B9218DE7BD2A}"/>
              </a:ext>
            </a:extLst>
          </p:cNvPr>
          <p:cNvSpPr txBox="1"/>
          <p:nvPr/>
        </p:nvSpPr>
        <p:spPr>
          <a:xfrm>
            <a:off x="5533745" y="6019775"/>
            <a:ext cx="1636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Source: 500 richest people 2021.csv</a:t>
            </a:r>
          </a:p>
        </p:txBody>
      </p:sp>
    </p:spTree>
    <p:extLst>
      <p:ext uri="{BB962C8B-B14F-4D97-AF65-F5344CB8AC3E}">
        <p14:creationId xmlns:p14="http://schemas.microsoft.com/office/powerpoint/2010/main" val="37808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370490" y="1592317"/>
            <a:ext cx="51607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gridlines =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Effective use of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Two shades of one color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callout (86 people…) in order to remove need to x-axis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</a:rPr>
              <a:t>Takeaway</a:t>
            </a:r>
            <a:r>
              <a:rPr lang="en-US" sz="2000" dirty="0">
                <a:solidFill>
                  <a:schemeClr val="bg1"/>
                </a:solidFill>
              </a:rPr>
              <a:t>: this chart highlights the inequality briefly suggested by the chart on previous slide.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/>
                </a:solidFill>
              </a:rPr>
              <a:t>Takeaway</a:t>
            </a:r>
            <a:r>
              <a:rPr lang="en-US" sz="2000" dirty="0">
                <a:solidFill>
                  <a:schemeClr val="bg1"/>
                </a:solidFill>
              </a:rPr>
              <a:t>: something must be done to help bring some of the super-wealthy’s money to regular every-day citizens. Otherwise the money just sits, does not help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DF21F7-BC87-0954-D90C-EA6700C62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144766"/>
              </p:ext>
            </p:extLst>
          </p:nvPr>
        </p:nvGraphicFramePr>
        <p:xfrm>
          <a:off x="5601743" y="1711528"/>
          <a:ext cx="5258908" cy="420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CB4EC7-E045-D467-0100-48A15D4FA268}"/>
              </a:ext>
            </a:extLst>
          </p:cNvPr>
          <p:cNvSpPr txBox="1"/>
          <p:nvPr/>
        </p:nvSpPr>
        <p:spPr>
          <a:xfrm>
            <a:off x="9631286" y="5833326"/>
            <a:ext cx="1636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Source: 500 richest people 2021.csv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5C306-6976-44EE-EC2D-B85F478E5A46}"/>
              </a:ext>
            </a:extLst>
          </p:cNvPr>
          <p:cNvSpPr txBox="1"/>
          <p:nvPr/>
        </p:nvSpPr>
        <p:spPr>
          <a:xfrm>
            <a:off x="7220303" y="4675515"/>
            <a:ext cx="13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86 people hold 50% of the total net worth of the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E58835-DED4-E92F-0E96-1939617C588C}"/>
              </a:ext>
            </a:extLst>
          </p:cNvPr>
          <p:cNvCxnSpPr/>
          <p:nvPr/>
        </p:nvCxnSpPr>
        <p:spPr>
          <a:xfrm flipH="1">
            <a:off x="7220303" y="5011947"/>
            <a:ext cx="638355" cy="3881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54104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 gridlines needed –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Vertical axes are clear, round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Shows multiple perspectives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# people per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Wealth per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Simple but effective use of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One step further (which I considered) was to make each vertical axis the light/dark blue color, to help distinguish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Takeaway</a:t>
            </a:r>
            <a:r>
              <a:rPr lang="en-US" sz="1600" dirty="0">
                <a:solidFill>
                  <a:schemeClr val="bg1"/>
                </a:solidFill>
              </a:rPr>
              <a:t>: I thought this was a good way to show the perspectives individually (wealth, # people), while also being able to combine them and glean other insights such as the concentration of wealth per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countries with high wealth but low number of people, the takeaway can be that the wealth is more concentrated in this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1BE3F6-6D23-E7C6-027B-141F46FD5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187123"/>
              </p:ext>
            </p:extLst>
          </p:nvPr>
        </p:nvGraphicFramePr>
        <p:xfrm>
          <a:off x="5325989" y="1684556"/>
          <a:ext cx="6495521" cy="4515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554457-6DD1-64CC-2285-D712161DC041}"/>
              </a:ext>
            </a:extLst>
          </p:cNvPr>
          <p:cNvSpPr txBox="1"/>
          <p:nvPr/>
        </p:nvSpPr>
        <p:spPr>
          <a:xfrm>
            <a:off x="5485216" y="5999879"/>
            <a:ext cx="1636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Source: 500 richest people 2021.csv</a:t>
            </a:r>
          </a:p>
        </p:txBody>
      </p:sp>
    </p:spTree>
    <p:extLst>
      <p:ext uri="{BB962C8B-B14F-4D97-AF65-F5344CB8AC3E}">
        <p14:creationId xmlns:p14="http://schemas.microsoft.com/office/powerpoint/2010/main" val="12592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Visualization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541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Similar to previous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Industry breakdown instead of country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Similar format as previous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Clean, no gridlines, simple color differentiation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Takeaway</a:t>
            </a:r>
            <a:r>
              <a:rPr lang="en-US" sz="1600" dirty="0">
                <a:solidFill>
                  <a:schemeClr val="bg1"/>
                </a:solidFill>
              </a:rPr>
              <a:t>: Technology has a clear high amount of wealth compared to other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Media, Telecom has a surprisingly low amount of well, relatively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54457-6DD1-64CC-2285-D712161DC041}"/>
              </a:ext>
            </a:extLst>
          </p:cNvPr>
          <p:cNvSpPr txBox="1"/>
          <p:nvPr/>
        </p:nvSpPr>
        <p:spPr>
          <a:xfrm>
            <a:off x="5787140" y="5613862"/>
            <a:ext cx="1636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Source: 500 richest people 2021.csv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29EAA8-2458-530D-57A8-4611EAC82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727988"/>
              </p:ext>
            </p:extLst>
          </p:nvPr>
        </p:nvGraphicFramePr>
        <p:xfrm>
          <a:off x="5724934" y="1723111"/>
          <a:ext cx="6346296" cy="408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8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Even within the wealthy class, there is a high degree of inequality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86 people control 50% of the 500 richest people’s wealth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top 5 most wealthy have ~771 billion, while the ‘bottom 5’ most wealthy have 28.67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United States: clear leader of most wealthy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Could point to higher degree of inequality in the United States than in other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Germany has a disproportionately high number of people on the list, compared to the total wealth in Germany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Wealth is spread more thin among the top 500 most wealthy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Technology is the clear winner when it comes to finding wealth </a:t>
            </a:r>
            <a:r>
              <a:rPr lang="en-US" sz="2000">
                <a:solidFill>
                  <a:schemeClr val="bg1"/>
                </a:solidFill>
              </a:rPr>
              <a:t>in industries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1847</TotalTime>
  <Words>648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MSDS 670</vt:lpstr>
      <vt:lpstr>Premise</vt:lpstr>
      <vt:lpstr>Dataset</vt:lpstr>
      <vt:lpstr>Visualizations</vt:lpstr>
      <vt:lpstr>Visualization 1</vt:lpstr>
      <vt:lpstr>Visualization 2</vt:lpstr>
      <vt:lpstr>Visualization 3</vt:lpstr>
      <vt:lpstr>Bonus: Visualization 4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1</cp:revision>
  <dcterms:created xsi:type="dcterms:W3CDTF">2023-05-05T20:18:52Z</dcterms:created>
  <dcterms:modified xsi:type="dcterms:W3CDTF">2023-05-20T18:21:27Z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