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4"/>
    <p:sldMasterId id="2147483845" r:id="rId5"/>
  </p:sldMasterIdLst>
  <p:notesMasterIdLst>
    <p:notesMasterId r:id="rId11"/>
  </p:notesMasterIdLst>
  <p:handoutMasterIdLst>
    <p:handoutMasterId r:id="rId12"/>
  </p:handoutMasterIdLst>
  <p:sldIdLst>
    <p:sldId id="256" r:id="rId6"/>
    <p:sldId id="347" r:id="rId7"/>
    <p:sldId id="349" r:id="rId8"/>
    <p:sldId id="350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DB568-3FF5-45DB-B145-164AD87D0628}" v="39" dt="2023-06-03T16:54:31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ard" userId="9676edfc3f3b3502" providerId="LiveId" clId="{2AA33E6C-6BCC-4225-988B-F669CABE0884}"/>
    <pc:docChg chg="undo custSel addSld delSld modSld sldOrd">
      <pc:chgData name="Jeremy Beard" userId="9676edfc3f3b3502" providerId="LiveId" clId="{2AA33E6C-6BCC-4225-988B-F669CABE0884}" dt="2023-05-14T21:42:10.873" v="2810" actId="14100"/>
      <pc:docMkLst>
        <pc:docMk/>
      </pc:docMkLst>
      <pc:sldChg chg="modSp mod">
        <pc:chgData name="Jeremy Beard" userId="9676edfc3f3b3502" providerId="LiveId" clId="{2AA33E6C-6BCC-4225-988B-F669CABE0884}" dt="2023-05-14T20:41:05.297" v="18" actId="20577"/>
        <pc:sldMkLst>
          <pc:docMk/>
          <pc:sldMk cId="3946934594" sldId="256"/>
        </pc:sldMkLst>
        <pc:spChg chg="mod">
          <ac:chgData name="Jeremy Beard" userId="9676edfc3f3b3502" providerId="LiveId" clId="{2AA33E6C-6BCC-4225-988B-F669CABE0884}" dt="2023-05-14T20:41:05.297" v="18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Sp modSp mod">
        <pc:chgData name="Jeremy Beard" userId="9676edfc3f3b3502" providerId="LiveId" clId="{2AA33E6C-6BCC-4225-988B-F669CABE0884}" dt="2023-05-14T21:39:48.860" v="2666" actId="20577"/>
        <pc:sldMkLst>
          <pc:docMk/>
          <pc:sldMk cId="1065425595" sldId="266"/>
        </pc:sldMkLst>
        <pc:spChg chg="mod">
          <ac:chgData name="Jeremy Beard" userId="9676edfc3f3b3502" providerId="LiveId" clId="{2AA33E6C-6BCC-4225-988B-F669CABE0884}" dt="2023-05-14T20:41:16.991" v="45" actId="20577"/>
          <ac:spMkLst>
            <pc:docMk/>
            <pc:sldMk cId="1065425595" sldId="266"/>
            <ac:spMk id="6" creationId="{A79CCD1F-81D2-49FB-F45E-44EB3BDF2B21}"/>
          </ac:spMkLst>
        </pc:spChg>
        <pc:spChg chg="mod">
          <ac:chgData name="Jeremy Beard" userId="9676edfc3f3b3502" providerId="LiveId" clId="{2AA33E6C-6BCC-4225-988B-F669CABE0884}" dt="2023-05-14T21:39:48.860" v="2666" actId="20577"/>
          <ac:spMkLst>
            <pc:docMk/>
            <pc:sldMk cId="1065425595" sldId="266"/>
            <ac:spMk id="7" creationId="{64CDA1CD-19BC-E56B-5340-2583665DE3B3}"/>
          </ac:spMkLst>
        </pc:spChg>
        <pc:picChg chg="del">
          <ac:chgData name="Jeremy Beard" userId="9676edfc3f3b3502" providerId="LiveId" clId="{2AA33E6C-6BCC-4225-988B-F669CABE0884}" dt="2023-05-14T20:41:25.844" v="47" actId="478"/>
          <ac:picMkLst>
            <pc:docMk/>
            <pc:sldMk cId="1065425595" sldId="266"/>
            <ac:picMk id="9" creationId="{AE2BFC2C-EDB3-0A99-B56F-52633FF0E1DF}"/>
          </ac:picMkLst>
        </pc:picChg>
      </pc:sldChg>
      <pc:sldChg chg="addSp delSp modSp mod">
        <pc:chgData name="Jeremy Beard" userId="9676edfc3f3b3502" providerId="LiveId" clId="{2AA33E6C-6BCC-4225-988B-F669CABE0884}" dt="2023-05-14T20:50:14.502" v="478"/>
        <pc:sldMkLst>
          <pc:docMk/>
          <pc:sldMk cId="803102231" sldId="269"/>
        </pc:sldMkLst>
        <pc:spChg chg="mod">
          <ac:chgData name="Jeremy Beard" userId="9676edfc3f3b3502" providerId="LiveId" clId="{2AA33E6C-6BCC-4225-988B-F669CABE0884}" dt="2023-05-14T20:43:54.455" v="104" actId="313"/>
          <ac:spMkLst>
            <pc:docMk/>
            <pc:sldMk cId="803102231" sldId="269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0:14.502" v="478"/>
          <ac:spMkLst>
            <pc:docMk/>
            <pc:sldMk cId="803102231" sldId="269"/>
            <ac:spMk id="7" creationId="{E26875DD-D83F-A5F6-8DB7-467F529E081F}"/>
          </ac:spMkLst>
        </pc:spChg>
        <pc:picChg chg="del">
          <ac:chgData name="Jeremy Beard" userId="9676edfc3f3b3502" providerId="LiveId" clId="{2AA33E6C-6BCC-4225-988B-F669CABE0884}" dt="2023-05-14T20:41:33.651" v="49" actId="478"/>
          <ac:picMkLst>
            <pc:docMk/>
            <pc:sldMk cId="803102231" sldId="269"/>
            <ac:picMk id="4" creationId="{78AAF3CB-DD10-285E-5920-BC3DA8E84281}"/>
          </ac:picMkLst>
        </pc:picChg>
        <pc:picChg chg="add">
          <ac:chgData name="Jeremy Beard" userId="9676edfc3f3b3502" providerId="LiveId" clId="{2AA33E6C-6BCC-4225-988B-F669CABE0884}" dt="2023-05-14T20:50:09.460" v="477" actId="22"/>
          <ac:picMkLst>
            <pc:docMk/>
            <pc:sldMk cId="803102231" sldId="269"/>
            <ac:picMk id="6" creationId="{34B46692-28B2-D541-F1E5-4724C506871A}"/>
          </ac:picMkLst>
        </pc:picChg>
      </pc:sldChg>
      <pc:sldChg chg="addSp delSp modSp mod">
        <pc:chgData name="Jeremy Beard" userId="9676edfc3f3b3502" providerId="LiveId" clId="{2AA33E6C-6BCC-4225-988B-F669CABE0884}" dt="2023-05-14T20:50:42.908" v="480"/>
        <pc:sldMkLst>
          <pc:docMk/>
          <pc:sldMk cId="1544922774" sldId="270"/>
        </pc:sldMkLst>
        <pc:spChg chg="mod">
          <ac:chgData name="Jeremy Beard" userId="9676edfc3f3b3502" providerId="LiveId" clId="{2AA33E6C-6BCC-4225-988B-F669CABE0884}" dt="2023-05-14T20:43:54.895" v="105" actId="313"/>
          <ac:spMkLst>
            <pc:docMk/>
            <pc:sldMk cId="1544922774" sldId="270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0:42.908" v="480"/>
          <ac:spMkLst>
            <pc:docMk/>
            <pc:sldMk cId="1544922774" sldId="270"/>
            <ac:spMk id="7" creationId="{4EEA9D2D-822F-9200-D47A-DC847121B23B}"/>
          </ac:spMkLst>
        </pc:spChg>
        <pc:picChg chg="del">
          <ac:chgData name="Jeremy Beard" userId="9676edfc3f3b3502" providerId="LiveId" clId="{2AA33E6C-6BCC-4225-988B-F669CABE0884}" dt="2023-05-14T20:41:36.299" v="50" actId="478"/>
          <ac:picMkLst>
            <pc:docMk/>
            <pc:sldMk cId="1544922774" sldId="270"/>
            <ac:picMk id="4" creationId="{1E5EAF3E-411A-1389-0BF2-AF8032AE7A66}"/>
          </ac:picMkLst>
        </pc:picChg>
        <pc:picChg chg="add">
          <ac:chgData name="Jeremy Beard" userId="9676edfc3f3b3502" providerId="LiveId" clId="{2AA33E6C-6BCC-4225-988B-F669CABE0884}" dt="2023-05-14T20:50:38.174" v="479" actId="22"/>
          <ac:picMkLst>
            <pc:docMk/>
            <pc:sldMk cId="1544922774" sldId="270"/>
            <ac:picMk id="6" creationId="{FEF67EEB-D8E6-3967-E457-BC083EDEAAE7}"/>
          </ac:picMkLst>
        </pc:picChg>
      </pc:sldChg>
      <pc:sldChg chg="addSp delSp modSp mod">
        <pc:chgData name="Jeremy Beard" userId="9676edfc3f3b3502" providerId="LiveId" clId="{2AA33E6C-6BCC-4225-988B-F669CABE0884}" dt="2023-05-14T20:51:29.889" v="485" actId="21"/>
        <pc:sldMkLst>
          <pc:docMk/>
          <pc:sldMk cId="1701441294" sldId="271"/>
        </pc:sldMkLst>
        <pc:spChg chg="mod">
          <ac:chgData name="Jeremy Beard" userId="9676edfc3f3b3502" providerId="LiveId" clId="{2AA33E6C-6BCC-4225-988B-F669CABE0884}" dt="2023-05-14T20:43:55.347" v="106" actId="313"/>
          <ac:spMkLst>
            <pc:docMk/>
            <pc:sldMk cId="1701441294" sldId="271"/>
            <ac:spMk id="5" creationId="{201323FB-427E-4A8D-B473-AB0657D8D23B}"/>
          </ac:spMkLst>
        </pc:spChg>
        <pc:spChg chg="add del mod">
          <ac:chgData name="Jeremy Beard" userId="9676edfc3f3b3502" providerId="LiveId" clId="{2AA33E6C-6BCC-4225-988B-F669CABE0884}" dt="2023-05-14T20:51:29.889" v="485" actId="21"/>
          <ac:spMkLst>
            <pc:docMk/>
            <pc:sldMk cId="1701441294" sldId="271"/>
            <ac:spMk id="7" creationId="{5A51B7FC-5800-4CAC-BA17-E58992FBF913}"/>
          </ac:spMkLst>
        </pc:spChg>
        <pc:picChg chg="del">
          <ac:chgData name="Jeremy Beard" userId="9676edfc3f3b3502" providerId="LiveId" clId="{2AA33E6C-6BCC-4225-988B-F669CABE0884}" dt="2023-05-14T20:41:39.426" v="51" actId="478"/>
          <ac:picMkLst>
            <pc:docMk/>
            <pc:sldMk cId="1701441294" sldId="271"/>
            <ac:picMk id="4" creationId="{93D064B7-2739-ECAB-8817-075372BDFF26}"/>
          </ac:picMkLst>
        </pc:picChg>
        <pc:picChg chg="add">
          <ac:chgData name="Jeremy Beard" userId="9676edfc3f3b3502" providerId="LiveId" clId="{2AA33E6C-6BCC-4225-988B-F669CABE0884}" dt="2023-05-14T20:50:55.702" v="481" actId="22"/>
          <ac:picMkLst>
            <pc:docMk/>
            <pc:sldMk cId="1701441294" sldId="271"/>
            <ac:picMk id="6" creationId="{508159FD-2E44-E281-80E2-48781ECA04F7}"/>
          </ac:picMkLst>
        </pc:picChg>
      </pc:sldChg>
      <pc:sldChg chg="addSp delSp modSp mod">
        <pc:chgData name="Jeremy Beard" userId="9676edfc3f3b3502" providerId="LiveId" clId="{2AA33E6C-6BCC-4225-988B-F669CABE0884}" dt="2023-05-14T20:51:32.141" v="486"/>
        <pc:sldMkLst>
          <pc:docMk/>
          <pc:sldMk cId="1506438539" sldId="272"/>
        </pc:sldMkLst>
        <pc:spChg chg="mod">
          <ac:chgData name="Jeremy Beard" userId="9676edfc3f3b3502" providerId="LiveId" clId="{2AA33E6C-6BCC-4225-988B-F669CABE0884}" dt="2023-05-14T20:43:55.810" v="107" actId="313"/>
          <ac:spMkLst>
            <pc:docMk/>
            <pc:sldMk cId="1506438539" sldId="272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1:32.141" v="486"/>
          <ac:spMkLst>
            <pc:docMk/>
            <pc:sldMk cId="1506438539" sldId="272"/>
            <ac:spMk id="7" creationId="{E8317748-F86F-C3CC-B8C3-B3D7EE66C9E8}"/>
          </ac:spMkLst>
        </pc:spChg>
        <pc:picChg chg="del">
          <ac:chgData name="Jeremy Beard" userId="9676edfc3f3b3502" providerId="LiveId" clId="{2AA33E6C-6BCC-4225-988B-F669CABE0884}" dt="2023-05-14T20:41:41.010" v="52" actId="478"/>
          <ac:picMkLst>
            <pc:docMk/>
            <pc:sldMk cId="1506438539" sldId="272"/>
            <ac:picMk id="4" creationId="{5B6E3EA1-5B9E-DE6F-64D4-0A8FE7B98765}"/>
          </ac:picMkLst>
        </pc:picChg>
        <pc:picChg chg="add">
          <ac:chgData name="Jeremy Beard" userId="9676edfc3f3b3502" providerId="LiveId" clId="{2AA33E6C-6BCC-4225-988B-F669CABE0884}" dt="2023-05-14T20:51:26.603" v="483" actId="22"/>
          <ac:picMkLst>
            <pc:docMk/>
            <pc:sldMk cId="1506438539" sldId="272"/>
            <ac:picMk id="6" creationId="{911B5AE2-AD28-75F0-3584-02EDBEE2F07D}"/>
          </ac:picMkLst>
        </pc:picChg>
      </pc:sldChg>
      <pc:sldChg chg="addSp delSp modSp mod">
        <pc:chgData name="Jeremy Beard" userId="9676edfc3f3b3502" providerId="LiveId" clId="{2AA33E6C-6BCC-4225-988B-F669CABE0884}" dt="2023-05-14T20:51:52.575" v="488"/>
        <pc:sldMkLst>
          <pc:docMk/>
          <pc:sldMk cId="3369677354" sldId="273"/>
        </pc:sldMkLst>
        <pc:spChg chg="mod">
          <ac:chgData name="Jeremy Beard" userId="9676edfc3f3b3502" providerId="LiveId" clId="{2AA33E6C-6BCC-4225-988B-F669CABE0884}" dt="2023-05-14T20:43:56.177" v="108" actId="313"/>
          <ac:spMkLst>
            <pc:docMk/>
            <pc:sldMk cId="3369677354" sldId="273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1:52.575" v="488"/>
          <ac:spMkLst>
            <pc:docMk/>
            <pc:sldMk cId="3369677354" sldId="273"/>
            <ac:spMk id="7" creationId="{28A76759-B5FA-8FE5-C9BD-8E78CA368990}"/>
          </ac:spMkLst>
        </pc:spChg>
        <pc:picChg chg="del">
          <ac:chgData name="Jeremy Beard" userId="9676edfc3f3b3502" providerId="LiveId" clId="{2AA33E6C-6BCC-4225-988B-F669CABE0884}" dt="2023-05-14T20:41:45.042" v="53" actId="478"/>
          <ac:picMkLst>
            <pc:docMk/>
            <pc:sldMk cId="3369677354" sldId="273"/>
            <ac:picMk id="4" creationId="{F86259BC-C5B8-635A-0663-EFD48F82A334}"/>
          </ac:picMkLst>
        </pc:picChg>
        <pc:picChg chg="add">
          <ac:chgData name="Jeremy Beard" userId="9676edfc3f3b3502" providerId="LiveId" clId="{2AA33E6C-6BCC-4225-988B-F669CABE0884}" dt="2023-05-14T20:51:48.660" v="487" actId="22"/>
          <ac:picMkLst>
            <pc:docMk/>
            <pc:sldMk cId="3369677354" sldId="273"/>
            <ac:picMk id="6" creationId="{15A9EDD2-B04A-97FF-9D26-A6398EF89E04}"/>
          </ac:picMkLst>
        </pc:picChg>
      </pc:sldChg>
      <pc:sldChg chg="addSp delSp modSp mod">
        <pc:chgData name="Jeremy Beard" userId="9676edfc3f3b3502" providerId="LiveId" clId="{2AA33E6C-6BCC-4225-988B-F669CABE0884}" dt="2023-05-14T20:52:12.881" v="490"/>
        <pc:sldMkLst>
          <pc:docMk/>
          <pc:sldMk cId="3727501853" sldId="274"/>
        </pc:sldMkLst>
        <pc:spChg chg="mod">
          <ac:chgData name="Jeremy Beard" userId="9676edfc3f3b3502" providerId="LiveId" clId="{2AA33E6C-6BCC-4225-988B-F669CABE0884}" dt="2023-05-14T20:43:56.563" v="109" actId="313"/>
          <ac:spMkLst>
            <pc:docMk/>
            <pc:sldMk cId="3727501853" sldId="274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2:12.881" v="490"/>
          <ac:spMkLst>
            <pc:docMk/>
            <pc:sldMk cId="3727501853" sldId="274"/>
            <ac:spMk id="7" creationId="{B39D7561-D46B-B649-93A2-D1BBD3C3B45C}"/>
          </ac:spMkLst>
        </pc:spChg>
        <pc:picChg chg="del">
          <ac:chgData name="Jeremy Beard" userId="9676edfc3f3b3502" providerId="LiveId" clId="{2AA33E6C-6BCC-4225-988B-F669CABE0884}" dt="2023-05-14T20:41:46.556" v="54" actId="478"/>
          <ac:picMkLst>
            <pc:docMk/>
            <pc:sldMk cId="3727501853" sldId="274"/>
            <ac:picMk id="4" creationId="{893FD796-5319-6320-2EAB-A75FA097FA9B}"/>
          </ac:picMkLst>
        </pc:picChg>
        <pc:picChg chg="add">
          <ac:chgData name="Jeremy Beard" userId="9676edfc3f3b3502" providerId="LiveId" clId="{2AA33E6C-6BCC-4225-988B-F669CABE0884}" dt="2023-05-14T20:52:08.499" v="489" actId="22"/>
          <ac:picMkLst>
            <pc:docMk/>
            <pc:sldMk cId="3727501853" sldId="274"/>
            <ac:picMk id="6" creationId="{24DE7F34-1E52-C44F-ED7E-73B88AFB5FFA}"/>
          </ac:picMkLst>
        </pc:picChg>
      </pc:sldChg>
      <pc:sldChg chg="addSp delSp modSp mod">
        <pc:chgData name="Jeremy Beard" userId="9676edfc3f3b3502" providerId="LiveId" clId="{2AA33E6C-6BCC-4225-988B-F669CABE0884}" dt="2023-05-14T20:52:58.690" v="492"/>
        <pc:sldMkLst>
          <pc:docMk/>
          <pc:sldMk cId="1967569605" sldId="275"/>
        </pc:sldMkLst>
        <pc:spChg chg="mod">
          <ac:chgData name="Jeremy Beard" userId="9676edfc3f3b3502" providerId="LiveId" clId="{2AA33E6C-6BCC-4225-988B-F669CABE0884}" dt="2023-05-14T20:43:56.942" v="110" actId="313"/>
          <ac:spMkLst>
            <pc:docMk/>
            <pc:sldMk cId="1967569605" sldId="275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2:58.690" v="492"/>
          <ac:spMkLst>
            <pc:docMk/>
            <pc:sldMk cId="1967569605" sldId="275"/>
            <ac:spMk id="7" creationId="{F9457240-9E6A-1337-0C0B-FC78DC480859}"/>
          </ac:spMkLst>
        </pc:spChg>
        <pc:picChg chg="del">
          <ac:chgData name="Jeremy Beard" userId="9676edfc3f3b3502" providerId="LiveId" clId="{2AA33E6C-6BCC-4225-988B-F669CABE0884}" dt="2023-05-14T20:41:48.130" v="55" actId="478"/>
          <ac:picMkLst>
            <pc:docMk/>
            <pc:sldMk cId="1967569605" sldId="275"/>
            <ac:picMk id="4" creationId="{75FC1A1A-5040-AA4D-3EBE-3FE1157B1CBE}"/>
          </ac:picMkLst>
        </pc:picChg>
        <pc:picChg chg="add">
          <ac:chgData name="Jeremy Beard" userId="9676edfc3f3b3502" providerId="LiveId" clId="{2AA33E6C-6BCC-4225-988B-F669CABE0884}" dt="2023-05-14T20:52:54.287" v="491" actId="22"/>
          <ac:picMkLst>
            <pc:docMk/>
            <pc:sldMk cId="1967569605" sldId="275"/>
            <ac:picMk id="6" creationId="{0C4A58DB-7ABE-2C2F-DDB7-BEAFF9DA4739}"/>
          </ac:picMkLst>
        </pc:picChg>
      </pc:sldChg>
      <pc:sldChg chg="addSp delSp modSp mod">
        <pc:chgData name="Jeremy Beard" userId="9676edfc3f3b3502" providerId="LiveId" clId="{2AA33E6C-6BCC-4225-988B-F669CABE0884}" dt="2023-05-14T20:53:24.717" v="494"/>
        <pc:sldMkLst>
          <pc:docMk/>
          <pc:sldMk cId="4097357439" sldId="276"/>
        </pc:sldMkLst>
        <pc:spChg chg="mod">
          <ac:chgData name="Jeremy Beard" userId="9676edfc3f3b3502" providerId="LiveId" clId="{2AA33E6C-6BCC-4225-988B-F669CABE0884}" dt="2023-05-14T20:43:57.296" v="111" actId="313"/>
          <ac:spMkLst>
            <pc:docMk/>
            <pc:sldMk cId="4097357439" sldId="276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3:24.717" v="494"/>
          <ac:spMkLst>
            <pc:docMk/>
            <pc:sldMk cId="4097357439" sldId="276"/>
            <ac:spMk id="7" creationId="{6DB27DE9-0FA2-DB56-D08C-145EC9FEFC70}"/>
          </ac:spMkLst>
        </pc:spChg>
        <pc:picChg chg="del">
          <ac:chgData name="Jeremy Beard" userId="9676edfc3f3b3502" providerId="LiveId" clId="{2AA33E6C-6BCC-4225-988B-F669CABE0884}" dt="2023-05-14T20:41:49.963" v="56" actId="478"/>
          <ac:picMkLst>
            <pc:docMk/>
            <pc:sldMk cId="4097357439" sldId="276"/>
            <ac:picMk id="4" creationId="{52819A03-AB96-F1B7-4F2D-2DB9CBC95F97}"/>
          </ac:picMkLst>
        </pc:picChg>
        <pc:picChg chg="add">
          <ac:chgData name="Jeremy Beard" userId="9676edfc3f3b3502" providerId="LiveId" clId="{2AA33E6C-6BCC-4225-988B-F669CABE0884}" dt="2023-05-14T20:53:17.832" v="493" actId="22"/>
          <ac:picMkLst>
            <pc:docMk/>
            <pc:sldMk cId="4097357439" sldId="276"/>
            <ac:picMk id="6" creationId="{8D9EBF65-3B69-B7A0-A7C7-AFA47BDDE510}"/>
          </ac:picMkLst>
        </pc:picChg>
      </pc:sldChg>
      <pc:sldChg chg="addSp delSp modSp mod">
        <pc:chgData name="Jeremy Beard" userId="9676edfc3f3b3502" providerId="LiveId" clId="{2AA33E6C-6BCC-4225-988B-F669CABE0884}" dt="2023-05-14T20:54:20.736" v="496"/>
        <pc:sldMkLst>
          <pc:docMk/>
          <pc:sldMk cId="2579930326" sldId="277"/>
        </pc:sldMkLst>
        <pc:spChg chg="mod">
          <ac:chgData name="Jeremy Beard" userId="9676edfc3f3b3502" providerId="LiveId" clId="{2AA33E6C-6BCC-4225-988B-F669CABE0884}" dt="2023-05-14T20:43:57.662" v="112" actId="313"/>
          <ac:spMkLst>
            <pc:docMk/>
            <pc:sldMk cId="2579930326" sldId="277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4:20.736" v="496"/>
          <ac:spMkLst>
            <pc:docMk/>
            <pc:sldMk cId="2579930326" sldId="277"/>
            <ac:spMk id="7" creationId="{7701973C-23C8-8CFA-6FA1-69F34C4D7BE3}"/>
          </ac:spMkLst>
        </pc:spChg>
        <pc:picChg chg="del">
          <ac:chgData name="Jeremy Beard" userId="9676edfc3f3b3502" providerId="LiveId" clId="{2AA33E6C-6BCC-4225-988B-F669CABE0884}" dt="2023-05-14T20:41:52.634" v="57" actId="478"/>
          <ac:picMkLst>
            <pc:docMk/>
            <pc:sldMk cId="2579930326" sldId="277"/>
            <ac:picMk id="4" creationId="{E52F5A66-3E78-0E7C-812C-CC28AB7A5300}"/>
          </ac:picMkLst>
        </pc:picChg>
        <pc:picChg chg="add">
          <ac:chgData name="Jeremy Beard" userId="9676edfc3f3b3502" providerId="LiveId" clId="{2AA33E6C-6BCC-4225-988B-F669CABE0884}" dt="2023-05-14T20:54:16.966" v="495" actId="22"/>
          <ac:picMkLst>
            <pc:docMk/>
            <pc:sldMk cId="2579930326" sldId="277"/>
            <ac:picMk id="6" creationId="{47D684E6-9F6E-7F71-21EE-77640DA7D861}"/>
          </ac:picMkLst>
        </pc:picChg>
      </pc:sldChg>
      <pc:sldChg chg="addSp delSp modSp mod">
        <pc:chgData name="Jeremy Beard" userId="9676edfc3f3b3502" providerId="LiveId" clId="{2AA33E6C-6BCC-4225-988B-F669CABE0884}" dt="2023-05-14T20:54:41.513" v="498"/>
        <pc:sldMkLst>
          <pc:docMk/>
          <pc:sldMk cId="1003770071" sldId="278"/>
        </pc:sldMkLst>
        <pc:spChg chg="mod">
          <ac:chgData name="Jeremy Beard" userId="9676edfc3f3b3502" providerId="LiveId" clId="{2AA33E6C-6BCC-4225-988B-F669CABE0884}" dt="2023-05-14T20:43:58.046" v="113" actId="313"/>
          <ac:spMkLst>
            <pc:docMk/>
            <pc:sldMk cId="1003770071" sldId="278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4:41.513" v="498"/>
          <ac:spMkLst>
            <pc:docMk/>
            <pc:sldMk cId="1003770071" sldId="278"/>
            <ac:spMk id="7" creationId="{8F608E79-C2D3-CFCA-7269-C5FDCB65A580}"/>
          </ac:spMkLst>
        </pc:spChg>
        <pc:picChg chg="del">
          <ac:chgData name="Jeremy Beard" userId="9676edfc3f3b3502" providerId="LiveId" clId="{2AA33E6C-6BCC-4225-988B-F669CABE0884}" dt="2023-05-14T20:41:54.219" v="58" actId="478"/>
          <ac:picMkLst>
            <pc:docMk/>
            <pc:sldMk cId="1003770071" sldId="278"/>
            <ac:picMk id="4" creationId="{0BE2FF64-E1AE-A11C-D612-753E807BEF64}"/>
          </ac:picMkLst>
        </pc:picChg>
        <pc:picChg chg="add">
          <ac:chgData name="Jeremy Beard" userId="9676edfc3f3b3502" providerId="LiveId" clId="{2AA33E6C-6BCC-4225-988B-F669CABE0884}" dt="2023-05-14T20:54:37.500" v="497" actId="22"/>
          <ac:picMkLst>
            <pc:docMk/>
            <pc:sldMk cId="1003770071" sldId="278"/>
            <ac:picMk id="6" creationId="{EAED8F6D-CC79-A966-041A-5E3A8500D9AD}"/>
          </ac:picMkLst>
        </pc:picChg>
      </pc:sldChg>
      <pc:sldChg chg="addSp delSp modSp mod">
        <pc:chgData name="Jeremy Beard" userId="9676edfc3f3b3502" providerId="LiveId" clId="{2AA33E6C-6BCC-4225-988B-F669CABE0884}" dt="2023-05-14T20:54:58.458" v="500"/>
        <pc:sldMkLst>
          <pc:docMk/>
          <pc:sldMk cId="141125156" sldId="279"/>
        </pc:sldMkLst>
        <pc:spChg chg="mod">
          <ac:chgData name="Jeremy Beard" userId="9676edfc3f3b3502" providerId="LiveId" clId="{2AA33E6C-6BCC-4225-988B-F669CABE0884}" dt="2023-05-14T20:43:58.427" v="114" actId="313"/>
          <ac:spMkLst>
            <pc:docMk/>
            <pc:sldMk cId="141125156" sldId="279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4:58.458" v="500"/>
          <ac:spMkLst>
            <pc:docMk/>
            <pc:sldMk cId="141125156" sldId="279"/>
            <ac:spMk id="7" creationId="{ABE52210-C201-FE64-E16F-5CC2B082B51F}"/>
          </ac:spMkLst>
        </pc:spChg>
        <pc:picChg chg="del">
          <ac:chgData name="Jeremy Beard" userId="9676edfc3f3b3502" providerId="LiveId" clId="{2AA33E6C-6BCC-4225-988B-F669CABE0884}" dt="2023-05-14T20:41:55.648" v="59" actId="478"/>
          <ac:picMkLst>
            <pc:docMk/>
            <pc:sldMk cId="141125156" sldId="279"/>
            <ac:picMk id="4" creationId="{922AC966-37BD-506F-23EC-5CC964492C09}"/>
          </ac:picMkLst>
        </pc:picChg>
        <pc:picChg chg="add">
          <ac:chgData name="Jeremy Beard" userId="9676edfc3f3b3502" providerId="LiveId" clId="{2AA33E6C-6BCC-4225-988B-F669CABE0884}" dt="2023-05-14T20:54:54.601" v="499" actId="22"/>
          <ac:picMkLst>
            <pc:docMk/>
            <pc:sldMk cId="141125156" sldId="279"/>
            <ac:picMk id="6" creationId="{3300995F-40EF-0BDA-4520-54CDA26D9BAB}"/>
          </ac:picMkLst>
        </pc:picChg>
      </pc:sldChg>
      <pc:sldChg chg="addSp delSp modSp mod">
        <pc:chgData name="Jeremy Beard" userId="9676edfc3f3b3502" providerId="LiveId" clId="{2AA33E6C-6BCC-4225-988B-F669CABE0884}" dt="2023-05-14T20:55:16.711" v="502"/>
        <pc:sldMkLst>
          <pc:docMk/>
          <pc:sldMk cId="1985385028" sldId="280"/>
        </pc:sldMkLst>
        <pc:spChg chg="mod">
          <ac:chgData name="Jeremy Beard" userId="9676edfc3f3b3502" providerId="LiveId" clId="{2AA33E6C-6BCC-4225-988B-F669CABE0884}" dt="2023-05-14T20:43:58.810" v="115" actId="313"/>
          <ac:spMkLst>
            <pc:docMk/>
            <pc:sldMk cId="1985385028" sldId="280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5:16.711" v="502"/>
          <ac:spMkLst>
            <pc:docMk/>
            <pc:sldMk cId="1985385028" sldId="280"/>
            <ac:spMk id="7" creationId="{223B5717-CC8C-1623-85F6-9E5ECAB28805}"/>
          </ac:spMkLst>
        </pc:spChg>
        <pc:picChg chg="del">
          <ac:chgData name="Jeremy Beard" userId="9676edfc3f3b3502" providerId="LiveId" clId="{2AA33E6C-6BCC-4225-988B-F669CABE0884}" dt="2023-05-14T20:41:57.177" v="60" actId="478"/>
          <ac:picMkLst>
            <pc:docMk/>
            <pc:sldMk cId="1985385028" sldId="280"/>
            <ac:picMk id="4" creationId="{E099B1B9-43BE-2AAE-9236-5CA18AD2575F}"/>
          </ac:picMkLst>
        </pc:picChg>
        <pc:picChg chg="add">
          <ac:chgData name="Jeremy Beard" userId="9676edfc3f3b3502" providerId="LiveId" clId="{2AA33E6C-6BCC-4225-988B-F669CABE0884}" dt="2023-05-14T20:55:12.352" v="501" actId="22"/>
          <ac:picMkLst>
            <pc:docMk/>
            <pc:sldMk cId="1985385028" sldId="280"/>
            <ac:picMk id="6" creationId="{835155D1-626D-9DD2-C3E1-1F759365F5F5}"/>
          </ac:picMkLst>
        </pc:picChg>
      </pc:sldChg>
      <pc:sldChg chg="addSp delSp modSp mod">
        <pc:chgData name="Jeremy Beard" userId="9676edfc3f3b3502" providerId="LiveId" clId="{2AA33E6C-6BCC-4225-988B-F669CABE0884}" dt="2023-05-14T20:55:36.479" v="504"/>
        <pc:sldMkLst>
          <pc:docMk/>
          <pc:sldMk cId="2368235062" sldId="281"/>
        </pc:sldMkLst>
        <pc:spChg chg="mod">
          <ac:chgData name="Jeremy Beard" userId="9676edfc3f3b3502" providerId="LiveId" clId="{2AA33E6C-6BCC-4225-988B-F669CABE0884}" dt="2023-05-14T20:43:59.163" v="116" actId="313"/>
          <ac:spMkLst>
            <pc:docMk/>
            <pc:sldMk cId="2368235062" sldId="281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5:36.479" v="504"/>
          <ac:spMkLst>
            <pc:docMk/>
            <pc:sldMk cId="2368235062" sldId="281"/>
            <ac:spMk id="7" creationId="{19C3836F-2364-2005-DBB0-AB6E453D7583}"/>
          </ac:spMkLst>
        </pc:spChg>
        <pc:picChg chg="del">
          <ac:chgData name="Jeremy Beard" userId="9676edfc3f3b3502" providerId="LiveId" clId="{2AA33E6C-6BCC-4225-988B-F669CABE0884}" dt="2023-05-14T20:41:59.858" v="61" actId="478"/>
          <ac:picMkLst>
            <pc:docMk/>
            <pc:sldMk cId="2368235062" sldId="281"/>
            <ac:picMk id="4" creationId="{0C05A563-DE22-DCDC-FF38-994EF362C03B}"/>
          </ac:picMkLst>
        </pc:picChg>
        <pc:picChg chg="add">
          <ac:chgData name="Jeremy Beard" userId="9676edfc3f3b3502" providerId="LiveId" clId="{2AA33E6C-6BCC-4225-988B-F669CABE0884}" dt="2023-05-14T20:55:30.442" v="503" actId="22"/>
          <ac:picMkLst>
            <pc:docMk/>
            <pc:sldMk cId="2368235062" sldId="281"/>
            <ac:picMk id="6" creationId="{A6C0674D-9B35-45F6-284F-147AD6AA049B}"/>
          </ac:picMkLst>
        </pc:picChg>
      </pc:sldChg>
      <pc:sldChg chg="addSp delSp modSp mod">
        <pc:chgData name="Jeremy Beard" userId="9676edfc3f3b3502" providerId="LiveId" clId="{2AA33E6C-6BCC-4225-988B-F669CABE0884}" dt="2023-05-14T20:55:59.291" v="506"/>
        <pc:sldMkLst>
          <pc:docMk/>
          <pc:sldMk cId="605380263" sldId="282"/>
        </pc:sldMkLst>
        <pc:spChg chg="mod">
          <ac:chgData name="Jeremy Beard" userId="9676edfc3f3b3502" providerId="LiveId" clId="{2AA33E6C-6BCC-4225-988B-F669CABE0884}" dt="2023-05-14T20:43:59.553" v="117" actId="313"/>
          <ac:spMkLst>
            <pc:docMk/>
            <pc:sldMk cId="605380263" sldId="282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5:59.291" v="506"/>
          <ac:spMkLst>
            <pc:docMk/>
            <pc:sldMk cId="605380263" sldId="282"/>
            <ac:spMk id="7" creationId="{6D97C27F-19E3-9FD5-7A3F-989D9131632B}"/>
          </ac:spMkLst>
        </pc:spChg>
        <pc:picChg chg="del">
          <ac:chgData name="Jeremy Beard" userId="9676edfc3f3b3502" providerId="LiveId" clId="{2AA33E6C-6BCC-4225-988B-F669CABE0884}" dt="2023-05-14T20:42:01.595" v="62" actId="478"/>
          <ac:picMkLst>
            <pc:docMk/>
            <pc:sldMk cId="605380263" sldId="282"/>
            <ac:picMk id="4" creationId="{42A1E4F2-C8A7-A6A1-81CF-001A19B640BB}"/>
          </ac:picMkLst>
        </pc:picChg>
        <pc:picChg chg="add">
          <ac:chgData name="Jeremy Beard" userId="9676edfc3f3b3502" providerId="LiveId" clId="{2AA33E6C-6BCC-4225-988B-F669CABE0884}" dt="2023-05-14T20:55:54.079" v="505" actId="22"/>
          <ac:picMkLst>
            <pc:docMk/>
            <pc:sldMk cId="605380263" sldId="282"/>
            <ac:picMk id="6" creationId="{13561C33-201C-9549-F620-F5497921F53E}"/>
          </ac:picMkLst>
        </pc:picChg>
      </pc:sldChg>
      <pc:sldChg chg="addSp delSp modSp mod">
        <pc:chgData name="Jeremy Beard" userId="9676edfc3f3b3502" providerId="LiveId" clId="{2AA33E6C-6BCC-4225-988B-F669CABE0884}" dt="2023-05-14T20:56:22.926" v="508"/>
        <pc:sldMkLst>
          <pc:docMk/>
          <pc:sldMk cId="3934995075" sldId="283"/>
        </pc:sldMkLst>
        <pc:spChg chg="mod">
          <ac:chgData name="Jeremy Beard" userId="9676edfc3f3b3502" providerId="LiveId" clId="{2AA33E6C-6BCC-4225-988B-F669CABE0884}" dt="2023-05-14T20:43:59.876" v="118" actId="313"/>
          <ac:spMkLst>
            <pc:docMk/>
            <pc:sldMk cId="3934995075" sldId="283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6:22.926" v="508"/>
          <ac:spMkLst>
            <pc:docMk/>
            <pc:sldMk cId="3934995075" sldId="283"/>
            <ac:spMk id="7" creationId="{5755A8A3-12B6-14C8-B35A-137E29AA5380}"/>
          </ac:spMkLst>
        </pc:spChg>
        <pc:picChg chg="del">
          <ac:chgData name="Jeremy Beard" userId="9676edfc3f3b3502" providerId="LiveId" clId="{2AA33E6C-6BCC-4225-988B-F669CABE0884}" dt="2023-05-14T20:42:03.225" v="63" actId="478"/>
          <ac:picMkLst>
            <pc:docMk/>
            <pc:sldMk cId="3934995075" sldId="283"/>
            <ac:picMk id="4" creationId="{D7966134-7EB0-86EB-FD42-91103CDC8B3A}"/>
          </ac:picMkLst>
        </pc:picChg>
        <pc:picChg chg="add">
          <ac:chgData name="Jeremy Beard" userId="9676edfc3f3b3502" providerId="LiveId" clId="{2AA33E6C-6BCC-4225-988B-F669CABE0884}" dt="2023-05-14T20:56:16.015" v="507" actId="22"/>
          <ac:picMkLst>
            <pc:docMk/>
            <pc:sldMk cId="3934995075" sldId="283"/>
            <ac:picMk id="6" creationId="{671C092A-31E5-CC04-B325-2B58F042982A}"/>
          </ac:picMkLst>
        </pc:picChg>
      </pc:sldChg>
      <pc:sldChg chg="addSp delSp modSp mod">
        <pc:chgData name="Jeremy Beard" userId="9676edfc3f3b3502" providerId="LiveId" clId="{2AA33E6C-6BCC-4225-988B-F669CABE0884}" dt="2023-05-14T20:58:26.224" v="526" actId="14100"/>
        <pc:sldMkLst>
          <pc:docMk/>
          <pc:sldMk cId="4045531130" sldId="284"/>
        </pc:sldMkLst>
        <pc:spChg chg="mod">
          <ac:chgData name="Jeremy Beard" userId="9676edfc3f3b3502" providerId="LiveId" clId="{2AA33E6C-6BCC-4225-988B-F669CABE0884}" dt="2023-05-14T20:58:03.042" v="518" actId="20577"/>
          <ac:spMkLst>
            <pc:docMk/>
            <pc:sldMk cId="4045531130" sldId="284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8:26.224" v="526" actId="14100"/>
          <ac:spMkLst>
            <pc:docMk/>
            <pc:sldMk cId="4045531130" sldId="284"/>
            <ac:spMk id="7" creationId="{2F45FC4C-005B-DF6B-58FA-4DF306475F2B}"/>
          </ac:spMkLst>
        </pc:spChg>
        <pc:picChg chg="del">
          <ac:chgData name="Jeremy Beard" userId="9676edfc3f3b3502" providerId="LiveId" clId="{2AA33E6C-6BCC-4225-988B-F669CABE0884}" dt="2023-05-14T20:42:05.035" v="64" actId="478"/>
          <ac:picMkLst>
            <pc:docMk/>
            <pc:sldMk cId="4045531130" sldId="284"/>
            <ac:picMk id="4" creationId="{8944122A-ECDE-3E54-C1AC-E8AD60AFB88D}"/>
          </ac:picMkLst>
        </pc:picChg>
        <pc:picChg chg="add mod">
          <ac:chgData name="Jeremy Beard" userId="9676edfc3f3b3502" providerId="LiveId" clId="{2AA33E6C-6BCC-4225-988B-F669CABE0884}" dt="2023-05-14T20:58:14.778" v="521" actId="1076"/>
          <ac:picMkLst>
            <pc:docMk/>
            <pc:sldMk cId="4045531130" sldId="284"/>
            <ac:picMk id="6" creationId="{B4909959-5B05-39F4-7901-FE0D69447F85}"/>
          </ac:picMkLst>
        </pc:picChg>
      </pc:sldChg>
      <pc:sldChg chg="addSp delSp modSp mod">
        <pc:chgData name="Jeremy Beard" userId="9676edfc3f3b3502" providerId="LiveId" clId="{2AA33E6C-6BCC-4225-988B-F669CABE0884}" dt="2023-05-14T20:58:56.255" v="532"/>
        <pc:sldMkLst>
          <pc:docMk/>
          <pc:sldMk cId="2737480243" sldId="285"/>
        </pc:sldMkLst>
        <pc:spChg chg="mod">
          <ac:chgData name="Jeremy Beard" userId="9676edfc3f3b3502" providerId="LiveId" clId="{2AA33E6C-6BCC-4225-988B-F669CABE0884}" dt="2023-05-14T20:44:00.598" v="120" actId="313"/>
          <ac:spMkLst>
            <pc:docMk/>
            <pc:sldMk cId="2737480243" sldId="285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58:56.255" v="532"/>
          <ac:spMkLst>
            <pc:docMk/>
            <pc:sldMk cId="2737480243" sldId="285"/>
            <ac:spMk id="7" creationId="{DC71EC0C-8E87-28BE-C45A-5740C0BA9ECC}"/>
          </ac:spMkLst>
        </pc:spChg>
        <pc:picChg chg="del">
          <ac:chgData name="Jeremy Beard" userId="9676edfc3f3b3502" providerId="LiveId" clId="{2AA33E6C-6BCC-4225-988B-F669CABE0884}" dt="2023-05-14T20:42:07.426" v="65" actId="478"/>
          <ac:picMkLst>
            <pc:docMk/>
            <pc:sldMk cId="2737480243" sldId="285"/>
            <ac:picMk id="4" creationId="{69D21BD2-D197-1FAB-0C5C-18F4C82E319E}"/>
          </ac:picMkLst>
        </pc:picChg>
        <pc:picChg chg="add mod">
          <ac:chgData name="Jeremy Beard" userId="9676edfc3f3b3502" providerId="LiveId" clId="{2AA33E6C-6BCC-4225-988B-F669CABE0884}" dt="2023-05-14T20:58:52.130" v="531" actId="1076"/>
          <ac:picMkLst>
            <pc:docMk/>
            <pc:sldMk cId="2737480243" sldId="285"/>
            <ac:picMk id="6" creationId="{D0A8E76D-3261-A97F-331D-19598EAF8298}"/>
          </ac:picMkLst>
        </pc:picChg>
      </pc:sldChg>
      <pc:sldChg chg="addSp delSp modSp mod">
        <pc:chgData name="Jeremy Beard" userId="9676edfc3f3b3502" providerId="LiveId" clId="{2AA33E6C-6BCC-4225-988B-F669CABE0884}" dt="2023-05-14T21:02:40.785" v="540" actId="20577"/>
        <pc:sldMkLst>
          <pc:docMk/>
          <pc:sldMk cId="2207644297" sldId="286"/>
        </pc:sldMkLst>
        <pc:spChg chg="mod">
          <ac:chgData name="Jeremy Beard" userId="9676edfc3f3b3502" providerId="LiveId" clId="{2AA33E6C-6BCC-4225-988B-F669CABE0884}" dt="2023-05-14T20:44:00.950" v="121" actId="313"/>
          <ac:spMkLst>
            <pc:docMk/>
            <pc:sldMk cId="2207644297" sldId="286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2:40.785" v="540" actId="20577"/>
          <ac:spMkLst>
            <pc:docMk/>
            <pc:sldMk cId="2207644297" sldId="286"/>
            <ac:spMk id="7" creationId="{B7746C40-1094-EE2F-4083-00A474E23AFB}"/>
          </ac:spMkLst>
        </pc:spChg>
        <pc:picChg chg="del">
          <ac:chgData name="Jeremy Beard" userId="9676edfc3f3b3502" providerId="LiveId" clId="{2AA33E6C-6BCC-4225-988B-F669CABE0884}" dt="2023-05-14T20:42:34.531" v="66" actId="478"/>
          <ac:picMkLst>
            <pc:docMk/>
            <pc:sldMk cId="2207644297" sldId="286"/>
            <ac:picMk id="4" creationId="{7AF32971-EBF9-F8D5-0288-C9969761C0A6}"/>
          </ac:picMkLst>
        </pc:picChg>
        <pc:picChg chg="add mod">
          <ac:chgData name="Jeremy Beard" userId="9676edfc3f3b3502" providerId="LiveId" clId="{2AA33E6C-6BCC-4225-988B-F669CABE0884}" dt="2023-05-14T21:02:23.284" v="535" actId="962"/>
          <ac:picMkLst>
            <pc:docMk/>
            <pc:sldMk cId="2207644297" sldId="286"/>
            <ac:picMk id="6" creationId="{9E6CE9AE-E128-26FC-3750-A3B03BE84D61}"/>
          </ac:picMkLst>
        </pc:picChg>
      </pc:sldChg>
      <pc:sldChg chg="addSp delSp modSp mod">
        <pc:chgData name="Jeremy Beard" userId="9676edfc3f3b3502" providerId="LiveId" clId="{2AA33E6C-6BCC-4225-988B-F669CABE0884}" dt="2023-05-14T21:02:53.203" v="544"/>
        <pc:sldMkLst>
          <pc:docMk/>
          <pc:sldMk cId="1193290799" sldId="287"/>
        </pc:sldMkLst>
        <pc:spChg chg="mod">
          <ac:chgData name="Jeremy Beard" userId="9676edfc3f3b3502" providerId="LiveId" clId="{2AA33E6C-6BCC-4225-988B-F669CABE0884}" dt="2023-05-14T20:44:01.287" v="122" actId="313"/>
          <ac:spMkLst>
            <pc:docMk/>
            <pc:sldMk cId="1193290799" sldId="287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2:53.203" v="544"/>
          <ac:spMkLst>
            <pc:docMk/>
            <pc:sldMk cId="1193290799" sldId="287"/>
            <ac:spMk id="7" creationId="{D8EEB398-7121-81A3-E079-62E36086C5E9}"/>
          </ac:spMkLst>
        </pc:spChg>
        <pc:picChg chg="del">
          <ac:chgData name="Jeremy Beard" userId="9676edfc3f3b3502" providerId="LiveId" clId="{2AA33E6C-6BCC-4225-988B-F669CABE0884}" dt="2023-05-14T20:42:39.203" v="67" actId="478"/>
          <ac:picMkLst>
            <pc:docMk/>
            <pc:sldMk cId="1193290799" sldId="287"/>
            <ac:picMk id="4" creationId="{9C4058D6-5092-E1C3-DF02-7B35FCAA7CF1}"/>
          </ac:picMkLst>
        </pc:picChg>
        <pc:picChg chg="add mod">
          <ac:chgData name="Jeremy Beard" userId="9676edfc3f3b3502" providerId="LiveId" clId="{2AA33E6C-6BCC-4225-988B-F669CABE0884}" dt="2023-05-14T21:02:48.365" v="543" actId="962"/>
          <ac:picMkLst>
            <pc:docMk/>
            <pc:sldMk cId="1193290799" sldId="287"/>
            <ac:picMk id="6" creationId="{60771708-4BD5-26D2-6EA9-1B39BC3757AC}"/>
          </ac:picMkLst>
        </pc:picChg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772740976" sldId="288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4065326282" sldId="289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659906769" sldId="290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696888251" sldId="291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321959907" sldId="292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821068858" sldId="293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845293230" sldId="294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64952579" sldId="295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661005624" sldId="296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684126015" sldId="297"/>
        </pc:sldMkLst>
      </pc:sldChg>
      <pc:sldChg chg="modSp mod ord">
        <pc:chgData name="Jeremy Beard" userId="9676edfc3f3b3502" providerId="LiveId" clId="{2AA33E6C-6BCC-4225-988B-F669CABE0884}" dt="2023-05-14T20:44:51.275" v="166" actId="20577"/>
        <pc:sldMkLst>
          <pc:docMk/>
          <pc:sldMk cId="1615044428" sldId="299"/>
        </pc:sldMkLst>
        <pc:spChg chg="mod">
          <ac:chgData name="Jeremy Beard" userId="9676edfc3f3b3502" providerId="LiveId" clId="{2AA33E6C-6BCC-4225-988B-F669CABE0884}" dt="2023-05-14T20:44:51.275" v="166" actId="20577"/>
          <ac:spMkLst>
            <pc:docMk/>
            <pc:sldMk cId="1615044428" sldId="299"/>
            <ac:spMk id="5" creationId="{201323FB-427E-4A8D-B473-AB0657D8D23B}"/>
          </ac:spMkLst>
        </pc:spChg>
      </pc:sldChg>
      <pc:sldChg chg="addSp delSp modSp mod">
        <pc:chgData name="Jeremy Beard" userId="9676edfc3f3b3502" providerId="LiveId" clId="{2AA33E6C-6BCC-4225-988B-F669CABE0884}" dt="2023-05-14T21:03:01.995" v="548"/>
        <pc:sldMkLst>
          <pc:docMk/>
          <pc:sldMk cId="2549460029" sldId="300"/>
        </pc:sldMkLst>
        <pc:spChg chg="mod">
          <ac:chgData name="Jeremy Beard" userId="9676edfc3f3b3502" providerId="LiveId" clId="{2AA33E6C-6BCC-4225-988B-F669CABE0884}" dt="2023-05-14T20:44:01.632" v="123" actId="313"/>
          <ac:spMkLst>
            <pc:docMk/>
            <pc:sldMk cId="2549460029" sldId="300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3:01.995" v="548"/>
          <ac:spMkLst>
            <pc:docMk/>
            <pc:sldMk cId="2549460029" sldId="300"/>
            <ac:spMk id="7" creationId="{33275AE5-C5A7-980E-B97E-33930DAF016D}"/>
          </ac:spMkLst>
        </pc:spChg>
        <pc:picChg chg="del">
          <ac:chgData name="Jeremy Beard" userId="9676edfc3f3b3502" providerId="LiveId" clId="{2AA33E6C-6BCC-4225-988B-F669CABE0884}" dt="2023-05-14T20:42:41.004" v="68" actId="478"/>
          <ac:picMkLst>
            <pc:docMk/>
            <pc:sldMk cId="2549460029" sldId="300"/>
            <ac:picMk id="4" creationId="{1BEA818A-6206-FAA7-ABD7-542DEBF51F11}"/>
          </ac:picMkLst>
        </pc:picChg>
        <pc:picChg chg="add mod">
          <ac:chgData name="Jeremy Beard" userId="9676edfc3f3b3502" providerId="LiveId" clId="{2AA33E6C-6BCC-4225-988B-F669CABE0884}" dt="2023-05-14T21:02:58.740" v="547" actId="962"/>
          <ac:picMkLst>
            <pc:docMk/>
            <pc:sldMk cId="2549460029" sldId="300"/>
            <ac:picMk id="6" creationId="{E4241697-CC34-536D-122A-EE7224257D87}"/>
          </ac:picMkLst>
        </pc:picChg>
      </pc:sldChg>
      <pc:sldChg chg="addSp delSp modSp mod">
        <pc:chgData name="Jeremy Beard" userId="9676edfc3f3b3502" providerId="LiveId" clId="{2AA33E6C-6BCC-4225-988B-F669CABE0884}" dt="2023-05-14T21:03:35.150" v="556" actId="20577"/>
        <pc:sldMkLst>
          <pc:docMk/>
          <pc:sldMk cId="3313002230" sldId="301"/>
        </pc:sldMkLst>
        <pc:spChg chg="mod">
          <ac:chgData name="Jeremy Beard" userId="9676edfc3f3b3502" providerId="LiveId" clId="{2AA33E6C-6BCC-4225-988B-F669CABE0884}" dt="2023-05-14T20:44:01.977" v="124" actId="313"/>
          <ac:spMkLst>
            <pc:docMk/>
            <pc:sldMk cId="3313002230" sldId="301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3:35.150" v="556" actId="20577"/>
          <ac:spMkLst>
            <pc:docMk/>
            <pc:sldMk cId="3313002230" sldId="301"/>
            <ac:spMk id="7" creationId="{6974C95C-0152-9B5B-4147-FDD9741C8EDB}"/>
          </ac:spMkLst>
        </pc:spChg>
        <pc:picChg chg="del">
          <ac:chgData name="Jeremy Beard" userId="9676edfc3f3b3502" providerId="LiveId" clId="{2AA33E6C-6BCC-4225-988B-F669CABE0884}" dt="2023-05-14T20:42:42.587" v="69" actId="478"/>
          <ac:picMkLst>
            <pc:docMk/>
            <pc:sldMk cId="3313002230" sldId="301"/>
            <ac:picMk id="4" creationId="{78B5E60B-1C55-F562-FA53-F9637A6DA5B6}"/>
          </ac:picMkLst>
        </pc:picChg>
        <pc:picChg chg="add mod">
          <ac:chgData name="Jeremy Beard" userId="9676edfc3f3b3502" providerId="LiveId" clId="{2AA33E6C-6BCC-4225-988B-F669CABE0884}" dt="2023-05-14T21:03:19.605" v="551" actId="962"/>
          <ac:picMkLst>
            <pc:docMk/>
            <pc:sldMk cId="3313002230" sldId="301"/>
            <ac:picMk id="6" creationId="{799C44E3-25FD-EB4E-7CD4-32DC0F7FE1E7}"/>
          </ac:picMkLst>
        </pc:picChg>
      </pc:sldChg>
      <pc:sldChg chg="addSp delSp modSp mod">
        <pc:chgData name="Jeremy Beard" userId="9676edfc3f3b3502" providerId="LiveId" clId="{2AA33E6C-6BCC-4225-988B-F669CABE0884}" dt="2023-05-14T21:03:57.414" v="563"/>
        <pc:sldMkLst>
          <pc:docMk/>
          <pc:sldMk cId="1791371060" sldId="302"/>
        </pc:sldMkLst>
        <pc:spChg chg="mod">
          <ac:chgData name="Jeremy Beard" userId="9676edfc3f3b3502" providerId="LiveId" clId="{2AA33E6C-6BCC-4225-988B-F669CABE0884}" dt="2023-05-14T20:44:02.328" v="125" actId="313"/>
          <ac:spMkLst>
            <pc:docMk/>
            <pc:sldMk cId="1791371060" sldId="302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3:57.414" v="563"/>
          <ac:spMkLst>
            <pc:docMk/>
            <pc:sldMk cId="1791371060" sldId="302"/>
            <ac:spMk id="7" creationId="{00254D2F-03D4-EA06-E5CC-84317B570B6B}"/>
          </ac:spMkLst>
        </pc:spChg>
        <pc:picChg chg="del">
          <ac:chgData name="Jeremy Beard" userId="9676edfc3f3b3502" providerId="LiveId" clId="{2AA33E6C-6BCC-4225-988B-F669CABE0884}" dt="2023-05-14T20:42:44.049" v="70" actId="478"/>
          <ac:picMkLst>
            <pc:docMk/>
            <pc:sldMk cId="1791371060" sldId="302"/>
            <ac:picMk id="4" creationId="{F58611FB-CC48-0885-A53A-C8803EE83224}"/>
          </ac:picMkLst>
        </pc:picChg>
        <pc:picChg chg="add mod">
          <ac:chgData name="Jeremy Beard" userId="9676edfc3f3b3502" providerId="LiveId" clId="{2AA33E6C-6BCC-4225-988B-F669CABE0884}" dt="2023-05-14T21:03:52.601" v="562" actId="1076"/>
          <ac:picMkLst>
            <pc:docMk/>
            <pc:sldMk cId="1791371060" sldId="302"/>
            <ac:picMk id="6" creationId="{319EE686-BF20-7A37-83A3-BAF26CEB06AC}"/>
          </ac:picMkLst>
        </pc:picChg>
      </pc:sldChg>
      <pc:sldChg chg="addSp delSp modSp mod">
        <pc:chgData name="Jeremy Beard" userId="9676edfc3f3b3502" providerId="LiveId" clId="{2AA33E6C-6BCC-4225-988B-F669CABE0884}" dt="2023-05-14T21:04:27.814" v="569"/>
        <pc:sldMkLst>
          <pc:docMk/>
          <pc:sldMk cId="4283754421" sldId="303"/>
        </pc:sldMkLst>
        <pc:spChg chg="mod">
          <ac:chgData name="Jeremy Beard" userId="9676edfc3f3b3502" providerId="LiveId" clId="{2AA33E6C-6BCC-4225-988B-F669CABE0884}" dt="2023-05-14T20:44:03.162" v="126" actId="313"/>
          <ac:spMkLst>
            <pc:docMk/>
            <pc:sldMk cId="4283754421" sldId="303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4:27.814" v="569"/>
          <ac:spMkLst>
            <pc:docMk/>
            <pc:sldMk cId="4283754421" sldId="303"/>
            <ac:spMk id="7" creationId="{86A71A6C-C248-B19D-7544-DC6C14B93787}"/>
          </ac:spMkLst>
        </pc:spChg>
        <pc:picChg chg="del">
          <ac:chgData name="Jeremy Beard" userId="9676edfc3f3b3502" providerId="LiveId" clId="{2AA33E6C-6BCC-4225-988B-F669CABE0884}" dt="2023-05-14T20:42:45.539" v="71" actId="478"/>
          <ac:picMkLst>
            <pc:docMk/>
            <pc:sldMk cId="4283754421" sldId="303"/>
            <ac:picMk id="4" creationId="{DA36FAAB-20C5-8BA0-ED9D-F8C0BB9C70CF}"/>
          </ac:picMkLst>
        </pc:picChg>
        <pc:picChg chg="add mod">
          <ac:chgData name="Jeremy Beard" userId="9676edfc3f3b3502" providerId="LiveId" clId="{2AA33E6C-6BCC-4225-988B-F669CABE0884}" dt="2023-05-14T21:04:23.323" v="568" actId="1076"/>
          <ac:picMkLst>
            <pc:docMk/>
            <pc:sldMk cId="4283754421" sldId="303"/>
            <ac:picMk id="6" creationId="{C79054FD-5472-ACD4-9DA3-6F73E3190003}"/>
          </ac:picMkLst>
        </pc:picChg>
      </pc:sldChg>
      <pc:sldChg chg="addSp delSp modSp mod">
        <pc:chgData name="Jeremy Beard" userId="9676edfc3f3b3502" providerId="LiveId" clId="{2AA33E6C-6BCC-4225-988B-F669CABE0884}" dt="2023-05-14T21:04:46.661" v="575"/>
        <pc:sldMkLst>
          <pc:docMk/>
          <pc:sldMk cId="434577784" sldId="304"/>
        </pc:sldMkLst>
        <pc:spChg chg="mod">
          <ac:chgData name="Jeremy Beard" userId="9676edfc3f3b3502" providerId="LiveId" clId="{2AA33E6C-6BCC-4225-988B-F669CABE0884}" dt="2023-05-14T20:44:03.830" v="127" actId="313"/>
          <ac:spMkLst>
            <pc:docMk/>
            <pc:sldMk cId="434577784" sldId="304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1:04:46.661" v="575"/>
          <ac:spMkLst>
            <pc:docMk/>
            <pc:sldMk cId="434577784" sldId="304"/>
            <ac:spMk id="7" creationId="{7CC4BA8D-A858-B87C-DC80-D0A58D1228C9}"/>
          </ac:spMkLst>
        </pc:spChg>
        <pc:picChg chg="del">
          <ac:chgData name="Jeremy Beard" userId="9676edfc3f3b3502" providerId="LiveId" clId="{2AA33E6C-6BCC-4225-988B-F669CABE0884}" dt="2023-05-14T20:42:47.834" v="72" actId="478"/>
          <ac:picMkLst>
            <pc:docMk/>
            <pc:sldMk cId="434577784" sldId="304"/>
            <ac:picMk id="4" creationId="{F117E4E9-F8DA-AC51-2627-8D279DBAF2B8}"/>
          </ac:picMkLst>
        </pc:picChg>
        <pc:picChg chg="add mod">
          <ac:chgData name="Jeremy Beard" userId="9676edfc3f3b3502" providerId="LiveId" clId="{2AA33E6C-6BCC-4225-988B-F669CABE0884}" dt="2023-05-14T21:04:42.057" v="574" actId="1076"/>
          <ac:picMkLst>
            <pc:docMk/>
            <pc:sldMk cId="434577784" sldId="304"/>
            <ac:picMk id="6" creationId="{4A145A91-8EC1-FA34-5B2B-323F8683D50C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1375628366" sldId="305"/>
        </pc:sldMkLst>
        <pc:picChg chg="del">
          <ac:chgData name="Jeremy Beard" userId="9676edfc3f3b3502" providerId="LiveId" clId="{2AA33E6C-6BCC-4225-988B-F669CABE0884}" dt="2023-05-14T20:42:49.315" v="73" actId="478"/>
          <ac:picMkLst>
            <pc:docMk/>
            <pc:sldMk cId="1375628366" sldId="305"/>
            <ac:picMk id="4" creationId="{DDA6BB8C-9FD1-C80F-BE7A-FA3B9DA76E4A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446506350" sldId="306"/>
        </pc:sldMkLst>
        <pc:picChg chg="del">
          <ac:chgData name="Jeremy Beard" userId="9676edfc3f3b3502" providerId="LiveId" clId="{2AA33E6C-6BCC-4225-988B-F669CABE0884}" dt="2023-05-14T20:42:50.706" v="74" actId="478"/>
          <ac:picMkLst>
            <pc:docMk/>
            <pc:sldMk cId="446506350" sldId="306"/>
            <ac:picMk id="4" creationId="{0B525ABA-5816-A701-1129-5C4E81F3E791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513695774" sldId="307"/>
        </pc:sldMkLst>
        <pc:picChg chg="del">
          <ac:chgData name="Jeremy Beard" userId="9676edfc3f3b3502" providerId="LiveId" clId="{2AA33E6C-6BCC-4225-988B-F669CABE0884}" dt="2023-05-14T20:42:53.361" v="75" actId="478"/>
          <ac:picMkLst>
            <pc:docMk/>
            <pc:sldMk cId="513695774" sldId="307"/>
            <ac:picMk id="4" creationId="{3867BA9D-3F61-0458-B4E2-8831F7253C5C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3090890470" sldId="308"/>
        </pc:sldMkLst>
        <pc:picChg chg="del">
          <ac:chgData name="Jeremy Beard" userId="9676edfc3f3b3502" providerId="LiveId" clId="{2AA33E6C-6BCC-4225-988B-F669CABE0884}" dt="2023-05-14T20:42:55.331" v="76" actId="478"/>
          <ac:picMkLst>
            <pc:docMk/>
            <pc:sldMk cId="3090890470" sldId="308"/>
            <ac:picMk id="4" creationId="{D169326A-C89B-BDEE-AF41-6D8A58260347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709892839" sldId="309"/>
        </pc:sldMkLst>
        <pc:picChg chg="del">
          <ac:chgData name="Jeremy Beard" userId="9676edfc3f3b3502" providerId="LiveId" clId="{2AA33E6C-6BCC-4225-988B-F669CABE0884}" dt="2023-05-14T20:42:56.826" v="77" actId="478"/>
          <ac:picMkLst>
            <pc:docMk/>
            <pc:sldMk cId="709892839" sldId="309"/>
            <ac:picMk id="4" creationId="{7C274A00-F694-F5F8-652D-285CA6E2F032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2661404964" sldId="310"/>
        </pc:sldMkLst>
        <pc:picChg chg="del">
          <ac:chgData name="Jeremy Beard" userId="9676edfc3f3b3502" providerId="LiveId" clId="{2AA33E6C-6BCC-4225-988B-F669CABE0884}" dt="2023-05-14T20:42:58.467" v="78" actId="478"/>
          <ac:picMkLst>
            <pc:docMk/>
            <pc:sldMk cId="2661404964" sldId="310"/>
            <ac:picMk id="4" creationId="{0C42B43B-9247-11B2-AB11-DEB0AEA75437}"/>
          </ac:picMkLst>
        </pc:picChg>
      </pc:sldChg>
      <pc:sldChg chg="delSp del mod">
        <pc:chgData name="Jeremy Beard" userId="9676edfc3f3b3502" providerId="LiveId" clId="{2AA33E6C-6BCC-4225-988B-F669CABE0884}" dt="2023-05-14T20:43:12.864" v="80" actId="47"/>
        <pc:sldMkLst>
          <pc:docMk/>
          <pc:sldMk cId="1935639853" sldId="311"/>
        </pc:sldMkLst>
        <pc:picChg chg="del">
          <ac:chgData name="Jeremy Beard" userId="9676edfc3f3b3502" providerId="LiveId" clId="{2AA33E6C-6BCC-4225-988B-F669CABE0884}" dt="2023-05-14T20:43:01.731" v="79" actId="478"/>
          <ac:picMkLst>
            <pc:docMk/>
            <pc:sldMk cId="1935639853" sldId="311"/>
            <ac:picMk id="4" creationId="{EB06523F-60FF-F679-3638-E4E85365076D}"/>
          </ac:picMkLst>
        </pc:picChg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377859367" sldId="312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3397275774" sldId="313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549896091" sldId="314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093542752" sldId="315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575107185" sldId="316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2790707568" sldId="317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4271870979" sldId="318"/>
        </pc:sldMkLst>
      </pc:sldChg>
      <pc:sldChg chg="del">
        <pc:chgData name="Jeremy Beard" userId="9676edfc3f3b3502" providerId="LiveId" clId="{2AA33E6C-6BCC-4225-988B-F669CABE0884}" dt="2023-05-14T20:43:12.864" v="80" actId="47"/>
        <pc:sldMkLst>
          <pc:docMk/>
          <pc:sldMk cId="1409084424" sldId="319"/>
        </pc:sldMkLst>
      </pc:sldChg>
      <pc:sldChg chg="addSp delSp modSp mod">
        <pc:chgData name="Jeremy Beard" userId="9676edfc3f3b3502" providerId="LiveId" clId="{2AA33E6C-6BCC-4225-988B-F669CABE0884}" dt="2023-05-14T20:49:44.538" v="476" actId="14100"/>
        <pc:sldMkLst>
          <pc:docMk/>
          <pc:sldMk cId="2177664000" sldId="325"/>
        </pc:sldMkLst>
        <pc:spChg chg="mod">
          <ac:chgData name="Jeremy Beard" userId="9676edfc3f3b3502" providerId="LiveId" clId="{2AA33E6C-6BCC-4225-988B-F669CABE0884}" dt="2023-05-14T20:43:53.996" v="103" actId="313"/>
          <ac:spMkLst>
            <pc:docMk/>
            <pc:sldMk cId="2177664000" sldId="325"/>
            <ac:spMk id="5" creationId="{201323FB-427E-4A8D-B473-AB0657D8D23B}"/>
          </ac:spMkLst>
        </pc:spChg>
        <pc:spChg chg="add mod">
          <ac:chgData name="Jeremy Beard" userId="9676edfc3f3b3502" providerId="LiveId" clId="{2AA33E6C-6BCC-4225-988B-F669CABE0884}" dt="2023-05-14T20:49:44.538" v="476" actId="14100"/>
          <ac:spMkLst>
            <pc:docMk/>
            <pc:sldMk cId="2177664000" sldId="325"/>
            <ac:spMk id="7" creationId="{83C3B0E5-5BFB-4082-567F-389DEC1C229C}"/>
          </ac:spMkLst>
        </pc:spChg>
        <pc:picChg chg="del">
          <ac:chgData name="Jeremy Beard" userId="9676edfc3f3b3502" providerId="LiveId" clId="{2AA33E6C-6BCC-4225-988B-F669CABE0884}" dt="2023-05-14T20:41:31.091" v="48" actId="478"/>
          <ac:picMkLst>
            <pc:docMk/>
            <pc:sldMk cId="2177664000" sldId="325"/>
            <ac:picMk id="4" creationId="{F18DDC90-B9B9-F53B-5C71-852C5AC86367}"/>
          </ac:picMkLst>
        </pc:picChg>
        <pc:picChg chg="add">
          <ac:chgData name="Jeremy Beard" userId="9676edfc3f3b3502" providerId="LiveId" clId="{2AA33E6C-6BCC-4225-988B-F669CABE0884}" dt="2023-05-14T20:49:17.739" v="460" actId="22"/>
          <ac:picMkLst>
            <pc:docMk/>
            <pc:sldMk cId="2177664000" sldId="325"/>
            <ac:picMk id="6" creationId="{DA60A721-960C-CE6C-B23E-9CC563ADC349}"/>
          </ac:picMkLst>
        </pc:picChg>
      </pc:sldChg>
      <pc:sldChg chg="delSp modSp del mod ord">
        <pc:chgData name="Jeremy Beard" userId="9676edfc3f3b3502" providerId="LiveId" clId="{2AA33E6C-6BCC-4225-988B-F669CABE0884}" dt="2023-05-14T21:22:36.746" v="590" actId="47"/>
        <pc:sldMkLst>
          <pc:docMk/>
          <pc:sldMk cId="2683462285" sldId="326"/>
        </pc:sldMkLst>
        <pc:spChg chg="mod">
          <ac:chgData name="Jeremy Beard" userId="9676edfc3f3b3502" providerId="LiveId" clId="{2AA33E6C-6BCC-4225-988B-F669CABE0884}" dt="2023-05-14T20:44:09.034" v="132" actId="313"/>
          <ac:spMkLst>
            <pc:docMk/>
            <pc:sldMk cId="2683462285" sldId="326"/>
            <ac:spMk id="3" creationId="{0444C7D6-29B7-9135-22D5-710221C67BF3}"/>
          </ac:spMkLst>
        </pc:spChg>
        <pc:spChg chg="mod">
          <ac:chgData name="Jeremy Beard" userId="9676edfc3f3b3502" providerId="LiveId" clId="{2AA33E6C-6BCC-4225-988B-F669CABE0884}" dt="2023-05-14T20:44:08.224" v="131" actId="313"/>
          <ac:spMkLst>
            <pc:docMk/>
            <pc:sldMk cId="2683462285" sldId="326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28.496" v="141" actId="478"/>
          <ac:picMkLst>
            <pc:docMk/>
            <pc:sldMk cId="2683462285" sldId="326"/>
            <ac:picMk id="4" creationId="{78AAF3CB-DD10-285E-5920-BC3DA8E84281}"/>
          </ac:picMkLst>
        </pc:picChg>
      </pc:sldChg>
      <pc:sldChg chg="delSp modSp del mod ord">
        <pc:chgData name="Jeremy Beard" userId="9676edfc3f3b3502" providerId="LiveId" clId="{2AA33E6C-6BCC-4225-988B-F669CABE0884}" dt="2023-05-14T21:22:38.009" v="591" actId="47"/>
        <pc:sldMkLst>
          <pc:docMk/>
          <pc:sldMk cId="147691249" sldId="327"/>
        </pc:sldMkLst>
        <pc:spChg chg="mod">
          <ac:chgData name="Jeremy Beard" userId="9676edfc3f3b3502" providerId="LiveId" clId="{2AA33E6C-6BCC-4225-988B-F669CABE0884}" dt="2023-05-14T20:44:09.956" v="133" actId="313"/>
          <ac:spMkLst>
            <pc:docMk/>
            <pc:sldMk cId="147691249" sldId="327"/>
            <ac:spMk id="5" creationId="{201323FB-427E-4A8D-B473-AB0657D8D23B}"/>
          </ac:spMkLst>
        </pc:spChg>
        <pc:spChg chg="mod">
          <ac:chgData name="Jeremy Beard" userId="9676edfc3f3b3502" providerId="LiveId" clId="{2AA33E6C-6BCC-4225-988B-F669CABE0884}" dt="2023-05-14T20:44:10.564" v="134" actId="313"/>
          <ac:spMkLst>
            <pc:docMk/>
            <pc:sldMk cId="147691249" sldId="327"/>
            <ac:spMk id="7" creationId="{A5023168-A46D-91E7-4ECA-D5D620A2E8FB}"/>
          </ac:spMkLst>
        </pc:spChg>
        <pc:picChg chg="del">
          <ac:chgData name="Jeremy Beard" userId="9676edfc3f3b3502" providerId="LiveId" clId="{2AA33E6C-6BCC-4225-988B-F669CABE0884}" dt="2023-05-14T20:44:26.140" v="140" actId="478"/>
          <ac:picMkLst>
            <pc:docMk/>
            <pc:sldMk cId="147691249" sldId="327"/>
            <ac:picMk id="4" creationId="{52819A03-AB96-F1B7-4F2D-2DB9CBC95F97}"/>
          </ac:picMkLst>
        </pc:picChg>
      </pc:sldChg>
      <pc:sldChg chg="delSp modSp del mod ord">
        <pc:chgData name="Jeremy Beard" userId="9676edfc3f3b3502" providerId="LiveId" clId="{2AA33E6C-6BCC-4225-988B-F669CABE0884}" dt="2023-05-14T21:22:40.246" v="593" actId="47"/>
        <pc:sldMkLst>
          <pc:docMk/>
          <pc:sldMk cId="1029396867" sldId="328"/>
        </pc:sldMkLst>
        <pc:spChg chg="mod">
          <ac:chgData name="Jeremy Beard" userId="9676edfc3f3b3502" providerId="LiveId" clId="{2AA33E6C-6BCC-4225-988B-F669CABE0884}" dt="2023-05-14T20:44:19.936" v="138" actId="20577"/>
          <ac:spMkLst>
            <pc:docMk/>
            <pc:sldMk cId="1029396867" sldId="328"/>
            <ac:spMk id="3" creationId="{E413BEFF-699A-B8F2-32E1-FE4216F7A0C7}"/>
          </ac:spMkLst>
        </pc:spChg>
        <pc:spChg chg="mod">
          <ac:chgData name="Jeremy Beard" userId="9676edfc3f3b3502" providerId="LiveId" clId="{2AA33E6C-6BCC-4225-988B-F669CABE0884}" dt="2023-05-14T20:44:12.087" v="136" actId="313"/>
          <ac:spMkLst>
            <pc:docMk/>
            <pc:sldMk cId="1029396867" sldId="328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16.641" v="137" actId="478"/>
          <ac:picMkLst>
            <pc:docMk/>
            <pc:sldMk cId="1029396867" sldId="328"/>
            <ac:picMk id="4" creationId="{2BDC8823-D62A-9CA3-8F22-41E28DC053FF}"/>
          </ac:picMkLst>
        </pc:picChg>
      </pc:sldChg>
      <pc:sldChg chg="delSp modSp del mod ord">
        <pc:chgData name="Jeremy Beard" userId="9676edfc3f3b3502" providerId="LiveId" clId="{2AA33E6C-6BCC-4225-988B-F669CABE0884}" dt="2023-05-14T21:22:39.145" v="592" actId="47"/>
        <pc:sldMkLst>
          <pc:docMk/>
          <pc:sldMk cId="902750571" sldId="329"/>
        </pc:sldMkLst>
        <pc:spChg chg="mod">
          <ac:chgData name="Jeremy Beard" userId="9676edfc3f3b3502" providerId="LiveId" clId="{2AA33E6C-6BCC-4225-988B-F669CABE0884}" dt="2023-05-14T20:44:11.323" v="135" actId="313"/>
          <ac:spMkLst>
            <pc:docMk/>
            <pc:sldMk cId="902750571" sldId="329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22.074" v="139" actId="478"/>
          <ac:picMkLst>
            <pc:docMk/>
            <pc:sldMk cId="902750571" sldId="329"/>
            <ac:picMk id="4" creationId="{5B95BF73-BBE8-DE9D-0EA4-16B05AE7A1FD}"/>
          </ac:picMkLst>
        </pc:picChg>
      </pc:sldChg>
      <pc:sldChg chg="delSp modSp del mod ord">
        <pc:chgData name="Jeremy Beard" userId="9676edfc3f3b3502" providerId="LiveId" clId="{2AA33E6C-6BCC-4225-988B-F669CABE0884}" dt="2023-05-14T21:22:47.303" v="594" actId="47"/>
        <pc:sldMkLst>
          <pc:docMk/>
          <pc:sldMk cId="2040119981" sldId="330"/>
        </pc:sldMkLst>
        <pc:spChg chg="mod">
          <ac:chgData name="Jeremy Beard" userId="9676edfc3f3b3502" providerId="LiveId" clId="{2AA33E6C-6BCC-4225-988B-F669CABE0884}" dt="2023-05-14T20:44:05.689" v="128" actId="313"/>
          <ac:spMkLst>
            <pc:docMk/>
            <pc:sldMk cId="2040119981" sldId="330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46.545" v="156" actId="478"/>
          <ac:picMkLst>
            <pc:docMk/>
            <pc:sldMk cId="2040119981" sldId="330"/>
            <ac:picMk id="4" creationId="{0C05A563-DE22-DCDC-FF38-994EF362C03B}"/>
          </ac:picMkLst>
        </pc:picChg>
      </pc:sldChg>
      <pc:sldChg chg="delSp modSp del mod ord">
        <pc:chgData name="Jeremy Beard" userId="9676edfc3f3b3502" providerId="LiveId" clId="{2AA33E6C-6BCC-4225-988B-F669CABE0884}" dt="2023-05-14T21:22:49.726" v="596" actId="47"/>
        <pc:sldMkLst>
          <pc:docMk/>
          <pc:sldMk cId="3348953122" sldId="331"/>
        </pc:sldMkLst>
        <pc:spChg chg="mod">
          <ac:chgData name="Jeremy Beard" userId="9676edfc3f3b3502" providerId="LiveId" clId="{2AA33E6C-6BCC-4225-988B-F669CABE0884}" dt="2023-05-14T20:44:39.211" v="153" actId="20577"/>
          <ac:spMkLst>
            <pc:docMk/>
            <pc:sldMk cId="3348953122" sldId="331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41.620" v="154" actId="478"/>
          <ac:picMkLst>
            <pc:docMk/>
            <pc:sldMk cId="3348953122" sldId="331"/>
            <ac:picMk id="4" creationId="{8944122A-ECDE-3E54-C1AC-E8AD60AFB88D}"/>
          </ac:picMkLst>
        </pc:picChg>
      </pc:sldChg>
      <pc:sldChg chg="delSp modSp del mod ord">
        <pc:chgData name="Jeremy Beard" userId="9676edfc3f3b3502" providerId="LiveId" clId="{2AA33E6C-6BCC-4225-988B-F669CABE0884}" dt="2023-05-14T21:22:48.483" v="595" actId="47"/>
        <pc:sldMkLst>
          <pc:docMk/>
          <pc:sldMk cId="3741717606" sldId="333"/>
        </pc:sldMkLst>
        <pc:spChg chg="mod">
          <ac:chgData name="Jeremy Beard" userId="9676edfc3f3b3502" providerId="LiveId" clId="{2AA33E6C-6BCC-4225-988B-F669CABE0884}" dt="2023-05-14T20:44:06.582" v="129" actId="313"/>
          <ac:spMkLst>
            <pc:docMk/>
            <pc:sldMk cId="3741717606" sldId="333"/>
            <ac:spMk id="5" creationId="{201323FB-427E-4A8D-B473-AB0657D8D23B}"/>
          </ac:spMkLst>
        </pc:spChg>
        <pc:picChg chg="del">
          <ac:chgData name="Jeremy Beard" userId="9676edfc3f3b3502" providerId="LiveId" clId="{2AA33E6C-6BCC-4225-988B-F669CABE0884}" dt="2023-05-14T20:44:44.491" v="155" actId="478"/>
          <ac:picMkLst>
            <pc:docMk/>
            <pc:sldMk cId="3741717606" sldId="333"/>
            <ac:picMk id="4" creationId="{E7A02097-EA86-CAC4-0CA2-65043E265844}"/>
          </ac:picMkLst>
        </pc:picChg>
      </pc:sldChg>
      <pc:sldChg chg="modSp mod ord">
        <pc:chgData name="Jeremy Beard" userId="9676edfc3f3b3502" providerId="LiveId" clId="{2AA33E6C-6BCC-4225-988B-F669CABE0884}" dt="2023-05-14T20:44:35.629" v="152" actId="20577"/>
        <pc:sldMkLst>
          <pc:docMk/>
          <pc:sldMk cId="1032885320" sldId="334"/>
        </pc:sldMkLst>
        <pc:spChg chg="mod">
          <ac:chgData name="Jeremy Beard" userId="9676edfc3f3b3502" providerId="LiveId" clId="{2AA33E6C-6BCC-4225-988B-F669CABE0884}" dt="2023-05-14T20:44:35.629" v="152" actId="20577"/>
          <ac:spMkLst>
            <pc:docMk/>
            <pc:sldMk cId="1032885320" sldId="334"/>
            <ac:spMk id="5" creationId="{201323FB-427E-4A8D-B473-AB0657D8D23B}"/>
          </ac:spMkLst>
        </pc:spChg>
      </pc:sldChg>
      <pc:sldChg chg="modSp add mod ord">
        <pc:chgData name="Jeremy Beard" userId="9676edfc3f3b3502" providerId="LiveId" clId="{2AA33E6C-6BCC-4225-988B-F669CABE0884}" dt="2023-05-14T20:43:41.538" v="102" actId="20577"/>
        <pc:sldMkLst>
          <pc:docMk/>
          <pc:sldMk cId="2917626735" sldId="335"/>
        </pc:sldMkLst>
        <pc:spChg chg="mod">
          <ac:chgData name="Jeremy Beard" userId="9676edfc3f3b3502" providerId="LiveId" clId="{2AA33E6C-6BCC-4225-988B-F669CABE0884}" dt="2023-05-14T20:43:41.538" v="102" actId="20577"/>
          <ac:spMkLst>
            <pc:docMk/>
            <pc:sldMk cId="2917626735" sldId="335"/>
            <ac:spMk id="5" creationId="{201323FB-427E-4A8D-B473-AB0657D8D23B}"/>
          </ac:spMkLst>
        </pc:spChg>
      </pc:sldChg>
      <pc:sldChg chg="addSp modSp add mod">
        <pc:chgData name="Jeremy Beard" userId="9676edfc3f3b3502" providerId="LiveId" clId="{2AA33E6C-6BCC-4225-988B-F669CABE0884}" dt="2023-05-14T21:40:31.191" v="2668" actId="20577"/>
        <pc:sldMkLst>
          <pc:docMk/>
          <pc:sldMk cId="3780875674" sldId="336"/>
        </pc:sldMkLst>
        <pc:spChg chg="add mod">
          <ac:chgData name="Jeremy Beard" userId="9676edfc3f3b3502" providerId="LiveId" clId="{2AA33E6C-6BCC-4225-988B-F669CABE0884}" dt="2023-05-14T21:40:31.191" v="2668" actId="20577"/>
          <ac:spMkLst>
            <pc:docMk/>
            <pc:sldMk cId="3780875674" sldId="336"/>
            <ac:spMk id="3" creationId="{D241C982-AEE9-5515-101F-8E743254BDF1}"/>
          </ac:spMkLst>
        </pc:spChg>
        <pc:spChg chg="mod">
          <ac:chgData name="Jeremy Beard" userId="9676edfc3f3b3502" providerId="LiveId" clId="{2AA33E6C-6BCC-4225-988B-F669CABE0884}" dt="2023-05-14T21:24:08.179" v="628" actId="20577"/>
          <ac:spMkLst>
            <pc:docMk/>
            <pc:sldMk cId="3780875674" sldId="336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23:52.859" v="611" actId="14100"/>
          <ac:picMkLst>
            <pc:docMk/>
            <pc:sldMk cId="3780875674" sldId="336"/>
            <ac:picMk id="6" creationId="{E4241697-CC34-536D-122A-EE7224257D87}"/>
          </ac:picMkLst>
        </pc:picChg>
      </pc:sldChg>
      <pc:sldChg chg="addSp modSp add mod">
        <pc:chgData name="Jeremy Beard" userId="9676edfc3f3b3502" providerId="LiveId" clId="{2AA33E6C-6BCC-4225-988B-F669CABE0884}" dt="2023-05-14T21:42:05.927" v="2809" actId="14100"/>
        <pc:sldMkLst>
          <pc:docMk/>
          <pc:sldMk cId="3039235626" sldId="337"/>
        </pc:sldMkLst>
        <pc:spChg chg="add mod">
          <ac:chgData name="Jeremy Beard" userId="9676edfc3f3b3502" providerId="LiveId" clId="{2AA33E6C-6BCC-4225-988B-F669CABE0884}" dt="2023-05-14T21:42:05.927" v="2809" actId="14100"/>
          <ac:spMkLst>
            <pc:docMk/>
            <pc:sldMk cId="3039235626" sldId="337"/>
            <ac:spMk id="3" creationId="{97E0F72A-AA15-6665-114D-A17AFCC534EB}"/>
          </ac:spMkLst>
        </pc:spChg>
        <pc:spChg chg="mod">
          <ac:chgData name="Jeremy Beard" userId="9676edfc3f3b3502" providerId="LiveId" clId="{2AA33E6C-6BCC-4225-988B-F669CABE0884}" dt="2023-05-14T21:32:33.453" v="1578" actId="20577"/>
          <ac:spMkLst>
            <pc:docMk/>
            <pc:sldMk cId="3039235626" sldId="337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23:34.596" v="605" actId="1076"/>
          <ac:picMkLst>
            <pc:docMk/>
            <pc:sldMk cId="3039235626" sldId="337"/>
            <ac:picMk id="6" creationId="{4A145A91-8EC1-FA34-5B2B-323F8683D50C}"/>
          </ac:picMkLst>
        </pc:picChg>
      </pc:sldChg>
      <pc:sldChg chg="addSp modSp add mod ord">
        <pc:chgData name="Jeremy Beard" userId="9676edfc3f3b3502" providerId="LiveId" clId="{2AA33E6C-6BCC-4225-988B-F669CABE0884}" dt="2023-05-14T21:41:34.123" v="2759" actId="20577"/>
        <pc:sldMkLst>
          <pc:docMk/>
          <pc:sldMk cId="3557581374" sldId="338"/>
        </pc:sldMkLst>
        <pc:spChg chg="add mod">
          <ac:chgData name="Jeremy Beard" userId="9676edfc3f3b3502" providerId="LiveId" clId="{2AA33E6C-6BCC-4225-988B-F669CABE0884}" dt="2023-05-14T21:41:34.123" v="2759" actId="20577"/>
          <ac:spMkLst>
            <pc:docMk/>
            <pc:sldMk cId="3557581374" sldId="338"/>
            <ac:spMk id="3" creationId="{980729BF-1617-3209-9DB4-2FC5BFAB7B5B}"/>
          </ac:spMkLst>
        </pc:spChg>
        <pc:spChg chg="mod">
          <ac:chgData name="Jeremy Beard" userId="9676edfc3f3b3502" providerId="LiveId" clId="{2AA33E6C-6BCC-4225-988B-F669CABE0884}" dt="2023-05-14T21:32:26.450" v="1555" actId="20577"/>
          <ac:spMkLst>
            <pc:docMk/>
            <pc:sldMk cId="3557581374" sldId="338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31:35.263" v="1516" actId="1076"/>
          <ac:picMkLst>
            <pc:docMk/>
            <pc:sldMk cId="3557581374" sldId="338"/>
            <ac:picMk id="6" creationId="{FEF67EEB-D8E6-3967-E457-BC083EDEAAE7}"/>
          </ac:picMkLst>
        </pc:picChg>
      </pc:sldChg>
      <pc:sldChg chg="addSp modSp add del mod">
        <pc:chgData name="Jeremy Beard" userId="9676edfc3f3b3502" providerId="LiveId" clId="{2AA33E6C-6BCC-4225-988B-F669CABE0884}" dt="2023-05-14T21:27:08.366" v="676" actId="47"/>
        <pc:sldMkLst>
          <pc:docMk/>
          <pc:sldMk cId="3366764361" sldId="339"/>
        </pc:sldMkLst>
        <pc:spChg chg="add mod">
          <ac:chgData name="Jeremy Beard" userId="9676edfc3f3b3502" providerId="LiveId" clId="{2AA33E6C-6BCC-4225-988B-F669CABE0884}" dt="2023-05-14T21:22:32.062" v="588"/>
          <ac:spMkLst>
            <pc:docMk/>
            <pc:sldMk cId="3366764361" sldId="339"/>
            <ac:spMk id="3" creationId="{FB3989FF-0B0F-C471-95D4-6FA35EE105B1}"/>
          </ac:spMkLst>
        </pc:spChg>
        <pc:picChg chg="mod">
          <ac:chgData name="Jeremy Beard" userId="9676edfc3f3b3502" providerId="LiveId" clId="{2AA33E6C-6BCC-4225-988B-F669CABE0884}" dt="2023-05-14T21:23:14.948" v="600" actId="14100"/>
          <ac:picMkLst>
            <pc:docMk/>
            <pc:sldMk cId="3366764361" sldId="339"/>
            <ac:picMk id="6" creationId="{911B5AE2-AD28-75F0-3584-02EDBEE2F07D}"/>
          </ac:picMkLst>
        </pc:picChg>
      </pc:sldChg>
      <pc:sldChg chg="addSp modSp add del mod">
        <pc:chgData name="Jeremy Beard" userId="9676edfc3f3b3502" providerId="LiveId" clId="{2AA33E6C-6BCC-4225-988B-F669CABE0884}" dt="2023-05-14T21:27:10.234" v="677" actId="47"/>
        <pc:sldMkLst>
          <pc:docMk/>
          <pc:sldMk cId="2789263287" sldId="340"/>
        </pc:sldMkLst>
        <pc:spChg chg="add mod">
          <ac:chgData name="Jeremy Beard" userId="9676edfc3f3b3502" providerId="LiveId" clId="{2AA33E6C-6BCC-4225-988B-F669CABE0884}" dt="2023-05-14T21:22:33.916" v="589"/>
          <ac:spMkLst>
            <pc:docMk/>
            <pc:sldMk cId="2789263287" sldId="340"/>
            <ac:spMk id="3" creationId="{41E820F0-56E2-49A3-ADA0-4481A6BC17DB}"/>
          </ac:spMkLst>
        </pc:spChg>
        <pc:picChg chg="mod">
          <ac:chgData name="Jeremy Beard" userId="9676edfc3f3b3502" providerId="LiveId" clId="{2AA33E6C-6BCC-4225-988B-F669CABE0884}" dt="2023-05-14T21:23:21.014" v="602" actId="14100"/>
          <ac:picMkLst>
            <pc:docMk/>
            <pc:sldMk cId="2789263287" sldId="340"/>
            <ac:picMk id="6" creationId="{835155D1-626D-9DD2-C3E1-1F759365F5F5}"/>
          </ac:picMkLst>
        </pc:picChg>
      </pc:sldChg>
      <pc:sldChg chg="addSp modSp add mod">
        <pc:chgData name="Jeremy Beard" userId="9676edfc3f3b3502" providerId="LiveId" clId="{2AA33E6C-6BCC-4225-988B-F669CABE0884}" dt="2023-05-14T21:41:14.901" v="2728" actId="14100"/>
        <pc:sldMkLst>
          <pc:docMk/>
          <pc:sldMk cId="3263378535" sldId="341"/>
        </pc:sldMkLst>
        <pc:spChg chg="add mod">
          <ac:chgData name="Jeremy Beard" userId="9676edfc3f3b3502" providerId="LiveId" clId="{2AA33E6C-6BCC-4225-988B-F669CABE0884}" dt="2023-05-14T21:41:14.901" v="2728" actId="14100"/>
          <ac:spMkLst>
            <pc:docMk/>
            <pc:sldMk cId="3263378535" sldId="341"/>
            <ac:spMk id="3" creationId="{6813880C-D06D-423D-15DB-4418E04C3B3A}"/>
          </ac:spMkLst>
        </pc:spChg>
        <pc:spChg chg="mod">
          <ac:chgData name="Jeremy Beard" userId="9676edfc3f3b3502" providerId="LiveId" clId="{2AA33E6C-6BCC-4225-988B-F669CABE0884}" dt="2023-05-14T21:24:17.154" v="652" actId="20577"/>
          <ac:spMkLst>
            <pc:docMk/>
            <pc:sldMk cId="3263378535" sldId="341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41:12.775" v="2727" actId="14100"/>
          <ac:picMkLst>
            <pc:docMk/>
            <pc:sldMk cId="3263378535" sldId="341"/>
            <ac:picMk id="6" creationId="{60771708-4BD5-26D2-6EA9-1B39BC3757AC}"/>
          </ac:picMkLst>
        </pc:picChg>
      </pc:sldChg>
      <pc:sldChg chg="addSp modSp add del mod">
        <pc:chgData name="Jeremy Beard" userId="9676edfc3f3b3502" providerId="LiveId" clId="{2AA33E6C-6BCC-4225-988B-F669CABE0884}" dt="2023-05-14T21:38:01.174" v="2366" actId="47"/>
        <pc:sldMkLst>
          <pc:docMk/>
          <pc:sldMk cId="1954779289" sldId="342"/>
        </pc:sldMkLst>
        <pc:spChg chg="add mod">
          <ac:chgData name="Jeremy Beard" userId="9676edfc3f3b3502" providerId="LiveId" clId="{2AA33E6C-6BCC-4225-988B-F669CABE0884}" dt="2023-05-14T21:36:30.034" v="2363" actId="20577"/>
          <ac:spMkLst>
            <pc:docMk/>
            <pc:sldMk cId="1954779289" sldId="342"/>
            <ac:spMk id="3" creationId="{DCB3B0EC-C4F0-9C42-97C3-0419121C9466}"/>
          </ac:spMkLst>
        </pc:spChg>
        <pc:spChg chg="mod">
          <ac:chgData name="Jeremy Beard" userId="9676edfc3f3b3502" providerId="LiveId" clId="{2AA33E6C-6BCC-4225-988B-F669CABE0884}" dt="2023-05-14T21:24:32.386" v="674" actId="20577"/>
          <ac:spMkLst>
            <pc:docMk/>
            <pc:sldMk cId="1954779289" sldId="342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23:41.197" v="607" actId="14100"/>
          <ac:picMkLst>
            <pc:docMk/>
            <pc:sldMk cId="1954779289" sldId="342"/>
            <ac:picMk id="6" creationId="{9E6CE9AE-E128-26FC-3750-A3B03BE84D61}"/>
          </ac:picMkLst>
        </pc:picChg>
      </pc:sldChg>
      <pc:sldChg chg="addSp modSp add mod">
        <pc:chgData name="Jeremy Beard" userId="9676edfc3f3b3502" providerId="LiveId" clId="{2AA33E6C-6BCC-4225-988B-F669CABE0884}" dt="2023-05-14T21:42:10.873" v="2810" actId="14100"/>
        <pc:sldMkLst>
          <pc:docMk/>
          <pc:sldMk cId="3298976028" sldId="343"/>
        </pc:sldMkLst>
        <pc:spChg chg="add mod">
          <ac:chgData name="Jeremy Beard" userId="9676edfc3f3b3502" providerId="LiveId" clId="{2AA33E6C-6BCC-4225-988B-F669CABE0884}" dt="2023-05-14T21:42:10.873" v="2810" actId="14100"/>
          <ac:spMkLst>
            <pc:docMk/>
            <pc:sldMk cId="3298976028" sldId="343"/>
            <ac:spMk id="3" creationId="{A32639EE-C105-9700-E61A-9AA136409753}"/>
          </ac:spMkLst>
        </pc:spChg>
        <pc:spChg chg="mod">
          <ac:chgData name="Jeremy Beard" userId="9676edfc3f3b3502" providerId="LiveId" clId="{2AA33E6C-6BCC-4225-988B-F669CABE0884}" dt="2023-05-14T21:32:40.979" v="1603" actId="20577"/>
          <ac:spMkLst>
            <pc:docMk/>
            <pc:sldMk cId="3298976028" sldId="343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30:09.613" v="1222" actId="14100"/>
          <ac:picMkLst>
            <pc:docMk/>
            <pc:sldMk cId="3298976028" sldId="343"/>
            <ac:picMk id="6" creationId="{EAED8F6D-CC79-A966-041A-5E3A8500D9AD}"/>
          </ac:picMkLst>
        </pc:picChg>
      </pc:sldChg>
      <pc:sldChg chg="addSp modSp add mod">
        <pc:chgData name="Jeremy Beard" userId="9676edfc3f3b3502" providerId="LiveId" clId="{2AA33E6C-6BCC-4225-988B-F669CABE0884}" dt="2023-05-14T21:41:20.142" v="2729" actId="14100"/>
        <pc:sldMkLst>
          <pc:docMk/>
          <pc:sldMk cId="4041091870" sldId="344"/>
        </pc:sldMkLst>
        <pc:spChg chg="add mod">
          <ac:chgData name="Jeremy Beard" userId="9676edfc3f3b3502" providerId="LiveId" clId="{2AA33E6C-6BCC-4225-988B-F669CABE0884}" dt="2023-05-14T21:41:20.142" v="2729" actId="14100"/>
          <ac:spMkLst>
            <pc:docMk/>
            <pc:sldMk cId="4041091870" sldId="344"/>
            <ac:spMk id="3" creationId="{10E9FEB6-35FE-F9BD-5E52-ED7872C93418}"/>
          </ac:spMkLst>
        </pc:spChg>
        <pc:spChg chg="mod">
          <ac:chgData name="Jeremy Beard" userId="9676edfc3f3b3502" providerId="LiveId" clId="{2AA33E6C-6BCC-4225-988B-F669CABE0884}" dt="2023-05-14T21:38:05.885" v="2388" actId="20577"/>
          <ac:spMkLst>
            <pc:docMk/>
            <pc:sldMk cId="4041091870" sldId="344"/>
            <ac:spMk id="5" creationId="{201323FB-427E-4A8D-B473-AB0657D8D23B}"/>
          </ac:spMkLst>
        </pc:spChg>
        <pc:picChg chg="mod">
          <ac:chgData name="Jeremy Beard" userId="9676edfc3f3b3502" providerId="LiveId" clId="{2AA33E6C-6BCC-4225-988B-F669CABE0884}" dt="2023-05-14T21:38:10.768" v="2390" actId="14100"/>
          <ac:picMkLst>
            <pc:docMk/>
            <pc:sldMk cId="4041091870" sldId="344"/>
            <ac:picMk id="6" creationId="{C79054FD-5472-ACD4-9DA3-6F73E3190003}"/>
          </ac:picMkLst>
        </pc:picChg>
      </pc:sldChg>
    </pc:docChg>
  </pc:docChgLst>
  <pc:docChgLst>
    <pc:chgData name="Jeremy Beard" userId="9676edfc3f3b3502" providerId="LiveId" clId="{08927695-131F-40CF-8593-D99B363C8286}"/>
    <pc:docChg chg="custSel addSld delSld modSld sldOrd">
      <pc:chgData name="Jeremy Beard" userId="9676edfc3f3b3502" providerId="LiveId" clId="{08927695-131F-40CF-8593-D99B363C8286}" dt="2023-05-20T18:21:25.867" v="3720" actId="20577"/>
      <pc:docMkLst>
        <pc:docMk/>
      </pc:docMkLst>
      <pc:sldChg chg="modSp mod">
        <pc:chgData name="Jeremy Beard" userId="9676edfc3f3b3502" providerId="LiveId" clId="{08927695-131F-40CF-8593-D99B363C8286}" dt="2023-05-19T18:24:51.289" v="31" actId="20577"/>
        <pc:sldMkLst>
          <pc:docMk/>
          <pc:sldMk cId="3946934594" sldId="256"/>
        </pc:sldMkLst>
        <pc:spChg chg="mod">
          <ac:chgData name="Jeremy Beard" userId="9676edfc3f3b3502" providerId="LiveId" clId="{08927695-131F-40CF-8593-D99B363C8286}" dt="2023-05-19T18:24:51.289" v="31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Sp modSp mod">
        <pc:chgData name="Jeremy Beard" userId="9676edfc3f3b3502" providerId="LiveId" clId="{08927695-131F-40CF-8593-D99B363C8286}" dt="2023-05-19T18:25:30.559" v="240" actId="478"/>
        <pc:sldMkLst>
          <pc:docMk/>
          <pc:sldMk cId="1065425595" sldId="266"/>
        </pc:sldMkLst>
        <pc:spChg chg="mod">
          <ac:chgData name="Jeremy Beard" userId="9676edfc3f3b3502" providerId="LiveId" clId="{08927695-131F-40CF-8593-D99B363C8286}" dt="2023-05-19T18:25:26.475" v="239" actId="20577"/>
          <ac:spMkLst>
            <pc:docMk/>
            <pc:sldMk cId="1065425595" sldId="266"/>
            <ac:spMk id="6" creationId="{A79CCD1F-81D2-49FB-F45E-44EB3BDF2B21}"/>
          </ac:spMkLst>
        </pc:spChg>
        <pc:spChg chg="del">
          <ac:chgData name="Jeremy Beard" userId="9676edfc3f3b3502" providerId="LiveId" clId="{08927695-131F-40CF-8593-D99B363C8286}" dt="2023-05-19T18:25:30.559" v="240" actId="478"/>
          <ac:spMkLst>
            <pc:docMk/>
            <pc:sldMk cId="1065425595" sldId="266"/>
            <ac:spMk id="7" creationId="{64CDA1CD-19BC-E56B-5340-2583665DE3B3}"/>
          </ac:spMkLst>
        </pc:sp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803102231" sldId="269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544922774" sldId="270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701441294" sldId="271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506438539" sldId="272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369677354" sldId="273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727501853" sldId="27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967569605" sldId="275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097357439" sldId="276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579930326" sldId="277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003770071" sldId="278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41125156" sldId="279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985385028" sldId="280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368235062" sldId="281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605380263" sldId="282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934995075" sldId="283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045531130" sldId="28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737480243" sldId="285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207644297" sldId="286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193290799" sldId="287"/>
        </pc:sldMkLst>
      </pc:sldChg>
      <pc:sldChg chg="modSp mod">
        <pc:chgData name="Jeremy Beard" userId="9676edfc3f3b3502" providerId="LiveId" clId="{08927695-131F-40CF-8593-D99B363C8286}" dt="2023-05-19T23:47:54.777" v="822" actId="20577"/>
        <pc:sldMkLst>
          <pc:docMk/>
          <pc:sldMk cId="1615044428" sldId="299"/>
        </pc:sldMkLst>
        <pc:spChg chg="mod">
          <ac:chgData name="Jeremy Beard" userId="9676edfc3f3b3502" providerId="LiveId" clId="{08927695-131F-40CF-8593-D99B363C8286}" dt="2023-05-19T23:47:54.777" v="822" actId="20577"/>
          <ac:spMkLst>
            <pc:docMk/>
            <pc:sldMk cId="1615044428" sldId="299"/>
            <ac:spMk id="5" creationId="{201323FB-427E-4A8D-B473-AB0657D8D23B}"/>
          </ac:spMkLst>
        </pc:sp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549460029" sldId="300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313002230" sldId="301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791371060" sldId="302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283754421" sldId="303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434577784" sldId="30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177664000" sldId="325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1032885320" sldId="334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2917626735" sldId="335"/>
        </pc:sldMkLst>
      </pc:sldChg>
      <pc:sldChg chg="addSp delSp modSp mod">
        <pc:chgData name="Jeremy Beard" userId="9676edfc3f3b3502" providerId="LiveId" clId="{08927695-131F-40CF-8593-D99B363C8286}" dt="2023-05-20T18:18:40.792" v="3298" actId="27918"/>
        <pc:sldMkLst>
          <pc:docMk/>
          <pc:sldMk cId="3780875674" sldId="336"/>
        </pc:sldMkLst>
        <pc:spChg chg="mod">
          <ac:chgData name="Jeremy Beard" userId="9676edfc3f3b3502" providerId="LiveId" clId="{08927695-131F-40CF-8593-D99B363C8286}" dt="2023-05-20T17:33:14.931" v="1281" actId="115"/>
          <ac:spMkLst>
            <pc:docMk/>
            <pc:sldMk cId="3780875674" sldId="336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19T18:26:45.336" v="391" actId="20577"/>
          <ac:spMkLst>
            <pc:docMk/>
            <pc:sldMk cId="3780875674" sldId="336"/>
            <ac:spMk id="5" creationId="{201323FB-427E-4A8D-B473-AB0657D8D23B}"/>
          </ac:spMkLst>
        </pc:spChg>
        <pc:spChg chg="del">
          <ac:chgData name="Jeremy Beard" userId="9676edfc3f3b3502" providerId="LiveId" clId="{08927695-131F-40CF-8593-D99B363C8286}" dt="2023-05-19T18:26:58.313" v="419" actId="478"/>
          <ac:spMkLst>
            <pc:docMk/>
            <pc:sldMk cId="3780875674" sldId="336"/>
            <ac:spMk id="7" creationId="{33275AE5-C5A7-980E-B97E-33930DAF016D}"/>
          </ac:spMkLst>
        </pc:spChg>
        <pc:spChg chg="add mod">
          <ac:chgData name="Jeremy Beard" userId="9676edfc3f3b3502" providerId="LiveId" clId="{08927695-131F-40CF-8593-D99B363C8286}" dt="2023-05-20T17:32:13.010" v="1120" actId="1036"/>
          <ac:spMkLst>
            <pc:docMk/>
            <pc:sldMk cId="3780875674" sldId="336"/>
            <ac:spMk id="8" creationId="{2A6CA865-CFF7-A693-436B-B9218DE7BD2A}"/>
          </ac:spMkLst>
        </pc:spChg>
        <pc:graphicFrameChg chg="add mod">
          <ac:chgData name="Jeremy Beard" userId="9676edfc3f3b3502" providerId="LiveId" clId="{08927695-131F-40CF-8593-D99B363C8286}" dt="2023-05-19T23:44:55.165" v="467" actId="207"/>
          <ac:graphicFrameMkLst>
            <pc:docMk/>
            <pc:sldMk cId="3780875674" sldId="336"/>
            <ac:graphicFrameMk id="4" creationId="{667E05F4-30B9-1E24-5A59-144D41FB3D85}"/>
          </ac:graphicFrameMkLst>
        </pc:graphicFrameChg>
        <pc:picChg chg="del">
          <ac:chgData name="Jeremy Beard" userId="9676edfc3f3b3502" providerId="LiveId" clId="{08927695-131F-40CF-8593-D99B363C8286}" dt="2023-05-19T18:26:04.946" v="325" actId="478"/>
          <ac:picMkLst>
            <pc:docMk/>
            <pc:sldMk cId="3780875674" sldId="336"/>
            <ac:picMk id="6" creationId="{E4241697-CC34-536D-122A-EE7224257D87}"/>
          </ac:picMkLst>
        </pc:pic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039235626" sldId="337"/>
        </pc:sldMkLst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557581374" sldId="338"/>
        </pc:sldMkLst>
      </pc:sldChg>
      <pc:sldChg chg="delSp del mod">
        <pc:chgData name="Jeremy Beard" userId="9676edfc3f3b3502" providerId="LiveId" clId="{08927695-131F-40CF-8593-D99B363C8286}" dt="2023-05-19T18:27:02.698" v="422" actId="47"/>
        <pc:sldMkLst>
          <pc:docMk/>
          <pc:sldMk cId="3263378535" sldId="341"/>
        </pc:sldMkLst>
        <pc:picChg chg="del">
          <ac:chgData name="Jeremy Beard" userId="9676edfc3f3b3502" providerId="LiveId" clId="{08927695-131F-40CF-8593-D99B363C8286}" dt="2023-05-19T18:26:07.495" v="326" actId="478"/>
          <ac:picMkLst>
            <pc:docMk/>
            <pc:sldMk cId="3263378535" sldId="341"/>
            <ac:picMk id="6" creationId="{60771708-4BD5-26D2-6EA9-1B39BC3757AC}"/>
          </ac:picMkLst>
        </pc:picChg>
      </pc:sldChg>
      <pc:sldChg chg="del">
        <pc:chgData name="Jeremy Beard" userId="9676edfc3f3b3502" providerId="LiveId" clId="{08927695-131F-40CF-8593-D99B363C8286}" dt="2023-05-19T18:26:20.137" v="328" actId="47"/>
        <pc:sldMkLst>
          <pc:docMk/>
          <pc:sldMk cId="3298976028" sldId="343"/>
        </pc:sldMkLst>
      </pc:sldChg>
      <pc:sldChg chg="delSp del mod">
        <pc:chgData name="Jeremy Beard" userId="9676edfc3f3b3502" providerId="LiveId" clId="{08927695-131F-40CF-8593-D99B363C8286}" dt="2023-05-19T18:27:04.479" v="423" actId="47"/>
        <pc:sldMkLst>
          <pc:docMk/>
          <pc:sldMk cId="4041091870" sldId="344"/>
        </pc:sldMkLst>
        <pc:picChg chg="del">
          <ac:chgData name="Jeremy Beard" userId="9676edfc3f3b3502" providerId="LiveId" clId="{08927695-131F-40CF-8593-D99B363C8286}" dt="2023-05-19T18:26:09.551" v="327" actId="478"/>
          <ac:picMkLst>
            <pc:docMk/>
            <pc:sldMk cId="4041091870" sldId="344"/>
            <ac:picMk id="6" creationId="{C79054FD-5472-ACD4-9DA3-6F73E3190003}"/>
          </ac:picMkLst>
        </pc:picChg>
      </pc:sldChg>
      <pc:sldChg chg="modSp add mod">
        <pc:chgData name="Jeremy Beard" userId="9676edfc3f3b3502" providerId="LiveId" clId="{08927695-131F-40CF-8593-D99B363C8286}" dt="2023-05-20T18:07:47.186" v="2674" actId="20577"/>
        <pc:sldMkLst>
          <pc:docMk/>
          <pc:sldMk cId="959217357" sldId="345"/>
        </pc:sldMkLst>
        <pc:spChg chg="mod">
          <ac:chgData name="Jeremy Beard" userId="9676edfc3f3b3502" providerId="LiveId" clId="{08927695-131F-40CF-8593-D99B363C8286}" dt="2023-05-19T18:25:43.150" v="255" actId="20577"/>
          <ac:spMkLst>
            <pc:docMk/>
            <pc:sldMk cId="959217357" sldId="345"/>
            <ac:spMk id="5" creationId="{201323FB-427E-4A8D-B473-AB0657D8D23B}"/>
          </ac:spMkLst>
        </pc:spChg>
        <pc:spChg chg="mod">
          <ac:chgData name="Jeremy Beard" userId="9676edfc3f3b3502" providerId="LiveId" clId="{08927695-131F-40CF-8593-D99B363C8286}" dt="2023-05-20T18:07:47.186" v="2674" actId="20577"/>
          <ac:spMkLst>
            <pc:docMk/>
            <pc:sldMk cId="959217357" sldId="345"/>
            <ac:spMk id="6" creationId="{A79CCD1F-81D2-49FB-F45E-44EB3BDF2B21}"/>
          </ac:spMkLst>
        </pc:spChg>
      </pc:sldChg>
      <pc:sldChg chg="modSp add mod ord">
        <pc:chgData name="Jeremy Beard" userId="9676edfc3f3b3502" providerId="LiveId" clId="{08927695-131F-40CF-8593-D99B363C8286}" dt="2023-05-20T18:21:25.867" v="3720" actId="20577"/>
        <pc:sldMkLst>
          <pc:docMk/>
          <pc:sldMk cId="3115277256" sldId="346"/>
        </pc:sldMkLst>
        <pc:spChg chg="mod">
          <ac:chgData name="Jeremy Beard" userId="9676edfc3f3b3502" providerId="LiveId" clId="{08927695-131F-40CF-8593-D99B363C8286}" dt="2023-05-19T18:26:29.993" v="341" actId="20577"/>
          <ac:spMkLst>
            <pc:docMk/>
            <pc:sldMk cId="3115277256" sldId="346"/>
            <ac:spMk id="5" creationId="{201323FB-427E-4A8D-B473-AB0657D8D23B}"/>
          </ac:spMkLst>
        </pc:spChg>
        <pc:spChg chg="mod">
          <ac:chgData name="Jeremy Beard" userId="9676edfc3f3b3502" providerId="LiveId" clId="{08927695-131F-40CF-8593-D99B363C8286}" dt="2023-05-20T18:21:25.867" v="3720" actId="20577"/>
          <ac:spMkLst>
            <pc:docMk/>
            <pc:sldMk cId="3115277256" sldId="346"/>
            <ac:spMk id="6" creationId="{A79CCD1F-81D2-49FB-F45E-44EB3BDF2B21}"/>
          </ac:spMkLst>
        </pc:spChg>
      </pc:sldChg>
      <pc:sldChg chg="addSp modSp add mod">
        <pc:chgData name="Jeremy Beard" userId="9676edfc3f3b3502" providerId="LiveId" clId="{08927695-131F-40CF-8593-D99B363C8286}" dt="2023-05-20T18:08:08.826" v="2693" actId="1036"/>
        <pc:sldMkLst>
          <pc:docMk/>
          <pc:sldMk cId="3332444629" sldId="347"/>
        </pc:sldMkLst>
        <pc:spChg chg="mod">
          <ac:chgData name="Jeremy Beard" userId="9676edfc3f3b3502" providerId="LiveId" clId="{08927695-131F-40CF-8593-D99B363C8286}" dt="2023-05-20T18:05:03.129" v="2389" actId="115"/>
          <ac:spMkLst>
            <pc:docMk/>
            <pc:sldMk cId="3332444629" sldId="347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19T18:27:08.141" v="425" actId="20577"/>
          <ac:spMkLst>
            <pc:docMk/>
            <pc:sldMk cId="3332444629" sldId="347"/>
            <ac:spMk id="5" creationId="{201323FB-427E-4A8D-B473-AB0657D8D23B}"/>
          </ac:spMkLst>
        </pc:spChg>
        <pc:spChg chg="add mod">
          <ac:chgData name="Jeremy Beard" userId="9676edfc3f3b3502" providerId="LiveId" clId="{08927695-131F-40CF-8593-D99B363C8286}" dt="2023-05-20T17:41:35.346" v="1899" actId="1038"/>
          <ac:spMkLst>
            <pc:docMk/>
            <pc:sldMk cId="3332444629" sldId="347"/>
            <ac:spMk id="6" creationId="{4FCB4EC7-E045-D467-0100-48A15D4FA268}"/>
          </ac:spMkLst>
        </pc:spChg>
        <pc:spChg chg="add mod">
          <ac:chgData name="Jeremy Beard" userId="9676edfc3f3b3502" providerId="LiveId" clId="{08927695-131F-40CF-8593-D99B363C8286}" dt="2023-05-20T18:08:08.826" v="2693" actId="1036"/>
          <ac:spMkLst>
            <pc:docMk/>
            <pc:sldMk cId="3332444629" sldId="347"/>
            <ac:spMk id="7" creationId="{0F05C306-6976-44EE-EC2D-B85F478E5A46}"/>
          </ac:spMkLst>
        </pc:spChg>
        <pc:graphicFrameChg chg="add mod">
          <ac:chgData name="Jeremy Beard" userId="9676edfc3f3b3502" providerId="LiveId" clId="{08927695-131F-40CF-8593-D99B363C8286}" dt="2023-05-20T17:41:35.346" v="1899" actId="1038"/>
          <ac:graphicFrameMkLst>
            <pc:docMk/>
            <pc:sldMk cId="3332444629" sldId="347"/>
            <ac:graphicFrameMk id="4" creationId="{08DF21F7-BC87-0954-D90C-EA6700C62363}"/>
          </ac:graphicFrameMkLst>
        </pc:graphicFrameChg>
        <pc:cxnChg chg="add mod">
          <ac:chgData name="Jeremy Beard" userId="9676edfc3f3b3502" providerId="LiveId" clId="{08927695-131F-40CF-8593-D99B363C8286}" dt="2023-05-20T17:41:35.346" v="1899" actId="1038"/>
          <ac:cxnSpMkLst>
            <pc:docMk/>
            <pc:sldMk cId="3332444629" sldId="347"/>
            <ac:cxnSpMk id="9" creationId="{F4E58835-DED4-E92F-0E96-1939617C588C}"/>
          </ac:cxnSpMkLst>
        </pc:cxnChg>
      </pc:sldChg>
      <pc:sldChg chg="addSp modSp add mod">
        <pc:chgData name="Jeremy Beard" userId="9676edfc3f3b3502" providerId="LiveId" clId="{08927695-131F-40CF-8593-D99B363C8286}" dt="2023-05-20T18:06:59.725" v="2657" actId="404"/>
        <pc:sldMkLst>
          <pc:docMk/>
          <pc:sldMk cId="1259205572" sldId="348"/>
        </pc:sldMkLst>
        <pc:spChg chg="mod">
          <ac:chgData name="Jeremy Beard" userId="9676edfc3f3b3502" providerId="LiveId" clId="{08927695-131F-40CF-8593-D99B363C8286}" dt="2023-05-20T18:06:59.725" v="2657" actId="404"/>
          <ac:spMkLst>
            <pc:docMk/>
            <pc:sldMk cId="1259205572" sldId="348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19T18:27:15.809" v="427" actId="20577"/>
          <ac:spMkLst>
            <pc:docMk/>
            <pc:sldMk cId="1259205572" sldId="348"/>
            <ac:spMk id="5" creationId="{201323FB-427E-4A8D-B473-AB0657D8D23B}"/>
          </ac:spMkLst>
        </pc:spChg>
        <pc:spChg chg="add mod">
          <ac:chgData name="Jeremy Beard" userId="9676edfc3f3b3502" providerId="LiveId" clId="{08927695-131F-40CF-8593-D99B363C8286}" dt="2023-05-20T17:32:20.092" v="1123" actId="1076"/>
          <ac:spMkLst>
            <pc:docMk/>
            <pc:sldMk cId="1259205572" sldId="348"/>
            <ac:spMk id="7" creationId="{81554457-6DD1-64CC-2285-D712161DC041}"/>
          </ac:spMkLst>
        </pc:spChg>
        <pc:graphicFrameChg chg="add mod">
          <ac:chgData name="Jeremy Beard" userId="9676edfc3f3b3502" providerId="LiveId" clId="{08927695-131F-40CF-8593-D99B363C8286}" dt="2023-05-19T23:42:31.675" v="430"/>
          <ac:graphicFrameMkLst>
            <pc:docMk/>
            <pc:sldMk cId="1259205572" sldId="348"/>
            <ac:graphicFrameMk id="4" creationId="{FF1BE3F6-6D23-E7C6-027B-141F46FD5073}"/>
          </ac:graphicFrameMkLst>
        </pc:graphicFrameChg>
        <pc:graphicFrameChg chg="add mod">
          <ac:chgData name="Jeremy Beard" userId="9676edfc3f3b3502" providerId="LiveId" clId="{08927695-131F-40CF-8593-D99B363C8286}" dt="2023-05-19T23:53:50.390" v="951" actId="20577"/>
          <ac:graphicFrameMkLst>
            <pc:docMk/>
            <pc:sldMk cId="1259205572" sldId="348"/>
            <ac:graphicFrameMk id="6" creationId="{FF1BE3F6-6D23-E7C6-027B-141F46FD5073}"/>
          </ac:graphicFrameMkLst>
        </pc:graphicFrameChg>
      </pc:sldChg>
      <pc:sldChg chg="addSp delSp modSp add mod">
        <pc:chgData name="Jeremy Beard" userId="9676edfc3f3b3502" providerId="LiveId" clId="{08927695-131F-40CF-8593-D99B363C8286}" dt="2023-05-20T18:20:54.350" v="3640" actId="115"/>
        <pc:sldMkLst>
          <pc:docMk/>
          <pc:sldMk cId="395784497" sldId="349"/>
        </pc:sldMkLst>
        <pc:spChg chg="mod">
          <ac:chgData name="Jeremy Beard" userId="9676edfc3f3b3502" providerId="LiveId" clId="{08927695-131F-40CF-8593-D99B363C8286}" dt="2023-05-20T18:20:54.350" v="3640" actId="115"/>
          <ac:spMkLst>
            <pc:docMk/>
            <pc:sldMk cId="395784497" sldId="349"/>
            <ac:spMk id="3" creationId="{D241C982-AEE9-5515-101F-8E743254BDF1}"/>
          </ac:spMkLst>
        </pc:spChg>
        <pc:spChg chg="mod">
          <ac:chgData name="Jeremy Beard" userId="9676edfc3f3b3502" providerId="LiveId" clId="{08927695-131F-40CF-8593-D99B363C8286}" dt="2023-05-20T18:18:46.394" v="3308" actId="20577"/>
          <ac:spMkLst>
            <pc:docMk/>
            <pc:sldMk cId="395784497" sldId="349"/>
            <ac:spMk id="5" creationId="{201323FB-427E-4A8D-B473-AB0657D8D23B}"/>
          </ac:spMkLst>
        </pc:spChg>
        <pc:spChg chg="mod">
          <ac:chgData name="Jeremy Beard" userId="9676edfc3f3b3502" providerId="LiveId" clId="{08927695-131F-40CF-8593-D99B363C8286}" dt="2023-05-20T18:19:21.998" v="3318" actId="1076"/>
          <ac:spMkLst>
            <pc:docMk/>
            <pc:sldMk cId="395784497" sldId="349"/>
            <ac:spMk id="7" creationId="{81554457-6DD1-64CC-2285-D712161DC041}"/>
          </ac:spMkLst>
        </pc:spChg>
        <pc:graphicFrameChg chg="add mod">
          <ac:chgData name="Jeremy Beard" userId="9676edfc3f3b3502" providerId="LiveId" clId="{08927695-131F-40CF-8593-D99B363C8286}" dt="2023-05-20T18:19:19.550" v="3317" actId="1076"/>
          <ac:graphicFrameMkLst>
            <pc:docMk/>
            <pc:sldMk cId="395784497" sldId="349"/>
            <ac:graphicFrameMk id="4" creationId="{E929EAA8-2458-530D-57A8-4611EAC827DA}"/>
          </ac:graphicFrameMkLst>
        </pc:graphicFrameChg>
        <pc:graphicFrameChg chg="del">
          <ac:chgData name="Jeremy Beard" userId="9676edfc3f3b3502" providerId="LiveId" clId="{08927695-131F-40CF-8593-D99B363C8286}" dt="2023-05-20T18:18:50.590" v="3309" actId="478"/>
          <ac:graphicFrameMkLst>
            <pc:docMk/>
            <pc:sldMk cId="395784497" sldId="349"/>
            <ac:graphicFrameMk id="6" creationId="{FF1BE3F6-6D23-E7C6-027B-141F46FD5073}"/>
          </ac:graphicFrameMkLst>
        </pc:graphicFrameChg>
      </pc:sldChg>
    </pc:docChg>
  </pc:docChgLst>
  <pc:docChgLst>
    <pc:chgData name="Jeremy Beard" userId="9676edfc3f3b3502" providerId="LiveId" clId="{573CDEC4-32D8-4C8C-8D6F-031361DEE47F}"/>
    <pc:docChg chg="undo custSel addSld delSld modSld sldOrd">
      <pc:chgData name="Jeremy Beard" userId="9676edfc3f3b3502" providerId="LiveId" clId="{573CDEC4-32D8-4C8C-8D6F-031361DEE47F}" dt="2023-05-06T18:45:24.388" v="2208" actId="20577"/>
      <pc:docMkLst>
        <pc:docMk/>
      </pc:docMkLst>
      <pc:sldChg chg="modSp mod">
        <pc:chgData name="Jeremy Beard" userId="9676edfc3f3b3502" providerId="LiveId" clId="{573CDEC4-32D8-4C8C-8D6F-031361DEE47F}" dt="2023-05-05T21:09:27.270" v="361" actId="20577"/>
        <pc:sldMkLst>
          <pc:docMk/>
          <pc:sldMk cId="3946934594" sldId="256"/>
        </pc:sldMkLst>
        <pc:spChg chg="mod">
          <ac:chgData name="Jeremy Beard" userId="9676edfc3f3b3502" providerId="LiveId" clId="{573CDEC4-32D8-4C8C-8D6F-031361DEE47F}" dt="2023-05-05T21:09:18.112" v="329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Jeremy Beard" userId="9676edfc3f3b3502" providerId="LiveId" clId="{573CDEC4-32D8-4C8C-8D6F-031361DEE47F}" dt="2023-05-05T21:09:27.270" v="361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addSp delSp modSp mod">
        <pc:chgData name="Jeremy Beard" userId="9676edfc3f3b3502" providerId="LiveId" clId="{573CDEC4-32D8-4C8C-8D6F-031361DEE47F}" dt="2023-05-06T18:45:24.388" v="2208" actId="20577"/>
        <pc:sldMkLst>
          <pc:docMk/>
          <pc:sldMk cId="1065425595" sldId="266"/>
        </pc:sldMkLst>
        <pc:spChg chg="mod">
          <ac:chgData name="Jeremy Beard" userId="9676edfc3f3b3502" providerId="LiveId" clId="{573CDEC4-32D8-4C8C-8D6F-031361DEE47F}" dt="2023-05-05T21:09:36.708" v="369" actId="20577"/>
          <ac:spMkLst>
            <pc:docMk/>
            <pc:sldMk cId="1065425595" sldId="266"/>
            <ac:spMk id="5" creationId="{201323FB-427E-4A8D-B473-AB0657D8D23B}"/>
          </ac:spMkLst>
        </pc:spChg>
        <pc:spChg chg="add mod">
          <ac:chgData name="Jeremy Beard" userId="9676edfc3f3b3502" providerId="LiveId" clId="{573CDEC4-32D8-4C8C-8D6F-031361DEE47F}" dt="2023-05-05T21:11:21.141" v="585" actId="403"/>
          <ac:spMkLst>
            <pc:docMk/>
            <pc:sldMk cId="1065425595" sldId="266"/>
            <ac:spMk id="6" creationId="{A79CCD1F-81D2-49FB-F45E-44EB3BDF2B21}"/>
          </ac:spMkLst>
        </pc:spChg>
        <pc:spChg chg="add mod">
          <ac:chgData name="Jeremy Beard" userId="9676edfc3f3b3502" providerId="LiveId" clId="{573CDEC4-32D8-4C8C-8D6F-031361DEE47F}" dt="2023-05-06T18:45:24.388" v="2208" actId="20577"/>
          <ac:spMkLst>
            <pc:docMk/>
            <pc:sldMk cId="1065425595" sldId="266"/>
            <ac:spMk id="7" creationId="{64CDA1CD-19BC-E56B-5340-2583665DE3B3}"/>
          </ac:spMkLst>
        </pc:spChg>
        <pc:picChg chg="add del mod">
          <ac:chgData name="Jeremy Beard" userId="9676edfc3f3b3502" providerId="LiveId" clId="{573CDEC4-32D8-4C8C-8D6F-031361DEE47F}" dt="2023-05-05T21:09:38.249" v="370" actId="478"/>
          <ac:picMkLst>
            <pc:docMk/>
            <pc:sldMk cId="1065425595" sldId="266"/>
            <ac:picMk id="4" creationId="{F18DDC90-B9B9-F53B-5C71-852C5AC86367}"/>
          </ac:picMkLst>
        </pc:picChg>
        <pc:picChg chg="add mod">
          <ac:chgData name="Jeremy Beard" userId="9676edfc3f3b3502" providerId="LiveId" clId="{573CDEC4-32D8-4C8C-8D6F-031361DEE47F}" dt="2023-05-05T21:11:44.927" v="588" actId="1076"/>
          <ac:picMkLst>
            <pc:docMk/>
            <pc:sldMk cId="1065425595" sldId="266"/>
            <ac:picMk id="9" creationId="{AE2BFC2C-EDB3-0A99-B56F-52633FF0E1DF}"/>
          </ac:picMkLst>
        </pc:picChg>
      </pc:sldChg>
      <pc:sldChg chg="del">
        <pc:chgData name="Jeremy Beard" userId="9676edfc3f3b3502" providerId="LiveId" clId="{573CDEC4-32D8-4C8C-8D6F-031361DEE47F}" dt="2023-05-05T21:08:32.936" v="319" actId="47"/>
        <pc:sldMkLst>
          <pc:docMk/>
          <pc:sldMk cId="914134537" sldId="267"/>
        </pc:sldMkLst>
      </pc:sldChg>
      <pc:sldChg chg="modSp mod">
        <pc:chgData name="Jeremy Beard" userId="9676edfc3f3b3502" providerId="LiveId" clId="{573CDEC4-32D8-4C8C-8D6F-031361DEE47F}" dt="2023-05-05T21:08:26.833" v="318" actId="20577"/>
        <pc:sldMkLst>
          <pc:docMk/>
          <pc:sldMk cId="44069682" sldId="268"/>
        </pc:sldMkLst>
        <pc:spChg chg="mod">
          <ac:chgData name="Jeremy Beard" userId="9676edfc3f3b3502" providerId="LiveId" clId="{573CDEC4-32D8-4C8C-8D6F-031361DEE47F}" dt="2023-05-05T21:08:26.833" v="318" actId="20577"/>
          <ac:spMkLst>
            <pc:docMk/>
            <pc:sldMk cId="44069682" sldId="268"/>
            <ac:spMk id="2" creationId="{632BE5BF-9922-45FB-8F3F-4446D40A051B}"/>
          </ac:spMkLst>
        </pc:spChg>
      </pc:sldChg>
      <pc:sldChg chg="addSp modSp add mod">
        <pc:chgData name="Jeremy Beard" userId="9676edfc3f3b3502" providerId="LiveId" clId="{573CDEC4-32D8-4C8C-8D6F-031361DEE47F}" dt="2023-05-05T20:31:19.197" v="11" actId="20577"/>
        <pc:sldMkLst>
          <pc:docMk/>
          <pc:sldMk cId="803102231" sldId="269"/>
        </pc:sldMkLst>
        <pc:spChg chg="mod">
          <ac:chgData name="Jeremy Beard" userId="9676edfc3f3b3502" providerId="LiveId" clId="{573CDEC4-32D8-4C8C-8D6F-031361DEE47F}" dt="2023-05-05T20:31:19.197" v="11" actId="20577"/>
          <ac:spMkLst>
            <pc:docMk/>
            <pc:sldMk cId="803102231" sldId="26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1:12.602" v="9" actId="22"/>
          <ac:picMkLst>
            <pc:docMk/>
            <pc:sldMk cId="803102231" sldId="269"/>
            <ac:picMk id="4" creationId="{78AAF3CB-DD10-285E-5920-BC3DA8E84281}"/>
          </ac:picMkLst>
        </pc:picChg>
      </pc:sldChg>
      <pc:sldChg chg="addSp modSp add mod">
        <pc:chgData name="Jeremy Beard" userId="9676edfc3f3b3502" providerId="LiveId" clId="{573CDEC4-32D8-4C8C-8D6F-031361DEE47F}" dt="2023-05-05T20:36:48.919" v="182" actId="22"/>
        <pc:sldMkLst>
          <pc:docMk/>
          <pc:sldMk cId="1544922774" sldId="270"/>
        </pc:sldMkLst>
        <pc:spChg chg="mod">
          <ac:chgData name="Jeremy Beard" userId="9676edfc3f3b3502" providerId="LiveId" clId="{573CDEC4-32D8-4C8C-8D6F-031361DEE47F}" dt="2023-05-05T20:31:25.451" v="13" actId="20577"/>
          <ac:spMkLst>
            <pc:docMk/>
            <pc:sldMk cId="1544922774" sldId="27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6:48.919" v="182" actId="22"/>
          <ac:picMkLst>
            <pc:docMk/>
            <pc:sldMk cId="1544922774" sldId="270"/>
            <ac:picMk id="4" creationId="{1E5EAF3E-411A-1389-0BF2-AF8032AE7A66}"/>
          </ac:picMkLst>
        </pc:picChg>
      </pc:sldChg>
      <pc:sldChg chg="addSp modSp add mod">
        <pc:chgData name="Jeremy Beard" userId="9676edfc3f3b3502" providerId="LiveId" clId="{573CDEC4-32D8-4C8C-8D6F-031361DEE47F}" dt="2023-05-05T20:37:16.463" v="183" actId="22"/>
        <pc:sldMkLst>
          <pc:docMk/>
          <pc:sldMk cId="1701441294" sldId="271"/>
        </pc:sldMkLst>
        <pc:spChg chg="mod">
          <ac:chgData name="Jeremy Beard" userId="9676edfc3f3b3502" providerId="LiveId" clId="{573CDEC4-32D8-4C8C-8D6F-031361DEE47F}" dt="2023-05-05T20:31:30.953" v="15" actId="20577"/>
          <ac:spMkLst>
            <pc:docMk/>
            <pc:sldMk cId="1701441294" sldId="27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7:16.463" v="183" actId="22"/>
          <ac:picMkLst>
            <pc:docMk/>
            <pc:sldMk cId="1701441294" sldId="271"/>
            <ac:picMk id="4" creationId="{93D064B7-2739-ECAB-8817-075372BDFF26}"/>
          </ac:picMkLst>
        </pc:picChg>
      </pc:sldChg>
      <pc:sldChg chg="addSp modSp add mod">
        <pc:chgData name="Jeremy Beard" userId="9676edfc3f3b3502" providerId="LiveId" clId="{573CDEC4-32D8-4C8C-8D6F-031361DEE47F}" dt="2023-05-05T20:38:03.723" v="184" actId="22"/>
        <pc:sldMkLst>
          <pc:docMk/>
          <pc:sldMk cId="1506438539" sldId="272"/>
        </pc:sldMkLst>
        <pc:spChg chg="mod">
          <ac:chgData name="Jeremy Beard" userId="9676edfc3f3b3502" providerId="LiveId" clId="{573CDEC4-32D8-4C8C-8D6F-031361DEE47F}" dt="2023-05-05T20:31:35.025" v="17" actId="20577"/>
          <ac:spMkLst>
            <pc:docMk/>
            <pc:sldMk cId="1506438539" sldId="27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8:03.723" v="184" actId="22"/>
          <ac:picMkLst>
            <pc:docMk/>
            <pc:sldMk cId="1506438539" sldId="272"/>
            <ac:picMk id="4" creationId="{5B6E3EA1-5B9E-DE6F-64D4-0A8FE7B98765}"/>
          </ac:picMkLst>
        </pc:picChg>
      </pc:sldChg>
      <pc:sldChg chg="addSp modSp add mod">
        <pc:chgData name="Jeremy Beard" userId="9676edfc3f3b3502" providerId="LiveId" clId="{573CDEC4-32D8-4C8C-8D6F-031361DEE47F}" dt="2023-05-05T20:38:24.999" v="185" actId="22"/>
        <pc:sldMkLst>
          <pc:docMk/>
          <pc:sldMk cId="3369677354" sldId="273"/>
        </pc:sldMkLst>
        <pc:spChg chg="mod">
          <ac:chgData name="Jeremy Beard" userId="9676edfc3f3b3502" providerId="LiveId" clId="{573CDEC4-32D8-4C8C-8D6F-031361DEE47F}" dt="2023-05-05T20:31:40.030" v="19" actId="20577"/>
          <ac:spMkLst>
            <pc:docMk/>
            <pc:sldMk cId="3369677354" sldId="27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38:24.999" v="185" actId="22"/>
          <ac:picMkLst>
            <pc:docMk/>
            <pc:sldMk cId="3369677354" sldId="273"/>
            <ac:picMk id="4" creationId="{F86259BC-C5B8-635A-0663-EFD48F82A334}"/>
          </ac:picMkLst>
        </pc:picChg>
      </pc:sldChg>
      <pc:sldChg chg="addSp modSp add mod">
        <pc:chgData name="Jeremy Beard" userId="9676edfc3f3b3502" providerId="LiveId" clId="{573CDEC4-32D8-4C8C-8D6F-031361DEE47F}" dt="2023-05-05T20:40:01.867" v="186" actId="22"/>
        <pc:sldMkLst>
          <pc:docMk/>
          <pc:sldMk cId="3727501853" sldId="274"/>
        </pc:sldMkLst>
        <pc:spChg chg="mod">
          <ac:chgData name="Jeremy Beard" userId="9676edfc3f3b3502" providerId="LiveId" clId="{573CDEC4-32D8-4C8C-8D6F-031361DEE47F}" dt="2023-05-05T20:31:44.447" v="21" actId="20577"/>
          <ac:spMkLst>
            <pc:docMk/>
            <pc:sldMk cId="3727501853" sldId="27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0:01.867" v="186" actId="22"/>
          <ac:picMkLst>
            <pc:docMk/>
            <pc:sldMk cId="3727501853" sldId="274"/>
            <ac:picMk id="4" creationId="{893FD796-5319-6320-2EAB-A75FA097FA9B}"/>
          </ac:picMkLst>
        </pc:picChg>
      </pc:sldChg>
      <pc:sldChg chg="addSp modSp add mod">
        <pc:chgData name="Jeremy Beard" userId="9676edfc3f3b3502" providerId="LiveId" clId="{573CDEC4-32D8-4C8C-8D6F-031361DEE47F}" dt="2023-05-05T20:40:44.058" v="187" actId="22"/>
        <pc:sldMkLst>
          <pc:docMk/>
          <pc:sldMk cId="1967569605" sldId="275"/>
        </pc:sldMkLst>
        <pc:spChg chg="mod">
          <ac:chgData name="Jeremy Beard" userId="9676edfc3f3b3502" providerId="LiveId" clId="{573CDEC4-32D8-4C8C-8D6F-031361DEE47F}" dt="2023-05-05T20:31:48.818" v="23" actId="20577"/>
          <ac:spMkLst>
            <pc:docMk/>
            <pc:sldMk cId="1967569605" sldId="27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0:44.058" v="187" actId="22"/>
          <ac:picMkLst>
            <pc:docMk/>
            <pc:sldMk cId="1967569605" sldId="275"/>
            <ac:picMk id="4" creationId="{75FC1A1A-5040-AA4D-3EBE-3FE1157B1CBE}"/>
          </ac:picMkLst>
        </pc:picChg>
      </pc:sldChg>
      <pc:sldChg chg="addSp modSp add mod">
        <pc:chgData name="Jeremy Beard" userId="9676edfc3f3b3502" providerId="LiveId" clId="{573CDEC4-32D8-4C8C-8D6F-031361DEE47F}" dt="2023-05-05T20:41:38.122" v="188" actId="22"/>
        <pc:sldMkLst>
          <pc:docMk/>
          <pc:sldMk cId="4097357439" sldId="276"/>
        </pc:sldMkLst>
        <pc:spChg chg="mod">
          <ac:chgData name="Jeremy Beard" userId="9676edfc3f3b3502" providerId="LiveId" clId="{573CDEC4-32D8-4C8C-8D6F-031361DEE47F}" dt="2023-05-05T20:31:53.256" v="25" actId="20577"/>
          <ac:spMkLst>
            <pc:docMk/>
            <pc:sldMk cId="4097357439" sldId="27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1:38.122" v="188" actId="22"/>
          <ac:picMkLst>
            <pc:docMk/>
            <pc:sldMk cId="4097357439" sldId="276"/>
            <ac:picMk id="4" creationId="{52819A03-AB96-F1B7-4F2D-2DB9CBC95F97}"/>
          </ac:picMkLst>
        </pc:picChg>
      </pc:sldChg>
      <pc:sldChg chg="addSp modSp add mod">
        <pc:chgData name="Jeremy Beard" userId="9676edfc3f3b3502" providerId="LiveId" clId="{573CDEC4-32D8-4C8C-8D6F-031361DEE47F}" dt="2023-05-05T20:42:08.593" v="189" actId="22"/>
        <pc:sldMkLst>
          <pc:docMk/>
          <pc:sldMk cId="2579930326" sldId="277"/>
        </pc:sldMkLst>
        <pc:spChg chg="mod">
          <ac:chgData name="Jeremy Beard" userId="9676edfc3f3b3502" providerId="LiveId" clId="{573CDEC4-32D8-4C8C-8D6F-031361DEE47F}" dt="2023-05-05T20:31:57.464" v="29" actId="20577"/>
          <ac:spMkLst>
            <pc:docMk/>
            <pc:sldMk cId="2579930326" sldId="27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2:08.593" v="189" actId="22"/>
          <ac:picMkLst>
            <pc:docMk/>
            <pc:sldMk cId="2579930326" sldId="277"/>
            <ac:picMk id="4" creationId="{E52F5A66-3E78-0E7C-812C-CC28AB7A5300}"/>
          </ac:picMkLst>
        </pc:picChg>
      </pc:sldChg>
      <pc:sldChg chg="addSp modSp add mod">
        <pc:chgData name="Jeremy Beard" userId="9676edfc3f3b3502" providerId="LiveId" clId="{573CDEC4-32D8-4C8C-8D6F-031361DEE47F}" dt="2023-05-05T20:44:00.615" v="190" actId="22"/>
        <pc:sldMkLst>
          <pc:docMk/>
          <pc:sldMk cId="1003770071" sldId="278"/>
        </pc:sldMkLst>
        <pc:spChg chg="mod">
          <ac:chgData name="Jeremy Beard" userId="9676edfc3f3b3502" providerId="LiveId" clId="{573CDEC4-32D8-4C8C-8D6F-031361DEE47F}" dt="2023-05-05T20:32:01.510" v="31" actId="20577"/>
          <ac:spMkLst>
            <pc:docMk/>
            <pc:sldMk cId="1003770071" sldId="27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4:00.615" v="190" actId="22"/>
          <ac:picMkLst>
            <pc:docMk/>
            <pc:sldMk cId="1003770071" sldId="278"/>
            <ac:picMk id="4" creationId="{0BE2FF64-E1AE-A11C-D612-753E807BEF64}"/>
          </ac:picMkLst>
        </pc:picChg>
      </pc:sldChg>
      <pc:sldChg chg="addSp modSp add mod">
        <pc:chgData name="Jeremy Beard" userId="9676edfc3f3b3502" providerId="LiveId" clId="{573CDEC4-32D8-4C8C-8D6F-031361DEE47F}" dt="2023-05-05T20:45:09.118" v="191" actId="22"/>
        <pc:sldMkLst>
          <pc:docMk/>
          <pc:sldMk cId="141125156" sldId="279"/>
        </pc:sldMkLst>
        <pc:spChg chg="mod">
          <ac:chgData name="Jeremy Beard" userId="9676edfc3f3b3502" providerId="LiveId" clId="{573CDEC4-32D8-4C8C-8D6F-031361DEE47F}" dt="2023-05-05T20:32:06.984" v="35" actId="20577"/>
          <ac:spMkLst>
            <pc:docMk/>
            <pc:sldMk cId="141125156" sldId="27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5:09.118" v="191" actId="22"/>
          <ac:picMkLst>
            <pc:docMk/>
            <pc:sldMk cId="141125156" sldId="279"/>
            <ac:picMk id="4" creationId="{922AC966-37BD-506F-23EC-5CC964492C09}"/>
          </ac:picMkLst>
        </pc:picChg>
      </pc:sldChg>
      <pc:sldChg chg="addSp modSp add mod">
        <pc:chgData name="Jeremy Beard" userId="9676edfc3f3b3502" providerId="LiveId" clId="{573CDEC4-32D8-4C8C-8D6F-031361DEE47F}" dt="2023-05-05T20:45:58.465" v="192" actId="22"/>
        <pc:sldMkLst>
          <pc:docMk/>
          <pc:sldMk cId="1985385028" sldId="280"/>
        </pc:sldMkLst>
        <pc:spChg chg="mod">
          <ac:chgData name="Jeremy Beard" userId="9676edfc3f3b3502" providerId="LiveId" clId="{573CDEC4-32D8-4C8C-8D6F-031361DEE47F}" dt="2023-05-05T20:32:14.564" v="39" actId="20577"/>
          <ac:spMkLst>
            <pc:docMk/>
            <pc:sldMk cId="1985385028" sldId="28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5:58.465" v="192" actId="22"/>
          <ac:picMkLst>
            <pc:docMk/>
            <pc:sldMk cId="1985385028" sldId="280"/>
            <ac:picMk id="4" creationId="{E099B1B9-43BE-2AAE-9236-5CA18AD2575F}"/>
          </ac:picMkLst>
        </pc:picChg>
      </pc:sldChg>
      <pc:sldChg chg="addSp modSp add mod">
        <pc:chgData name="Jeremy Beard" userId="9676edfc3f3b3502" providerId="LiveId" clId="{573CDEC4-32D8-4C8C-8D6F-031361DEE47F}" dt="2023-05-05T20:46:23.351" v="193" actId="22"/>
        <pc:sldMkLst>
          <pc:docMk/>
          <pc:sldMk cId="2368235062" sldId="281"/>
        </pc:sldMkLst>
        <pc:spChg chg="mod">
          <ac:chgData name="Jeremy Beard" userId="9676edfc3f3b3502" providerId="LiveId" clId="{573CDEC4-32D8-4C8C-8D6F-031361DEE47F}" dt="2023-05-05T20:32:18.895" v="43" actId="20577"/>
          <ac:spMkLst>
            <pc:docMk/>
            <pc:sldMk cId="2368235062" sldId="28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6:23.351" v="193" actId="22"/>
          <ac:picMkLst>
            <pc:docMk/>
            <pc:sldMk cId="2368235062" sldId="281"/>
            <ac:picMk id="4" creationId="{0C05A563-DE22-DCDC-FF38-994EF362C03B}"/>
          </ac:picMkLst>
        </pc:picChg>
      </pc:sldChg>
      <pc:sldChg chg="addSp modSp add mod">
        <pc:chgData name="Jeremy Beard" userId="9676edfc3f3b3502" providerId="LiveId" clId="{573CDEC4-32D8-4C8C-8D6F-031361DEE47F}" dt="2023-05-05T20:46:50.101" v="194" actId="22"/>
        <pc:sldMkLst>
          <pc:docMk/>
          <pc:sldMk cId="605380263" sldId="282"/>
        </pc:sldMkLst>
        <pc:spChg chg="mod">
          <ac:chgData name="Jeremy Beard" userId="9676edfc3f3b3502" providerId="LiveId" clId="{573CDEC4-32D8-4C8C-8D6F-031361DEE47F}" dt="2023-05-05T20:32:24.070" v="47" actId="20577"/>
          <ac:spMkLst>
            <pc:docMk/>
            <pc:sldMk cId="605380263" sldId="28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6:50.101" v="194" actId="22"/>
          <ac:picMkLst>
            <pc:docMk/>
            <pc:sldMk cId="605380263" sldId="282"/>
            <ac:picMk id="4" creationId="{42A1E4F2-C8A7-A6A1-81CF-001A19B640BB}"/>
          </ac:picMkLst>
        </pc:picChg>
      </pc:sldChg>
      <pc:sldChg chg="addSp modSp add mod">
        <pc:chgData name="Jeremy Beard" userId="9676edfc3f3b3502" providerId="LiveId" clId="{573CDEC4-32D8-4C8C-8D6F-031361DEE47F}" dt="2023-05-05T20:47:30.933" v="195" actId="22"/>
        <pc:sldMkLst>
          <pc:docMk/>
          <pc:sldMk cId="3934995075" sldId="283"/>
        </pc:sldMkLst>
        <pc:spChg chg="mod">
          <ac:chgData name="Jeremy Beard" userId="9676edfc3f3b3502" providerId="LiveId" clId="{573CDEC4-32D8-4C8C-8D6F-031361DEE47F}" dt="2023-05-05T20:32:28.812" v="51" actId="20577"/>
          <ac:spMkLst>
            <pc:docMk/>
            <pc:sldMk cId="3934995075" sldId="28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7:30.933" v="195" actId="22"/>
          <ac:picMkLst>
            <pc:docMk/>
            <pc:sldMk cId="3934995075" sldId="283"/>
            <ac:picMk id="4" creationId="{D7966134-7EB0-86EB-FD42-91103CDC8B3A}"/>
          </ac:picMkLst>
        </pc:picChg>
      </pc:sldChg>
      <pc:sldChg chg="addSp modSp add mod">
        <pc:chgData name="Jeremy Beard" userId="9676edfc3f3b3502" providerId="LiveId" clId="{573CDEC4-32D8-4C8C-8D6F-031361DEE47F}" dt="2023-05-06T15:52:05.517" v="1206" actId="404"/>
        <pc:sldMkLst>
          <pc:docMk/>
          <pc:sldMk cId="4045531130" sldId="284"/>
        </pc:sldMkLst>
        <pc:spChg chg="mod">
          <ac:chgData name="Jeremy Beard" userId="9676edfc3f3b3502" providerId="LiveId" clId="{573CDEC4-32D8-4C8C-8D6F-031361DEE47F}" dt="2023-05-06T15:52:05.517" v="1206" actId="404"/>
          <ac:spMkLst>
            <pc:docMk/>
            <pc:sldMk cId="4045531130" sldId="28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7:47.272" v="196" actId="22"/>
          <ac:picMkLst>
            <pc:docMk/>
            <pc:sldMk cId="4045531130" sldId="284"/>
            <ac:picMk id="4" creationId="{8944122A-ECDE-3E54-C1AC-E8AD60AFB88D}"/>
          </ac:picMkLst>
        </pc:picChg>
      </pc:sldChg>
      <pc:sldChg chg="addSp modSp add mod">
        <pc:chgData name="Jeremy Beard" userId="9676edfc3f3b3502" providerId="LiveId" clId="{573CDEC4-32D8-4C8C-8D6F-031361DEE47F}" dt="2023-05-05T20:48:23.666" v="197" actId="22"/>
        <pc:sldMkLst>
          <pc:docMk/>
          <pc:sldMk cId="2737480243" sldId="285"/>
        </pc:sldMkLst>
        <pc:spChg chg="mod">
          <ac:chgData name="Jeremy Beard" userId="9676edfc3f3b3502" providerId="LiveId" clId="{573CDEC4-32D8-4C8C-8D6F-031361DEE47F}" dt="2023-05-05T20:32:41.017" v="59" actId="20577"/>
          <ac:spMkLst>
            <pc:docMk/>
            <pc:sldMk cId="2737480243" sldId="28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8:23.666" v="197" actId="22"/>
          <ac:picMkLst>
            <pc:docMk/>
            <pc:sldMk cId="2737480243" sldId="285"/>
            <ac:picMk id="4" creationId="{69D21BD2-D197-1FAB-0C5C-18F4C82E319E}"/>
          </ac:picMkLst>
        </pc:picChg>
      </pc:sldChg>
      <pc:sldChg chg="addSp modSp add mod">
        <pc:chgData name="Jeremy Beard" userId="9676edfc3f3b3502" providerId="LiveId" clId="{573CDEC4-32D8-4C8C-8D6F-031361DEE47F}" dt="2023-05-05T20:49:01.173" v="198" actId="22"/>
        <pc:sldMkLst>
          <pc:docMk/>
          <pc:sldMk cId="2207644297" sldId="286"/>
        </pc:sldMkLst>
        <pc:spChg chg="mod">
          <ac:chgData name="Jeremy Beard" userId="9676edfc3f3b3502" providerId="LiveId" clId="{573CDEC4-32D8-4C8C-8D6F-031361DEE47F}" dt="2023-05-05T20:32:45.592" v="63" actId="20577"/>
          <ac:spMkLst>
            <pc:docMk/>
            <pc:sldMk cId="2207644297" sldId="28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9:01.173" v="198" actId="22"/>
          <ac:picMkLst>
            <pc:docMk/>
            <pc:sldMk cId="2207644297" sldId="286"/>
            <ac:picMk id="4" creationId="{7AF32971-EBF9-F8D5-0288-C9969761C0A6}"/>
          </ac:picMkLst>
        </pc:picChg>
      </pc:sldChg>
      <pc:sldChg chg="addSp modSp add mod">
        <pc:chgData name="Jeremy Beard" userId="9676edfc3f3b3502" providerId="LiveId" clId="{573CDEC4-32D8-4C8C-8D6F-031361DEE47F}" dt="2023-05-05T20:49:29.608" v="199" actId="22"/>
        <pc:sldMkLst>
          <pc:docMk/>
          <pc:sldMk cId="1193290799" sldId="287"/>
        </pc:sldMkLst>
        <pc:spChg chg="mod">
          <ac:chgData name="Jeremy Beard" userId="9676edfc3f3b3502" providerId="LiveId" clId="{573CDEC4-32D8-4C8C-8D6F-031361DEE47F}" dt="2023-05-05T20:33:18.419" v="67" actId="20577"/>
          <ac:spMkLst>
            <pc:docMk/>
            <pc:sldMk cId="1193290799" sldId="28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49:29.608" v="199" actId="22"/>
          <ac:picMkLst>
            <pc:docMk/>
            <pc:sldMk cId="1193290799" sldId="287"/>
            <ac:picMk id="4" creationId="{9C4058D6-5092-E1C3-DF02-7B35FCAA7CF1}"/>
          </ac:picMkLst>
        </pc:picChg>
      </pc:sldChg>
      <pc:sldChg chg="addSp modSp add mod">
        <pc:chgData name="Jeremy Beard" userId="9676edfc3f3b3502" providerId="LiveId" clId="{573CDEC4-32D8-4C8C-8D6F-031361DEE47F}" dt="2023-05-05T21:02:18.637" v="220" actId="22"/>
        <pc:sldMkLst>
          <pc:docMk/>
          <pc:sldMk cId="3772740976" sldId="288"/>
        </pc:sldMkLst>
        <pc:spChg chg="mod">
          <ac:chgData name="Jeremy Beard" userId="9676edfc3f3b3502" providerId="LiveId" clId="{573CDEC4-32D8-4C8C-8D6F-031361DEE47F}" dt="2023-05-05T20:35:30.519" v="145" actId="20577"/>
          <ac:spMkLst>
            <pc:docMk/>
            <pc:sldMk cId="3772740976" sldId="28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18.637" v="220" actId="22"/>
          <ac:picMkLst>
            <pc:docMk/>
            <pc:sldMk cId="3772740976" sldId="288"/>
            <ac:picMk id="4" creationId="{503E6FB4-00ED-A622-03E9-274358634C89}"/>
          </ac:picMkLst>
        </pc:picChg>
      </pc:sldChg>
      <pc:sldChg chg="addSp modSp add mod">
        <pc:chgData name="Jeremy Beard" userId="9676edfc3f3b3502" providerId="LiveId" clId="{573CDEC4-32D8-4C8C-8D6F-031361DEE47F}" dt="2023-05-05T21:02:33.101" v="221" actId="22"/>
        <pc:sldMkLst>
          <pc:docMk/>
          <pc:sldMk cId="4065326282" sldId="289"/>
        </pc:sldMkLst>
        <pc:spChg chg="mod">
          <ac:chgData name="Jeremy Beard" userId="9676edfc3f3b3502" providerId="LiveId" clId="{573CDEC4-32D8-4C8C-8D6F-031361DEE47F}" dt="2023-05-05T20:35:34.799" v="149" actId="20577"/>
          <ac:spMkLst>
            <pc:docMk/>
            <pc:sldMk cId="4065326282" sldId="28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33.101" v="221" actId="22"/>
          <ac:picMkLst>
            <pc:docMk/>
            <pc:sldMk cId="4065326282" sldId="289"/>
            <ac:picMk id="4" creationId="{43503E41-1E21-AB3D-4B24-A390129F0B01}"/>
          </ac:picMkLst>
        </pc:picChg>
      </pc:sldChg>
      <pc:sldChg chg="addSp modSp add mod">
        <pc:chgData name="Jeremy Beard" userId="9676edfc3f3b3502" providerId="LiveId" clId="{573CDEC4-32D8-4C8C-8D6F-031361DEE47F}" dt="2023-05-05T21:02:52.953" v="222" actId="22"/>
        <pc:sldMkLst>
          <pc:docMk/>
          <pc:sldMk cId="1659906769" sldId="290"/>
        </pc:sldMkLst>
        <pc:spChg chg="mod">
          <ac:chgData name="Jeremy Beard" userId="9676edfc3f3b3502" providerId="LiveId" clId="{573CDEC4-32D8-4C8C-8D6F-031361DEE47F}" dt="2023-05-05T20:35:39.474" v="153" actId="20577"/>
          <ac:spMkLst>
            <pc:docMk/>
            <pc:sldMk cId="1659906769" sldId="29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2:52.953" v="222" actId="22"/>
          <ac:picMkLst>
            <pc:docMk/>
            <pc:sldMk cId="1659906769" sldId="290"/>
            <ac:picMk id="4" creationId="{D87C79E5-609D-2BE4-450A-648197F9ECD0}"/>
          </ac:picMkLst>
        </pc:picChg>
      </pc:sldChg>
      <pc:sldChg chg="addSp delSp modSp add mod">
        <pc:chgData name="Jeremy Beard" userId="9676edfc3f3b3502" providerId="LiveId" clId="{573CDEC4-32D8-4C8C-8D6F-031361DEE47F}" dt="2023-05-05T21:04:11.488" v="225" actId="22"/>
        <pc:sldMkLst>
          <pc:docMk/>
          <pc:sldMk cId="2696888251" sldId="291"/>
        </pc:sldMkLst>
        <pc:spChg chg="mod">
          <ac:chgData name="Jeremy Beard" userId="9676edfc3f3b3502" providerId="LiveId" clId="{573CDEC4-32D8-4C8C-8D6F-031361DEE47F}" dt="2023-05-05T20:35:44.200" v="157" actId="20577"/>
          <ac:spMkLst>
            <pc:docMk/>
            <pc:sldMk cId="2696888251" sldId="291"/>
            <ac:spMk id="5" creationId="{201323FB-427E-4A8D-B473-AB0657D8D23B}"/>
          </ac:spMkLst>
        </pc:spChg>
        <pc:picChg chg="add del">
          <ac:chgData name="Jeremy Beard" userId="9676edfc3f3b3502" providerId="LiveId" clId="{573CDEC4-32D8-4C8C-8D6F-031361DEE47F}" dt="2023-05-05T21:04:11.090" v="224" actId="478"/>
          <ac:picMkLst>
            <pc:docMk/>
            <pc:sldMk cId="2696888251" sldId="291"/>
            <ac:picMk id="4" creationId="{43BB28CC-F326-4CB0-F8BB-E42343D30B3E}"/>
          </ac:picMkLst>
        </pc:picChg>
        <pc:picChg chg="add">
          <ac:chgData name="Jeremy Beard" userId="9676edfc3f3b3502" providerId="LiveId" clId="{573CDEC4-32D8-4C8C-8D6F-031361DEE47F}" dt="2023-05-05T21:04:11.488" v="225" actId="22"/>
          <ac:picMkLst>
            <pc:docMk/>
            <pc:sldMk cId="2696888251" sldId="291"/>
            <ac:picMk id="7" creationId="{D998BC29-E764-B3DF-CDD6-2390592ABC5C}"/>
          </ac:picMkLst>
        </pc:picChg>
      </pc:sldChg>
      <pc:sldChg chg="addSp modSp add mod">
        <pc:chgData name="Jeremy Beard" userId="9676edfc3f3b3502" providerId="LiveId" clId="{573CDEC4-32D8-4C8C-8D6F-031361DEE47F}" dt="2023-05-05T21:04:41.864" v="226" actId="22"/>
        <pc:sldMkLst>
          <pc:docMk/>
          <pc:sldMk cId="3321959907" sldId="292"/>
        </pc:sldMkLst>
        <pc:spChg chg="mod">
          <ac:chgData name="Jeremy Beard" userId="9676edfc3f3b3502" providerId="LiveId" clId="{573CDEC4-32D8-4C8C-8D6F-031361DEE47F}" dt="2023-05-05T20:35:48.504" v="161" actId="20577"/>
          <ac:spMkLst>
            <pc:docMk/>
            <pc:sldMk cId="3321959907" sldId="29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4:41.864" v="226" actId="22"/>
          <ac:picMkLst>
            <pc:docMk/>
            <pc:sldMk cId="3321959907" sldId="292"/>
            <ac:picMk id="4" creationId="{F061D35C-4522-5005-4D80-5B6DE5920487}"/>
          </ac:picMkLst>
        </pc:picChg>
      </pc:sldChg>
      <pc:sldChg chg="addSp modSp add mod">
        <pc:chgData name="Jeremy Beard" userId="9676edfc3f3b3502" providerId="LiveId" clId="{573CDEC4-32D8-4C8C-8D6F-031361DEE47F}" dt="2023-05-05T21:05:29.966" v="227" actId="22"/>
        <pc:sldMkLst>
          <pc:docMk/>
          <pc:sldMk cId="821068858" sldId="293"/>
        </pc:sldMkLst>
        <pc:spChg chg="mod">
          <ac:chgData name="Jeremy Beard" userId="9676edfc3f3b3502" providerId="LiveId" clId="{573CDEC4-32D8-4C8C-8D6F-031361DEE47F}" dt="2023-05-05T20:35:53.281" v="165" actId="20577"/>
          <ac:spMkLst>
            <pc:docMk/>
            <pc:sldMk cId="821068858" sldId="29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5:29.966" v="227" actId="22"/>
          <ac:picMkLst>
            <pc:docMk/>
            <pc:sldMk cId="821068858" sldId="293"/>
            <ac:picMk id="4" creationId="{624EFDF4-7A98-E4E8-5AAC-8F1CDDE4181E}"/>
          </ac:picMkLst>
        </pc:picChg>
      </pc:sldChg>
      <pc:sldChg chg="addSp modSp add mod">
        <pc:chgData name="Jeremy Beard" userId="9676edfc3f3b3502" providerId="LiveId" clId="{573CDEC4-32D8-4C8C-8D6F-031361DEE47F}" dt="2023-05-05T21:05:51.789" v="228" actId="22"/>
        <pc:sldMkLst>
          <pc:docMk/>
          <pc:sldMk cId="2845293230" sldId="294"/>
        </pc:sldMkLst>
        <pc:spChg chg="mod">
          <ac:chgData name="Jeremy Beard" userId="9676edfc3f3b3502" providerId="LiveId" clId="{573CDEC4-32D8-4C8C-8D6F-031361DEE47F}" dt="2023-05-05T20:36:00.804" v="169" actId="20577"/>
          <ac:spMkLst>
            <pc:docMk/>
            <pc:sldMk cId="2845293230" sldId="29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5:51.789" v="228" actId="22"/>
          <ac:picMkLst>
            <pc:docMk/>
            <pc:sldMk cId="2845293230" sldId="294"/>
            <ac:picMk id="4" creationId="{46854FFA-CBD3-D4BF-3934-D2475B09DF1A}"/>
          </ac:picMkLst>
        </pc:picChg>
      </pc:sldChg>
      <pc:sldChg chg="addSp modSp add mod">
        <pc:chgData name="Jeremy Beard" userId="9676edfc3f3b3502" providerId="LiveId" clId="{573CDEC4-32D8-4C8C-8D6F-031361DEE47F}" dt="2023-05-05T21:06:11.135" v="229" actId="22"/>
        <pc:sldMkLst>
          <pc:docMk/>
          <pc:sldMk cId="64952579" sldId="295"/>
        </pc:sldMkLst>
        <pc:spChg chg="mod">
          <ac:chgData name="Jeremy Beard" userId="9676edfc3f3b3502" providerId="LiveId" clId="{573CDEC4-32D8-4C8C-8D6F-031361DEE47F}" dt="2023-05-05T20:36:06.916" v="173" actId="20577"/>
          <ac:spMkLst>
            <pc:docMk/>
            <pc:sldMk cId="64952579" sldId="29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6:11.135" v="229" actId="22"/>
          <ac:picMkLst>
            <pc:docMk/>
            <pc:sldMk cId="64952579" sldId="295"/>
            <ac:picMk id="4" creationId="{9D4010CD-3E8F-2958-F901-6AF9B745C344}"/>
          </ac:picMkLst>
        </pc:picChg>
      </pc:sldChg>
      <pc:sldChg chg="addSp modSp add mod">
        <pc:chgData name="Jeremy Beard" userId="9676edfc3f3b3502" providerId="LiveId" clId="{573CDEC4-32D8-4C8C-8D6F-031361DEE47F}" dt="2023-05-05T21:06:30.188" v="230" actId="22"/>
        <pc:sldMkLst>
          <pc:docMk/>
          <pc:sldMk cId="3661005624" sldId="296"/>
        </pc:sldMkLst>
        <pc:spChg chg="mod">
          <ac:chgData name="Jeremy Beard" userId="9676edfc3f3b3502" providerId="LiveId" clId="{573CDEC4-32D8-4C8C-8D6F-031361DEE47F}" dt="2023-05-05T20:36:11.850" v="177" actId="20577"/>
          <ac:spMkLst>
            <pc:docMk/>
            <pc:sldMk cId="3661005624" sldId="29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6:30.188" v="230" actId="22"/>
          <ac:picMkLst>
            <pc:docMk/>
            <pc:sldMk cId="3661005624" sldId="296"/>
            <ac:picMk id="4" creationId="{E7A02097-EA86-CAC4-0CA2-65043E265844}"/>
          </ac:picMkLst>
        </pc:picChg>
      </pc:sldChg>
      <pc:sldChg chg="addSp modSp add mod">
        <pc:chgData name="Jeremy Beard" userId="9676edfc3f3b3502" providerId="LiveId" clId="{573CDEC4-32D8-4C8C-8D6F-031361DEE47F}" dt="2023-05-05T21:07:12.523" v="233" actId="22"/>
        <pc:sldMkLst>
          <pc:docMk/>
          <pc:sldMk cId="2684126015" sldId="297"/>
        </pc:sldMkLst>
        <pc:spChg chg="mod">
          <ac:chgData name="Jeremy Beard" userId="9676edfc3f3b3502" providerId="LiveId" clId="{573CDEC4-32D8-4C8C-8D6F-031361DEE47F}" dt="2023-05-05T21:06:35.561" v="232" actId="20577"/>
          <ac:spMkLst>
            <pc:docMk/>
            <pc:sldMk cId="2684126015" sldId="29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7:12.523" v="233" actId="22"/>
          <ac:picMkLst>
            <pc:docMk/>
            <pc:sldMk cId="2684126015" sldId="297"/>
            <ac:picMk id="4" creationId="{66F3FAEC-197E-6D7C-662D-FD79EAB452D4}"/>
          </ac:picMkLst>
        </pc:picChg>
      </pc:sldChg>
      <pc:sldChg chg="add del">
        <pc:chgData name="Jeremy Beard" userId="9676edfc3f3b3502" providerId="LiveId" clId="{573CDEC4-32D8-4C8C-8D6F-031361DEE47F}" dt="2023-05-05T20:26:32.603" v="6" actId="47"/>
        <pc:sldMkLst>
          <pc:docMk/>
          <pc:sldMk cId="659875971" sldId="298"/>
        </pc:sldMkLst>
      </pc:sldChg>
      <pc:sldChg chg="modSp add mod">
        <pc:chgData name="Jeremy Beard" userId="9676edfc3f3b3502" providerId="LiveId" clId="{573CDEC4-32D8-4C8C-8D6F-031361DEE47F}" dt="2023-05-06T14:25:11.809" v="772" actId="403"/>
        <pc:sldMkLst>
          <pc:docMk/>
          <pc:sldMk cId="1615044428" sldId="299"/>
        </pc:sldMkLst>
        <pc:spChg chg="mod">
          <ac:chgData name="Jeremy Beard" userId="9676edfc3f3b3502" providerId="LiveId" clId="{573CDEC4-32D8-4C8C-8D6F-031361DEE47F}" dt="2023-05-06T14:25:11.809" v="772" actId="403"/>
          <ac:spMkLst>
            <pc:docMk/>
            <pc:sldMk cId="1615044428" sldId="299"/>
            <ac:spMk id="5" creationId="{201323FB-427E-4A8D-B473-AB0657D8D23B}"/>
          </ac:spMkLst>
        </pc:spChg>
      </pc:sldChg>
      <pc:sldChg chg="addSp modSp add mod">
        <pc:chgData name="Jeremy Beard" userId="9676edfc3f3b3502" providerId="LiveId" clId="{573CDEC4-32D8-4C8C-8D6F-031361DEE47F}" dt="2023-05-05T20:50:15.866" v="200" actId="22"/>
        <pc:sldMkLst>
          <pc:docMk/>
          <pc:sldMk cId="2549460029" sldId="300"/>
        </pc:sldMkLst>
        <pc:spChg chg="mod">
          <ac:chgData name="Jeremy Beard" userId="9676edfc3f3b3502" providerId="LiveId" clId="{573CDEC4-32D8-4C8C-8D6F-031361DEE47F}" dt="2023-05-05T20:33:23.168" v="69" actId="20577"/>
          <ac:spMkLst>
            <pc:docMk/>
            <pc:sldMk cId="2549460029" sldId="30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0:15.866" v="200" actId="22"/>
          <ac:picMkLst>
            <pc:docMk/>
            <pc:sldMk cId="2549460029" sldId="300"/>
            <ac:picMk id="4" creationId="{1BEA818A-6206-FAA7-ABD7-542DEBF51F11}"/>
          </ac:picMkLst>
        </pc:picChg>
      </pc:sldChg>
      <pc:sldChg chg="addSp modSp add mod">
        <pc:chgData name="Jeremy Beard" userId="9676edfc3f3b3502" providerId="LiveId" clId="{573CDEC4-32D8-4C8C-8D6F-031361DEE47F}" dt="2023-05-05T20:50:46.639" v="201" actId="22"/>
        <pc:sldMkLst>
          <pc:docMk/>
          <pc:sldMk cId="3313002230" sldId="301"/>
        </pc:sldMkLst>
        <pc:spChg chg="mod">
          <ac:chgData name="Jeremy Beard" userId="9676edfc3f3b3502" providerId="LiveId" clId="{573CDEC4-32D8-4C8C-8D6F-031361DEE47F}" dt="2023-05-05T20:33:29.359" v="73" actId="20577"/>
          <ac:spMkLst>
            <pc:docMk/>
            <pc:sldMk cId="3313002230" sldId="30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0:46.639" v="201" actId="22"/>
          <ac:picMkLst>
            <pc:docMk/>
            <pc:sldMk cId="3313002230" sldId="301"/>
            <ac:picMk id="4" creationId="{78B5E60B-1C55-F562-FA53-F9637A6DA5B6}"/>
          </ac:picMkLst>
        </pc:picChg>
      </pc:sldChg>
      <pc:sldChg chg="addSp modSp add mod">
        <pc:chgData name="Jeremy Beard" userId="9676edfc3f3b3502" providerId="LiveId" clId="{573CDEC4-32D8-4C8C-8D6F-031361DEE47F}" dt="2023-05-05T20:51:12.572" v="202" actId="22"/>
        <pc:sldMkLst>
          <pc:docMk/>
          <pc:sldMk cId="1791371060" sldId="302"/>
        </pc:sldMkLst>
        <pc:spChg chg="mod">
          <ac:chgData name="Jeremy Beard" userId="9676edfc3f3b3502" providerId="LiveId" clId="{573CDEC4-32D8-4C8C-8D6F-031361DEE47F}" dt="2023-05-05T20:33:36.655" v="77" actId="20577"/>
          <ac:spMkLst>
            <pc:docMk/>
            <pc:sldMk cId="1791371060" sldId="30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1:12.572" v="202" actId="22"/>
          <ac:picMkLst>
            <pc:docMk/>
            <pc:sldMk cId="1791371060" sldId="302"/>
            <ac:picMk id="4" creationId="{F58611FB-CC48-0885-A53A-C8803EE83224}"/>
          </ac:picMkLst>
        </pc:picChg>
      </pc:sldChg>
      <pc:sldChg chg="addSp modSp add mod">
        <pc:chgData name="Jeremy Beard" userId="9676edfc3f3b3502" providerId="LiveId" clId="{573CDEC4-32D8-4C8C-8D6F-031361DEE47F}" dt="2023-05-05T20:51:51.996" v="203" actId="22"/>
        <pc:sldMkLst>
          <pc:docMk/>
          <pc:sldMk cId="4283754421" sldId="303"/>
        </pc:sldMkLst>
        <pc:spChg chg="mod">
          <ac:chgData name="Jeremy Beard" userId="9676edfc3f3b3502" providerId="LiveId" clId="{573CDEC4-32D8-4C8C-8D6F-031361DEE47F}" dt="2023-05-05T20:33:42.009" v="81" actId="20577"/>
          <ac:spMkLst>
            <pc:docMk/>
            <pc:sldMk cId="4283754421" sldId="30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1:51.996" v="203" actId="22"/>
          <ac:picMkLst>
            <pc:docMk/>
            <pc:sldMk cId="4283754421" sldId="303"/>
            <ac:picMk id="4" creationId="{DA36FAAB-20C5-8BA0-ED9D-F8C0BB9C70CF}"/>
          </ac:picMkLst>
        </pc:picChg>
      </pc:sldChg>
      <pc:sldChg chg="addSp modSp add mod">
        <pc:chgData name="Jeremy Beard" userId="9676edfc3f3b3502" providerId="LiveId" clId="{573CDEC4-32D8-4C8C-8D6F-031361DEE47F}" dt="2023-05-05T20:52:19.038" v="204" actId="22"/>
        <pc:sldMkLst>
          <pc:docMk/>
          <pc:sldMk cId="434577784" sldId="304"/>
        </pc:sldMkLst>
        <pc:spChg chg="mod">
          <ac:chgData name="Jeremy Beard" userId="9676edfc3f3b3502" providerId="LiveId" clId="{573CDEC4-32D8-4C8C-8D6F-031361DEE47F}" dt="2023-05-05T20:33:47.233" v="85" actId="20577"/>
          <ac:spMkLst>
            <pc:docMk/>
            <pc:sldMk cId="434577784" sldId="30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2:19.038" v="204" actId="22"/>
          <ac:picMkLst>
            <pc:docMk/>
            <pc:sldMk cId="434577784" sldId="304"/>
            <ac:picMk id="4" creationId="{F117E4E9-F8DA-AC51-2627-8D279DBAF2B8}"/>
          </ac:picMkLst>
        </pc:picChg>
      </pc:sldChg>
      <pc:sldChg chg="addSp modSp add mod">
        <pc:chgData name="Jeremy Beard" userId="9676edfc3f3b3502" providerId="LiveId" clId="{573CDEC4-32D8-4C8C-8D6F-031361DEE47F}" dt="2023-05-05T20:52:36.213" v="205" actId="22"/>
        <pc:sldMkLst>
          <pc:docMk/>
          <pc:sldMk cId="1375628366" sldId="305"/>
        </pc:sldMkLst>
        <pc:spChg chg="mod">
          <ac:chgData name="Jeremy Beard" userId="9676edfc3f3b3502" providerId="LiveId" clId="{573CDEC4-32D8-4C8C-8D6F-031361DEE47F}" dt="2023-05-05T20:33:53.085" v="89" actId="20577"/>
          <ac:spMkLst>
            <pc:docMk/>
            <pc:sldMk cId="1375628366" sldId="30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2:36.213" v="205" actId="22"/>
          <ac:picMkLst>
            <pc:docMk/>
            <pc:sldMk cId="1375628366" sldId="305"/>
            <ac:picMk id="4" creationId="{DDA6BB8C-9FD1-C80F-BE7A-FA3B9DA76E4A}"/>
          </ac:picMkLst>
        </pc:picChg>
      </pc:sldChg>
      <pc:sldChg chg="addSp modSp add mod">
        <pc:chgData name="Jeremy Beard" userId="9676edfc3f3b3502" providerId="LiveId" clId="{573CDEC4-32D8-4C8C-8D6F-031361DEE47F}" dt="2023-05-05T20:53:09.510" v="206" actId="22"/>
        <pc:sldMkLst>
          <pc:docMk/>
          <pc:sldMk cId="446506350" sldId="306"/>
        </pc:sldMkLst>
        <pc:spChg chg="mod">
          <ac:chgData name="Jeremy Beard" userId="9676edfc3f3b3502" providerId="LiveId" clId="{573CDEC4-32D8-4C8C-8D6F-031361DEE47F}" dt="2023-05-05T20:33:59.868" v="93" actId="20577"/>
          <ac:spMkLst>
            <pc:docMk/>
            <pc:sldMk cId="446506350" sldId="30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3:09.510" v="206" actId="22"/>
          <ac:picMkLst>
            <pc:docMk/>
            <pc:sldMk cId="446506350" sldId="306"/>
            <ac:picMk id="4" creationId="{0B525ABA-5816-A701-1129-5C4E81F3E791}"/>
          </ac:picMkLst>
        </pc:picChg>
      </pc:sldChg>
      <pc:sldChg chg="addSp modSp add mod">
        <pc:chgData name="Jeremy Beard" userId="9676edfc3f3b3502" providerId="LiveId" clId="{573CDEC4-32D8-4C8C-8D6F-031361DEE47F}" dt="2023-05-05T20:54:34.674" v="207" actId="22"/>
        <pc:sldMkLst>
          <pc:docMk/>
          <pc:sldMk cId="513695774" sldId="307"/>
        </pc:sldMkLst>
        <pc:spChg chg="mod">
          <ac:chgData name="Jeremy Beard" userId="9676edfc3f3b3502" providerId="LiveId" clId="{573CDEC4-32D8-4C8C-8D6F-031361DEE47F}" dt="2023-05-05T20:34:17.884" v="97" actId="20577"/>
          <ac:spMkLst>
            <pc:docMk/>
            <pc:sldMk cId="513695774" sldId="30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4:34.674" v="207" actId="22"/>
          <ac:picMkLst>
            <pc:docMk/>
            <pc:sldMk cId="513695774" sldId="307"/>
            <ac:picMk id="4" creationId="{3867BA9D-3F61-0458-B4E2-8831F7253C5C}"/>
          </ac:picMkLst>
        </pc:picChg>
      </pc:sldChg>
      <pc:sldChg chg="addSp modSp add mod">
        <pc:chgData name="Jeremy Beard" userId="9676edfc3f3b3502" providerId="LiveId" clId="{573CDEC4-32D8-4C8C-8D6F-031361DEE47F}" dt="2023-05-05T20:55:01.227" v="208" actId="22"/>
        <pc:sldMkLst>
          <pc:docMk/>
          <pc:sldMk cId="3090890470" sldId="308"/>
        </pc:sldMkLst>
        <pc:spChg chg="mod">
          <ac:chgData name="Jeremy Beard" userId="9676edfc3f3b3502" providerId="LiveId" clId="{573CDEC4-32D8-4C8C-8D6F-031361DEE47F}" dt="2023-05-05T20:34:27.680" v="101" actId="20577"/>
          <ac:spMkLst>
            <pc:docMk/>
            <pc:sldMk cId="3090890470" sldId="30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5:01.227" v="208" actId="22"/>
          <ac:picMkLst>
            <pc:docMk/>
            <pc:sldMk cId="3090890470" sldId="308"/>
            <ac:picMk id="4" creationId="{D169326A-C89B-BDEE-AF41-6D8A58260347}"/>
          </ac:picMkLst>
        </pc:picChg>
      </pc:sldChg>
      <pc:sldChg chg="addSp modSp add mod">
        <pc:chgData name="Jeremy Beard" userId="9676edfc3f3b3502" providerId="LiveId" clId="{573CDEC4-32D8-4C8C-8D6F-031361DEE47F}" dt="2023-05-05T20:55:30.419" v="209" actId="22"/>
        <pc:sldMkLst>
          <pc:docMk/>
          <pc:sldMk cId="709892839" sldId="309"/>
        </pc:sldMkLst>
        <pc:spChg chg="mod">
          <ac:chgData name="Jeremy Beard" userId="9676edfc3f3b3502" providerId="LiveId" clId="{573CDEC4-32D8-4C8C-8D6F-031361DEE47F}" dt="2023-05-05T20:34:32.520" v="105" actId="20577"/>
          <ac:spMkLst>
            <pc:docMk/>
            <pc:sldMk cId="709892839" sldId="30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5:30.419" v="209" actId="22"/>
          <ac:picMkLst>
            <pc:docMk/>
            <pc:sldMk cId="709892839" sldId="309"/>
            <ac:picMk id="4" creationId="{7C274A00-F694-F5F8-652D-285CA6E2F032}"/>
          </ac:picMkLst>
        </pc:picChg>
      </pc:sldChg>
      <pc:sldChg chg="addSp modSp add mod">
        <pc:chgData name="Jeremy Beard" userId="9676edfc3f3b3502" providerId="LiveId" clId="{573CDEC4-32D8-4C8C-8D6F-031361DEE47F}" dt="2023-05-05T20:56:00.280" v="210" actId="22"/>
        <pc:sldMkLst>
          <pc:docMk/>
          <pc:sldMk cId="2661404964" sldId="310"/>
        </pc:sldMkLst>
        <pc:spChg chg="mod">
          <ac:chgData name="Jeremy Beard" userId="9676edfc3f3b3502" providerId="LiveId" clId="{573CDEC4-32D8-4C8C-8D6F-031361DEE47F}" dt="2023-05-05T20:34:36.565" v="107" actId="20577"/>
          <ac:spMkLst>
            <pc:docMk/>
            <pc:sldMk cId="2661404964" sldId="310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00.280" v="210" actId="22"/>
          <ac:picMkLst>
            <pc:docMk/>
            <pc:sldMk cId="2661404964" sldId="310"/>
            <ac:picMk id="4" creationId="{0C42B43B-9247-11B2-AB11-DEB0AEA75437}"/>
          </ac:picMkLst>
        </pc:picChg>
      </pc:sldChg>
      <pc:sldChg chg="addSp modSp add mod">
        <pc:chgData name="Jeremy Beard" userId="9676edfc3f3b3502" providerId="LiveId" clId="{573CDEC4-32D8-4C8C-8D6F-031361DEE47F}" dt="2023-05-05T20:56:36.078" v="211" actId="22"/>
        <pc:sldMkLst>
          <pc:docMk/>
          <pc:sldMk cId="1935639853" sldId="311"/>
        </pc:sldMkLst>
        <pc:spChg chg="mod">
          <ac:chgData name="Jeremy Beard" userId="9676edfc3f3b3502" providerId="LiveId" clId="{573CDEC4-32D8-4C8C-8D6F-031361DEE47F}" dt="2023-05-05T20:34:40.460" v="111" actId="20577"/>
          <ac:spMkLst>
            <pc:docMk/>
            <pc:sldMk cId="1935639853" sldId="311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36.078" v="211" actId="22"/>
          <ac:picMkLst>
            <pc:docMk/>
            <pc:sldMk cId="1935639853" sldId="311"/>
            <ac:picMk id="4" creationId="{EB06523F-60FF-F679-3638-E4E85365076D}"/>
          </ac:picMkLst>
        </pc:picChg>
      </pc:sldChg>
      <pc:sldChg chg="addSp modSp add mod">
        <pc:chgData name="Jeremy Beard" userId="9676edfc3f3b3502" providerId="LiveId" clId="{573CDEC4-32D8-4C8C-8D6F-031361DEE47F}" dt="2023-05-05T20:56:52.994" v="212" actId="22"/>
        <pc:sldMkLst>
          <pc:docMk/>
          <pc:sldMk cId="3377859367" sldId="312"/>
        </pc:sldMkLst>
        <pc:spChg chg="mod">
          <ac:chgData name="Jeremy Beard" userId="9676edfc3f3b3502" providerId="LiveId" clId="{573CDEC4-32D8-4C8C-8D6F-031361DEE47F}" dt="2023-05-05T20:34:45.683" v="115" actId="20577"/>
          <ac:spMkLst>
            <pc:docMk/>
            <pc:sldMk cId="3377859367" sldId="312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6:52.994" v="212" actId="22"/>
          <ac:picMkLst>
            <pc:docMk/>
            <pc:sldMk cId="3377859367" sldId="312"/>
            <ac:picMk id="4" creationId="{E7CBD06A-6A52-7D21-A279-A8EF6C70F743}"/>
          </ac:picMkLst>
        </pc:picChg>
      </pc:sldChg>
      <pc:sldChg chg="addSp modSp add mod">
        <pc:chgData name="Jeremy Beard" userId="9676edfc3f3b3502" providerId="LiveId" clId="{573CDEC4-32D8-4C8C-8D6F-031361DEE47F}" dt="2023-05-05T20:57:44.331" v="213" actId="22"/>
        <pc:sldMkLst>
          <pc:docMk/>
          <pc:sldMk cId="3397275774" sldId="313"/>
        </pc:sldMkLst>
        <pc:spChg chg="mod">
          <ac:chgData name="Jeremy Beard" userId="9676edfc3f3b3502" providerId="LiveId" clId="{573CDEC4-32D8-4C8C-8D6F-031361DEE47F}" dt="2023-05-05T20:34:51.284" v="119" actId="20577"/>
          <ac:spMkLst>
            <pc:docMk/>
            <pc:sldMk cId="3397275774" sldId="313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7:44.331" v="213" actId="22"/>
          <ac:picMkLst>
            <pc:docMk/>
            <pc:sldMk cId="3397275774" sldId="313"/>
            <ac:picMk id="4" creationId="{2BDC8823-D62A-9CA3-8F22-41E28DC053FF}"/>
          </ac:picMkLst>
        </pc:picChg>
      </pc:sldChg>
      <pc:sldChg chg="addSp modSp add mod">
        <pc:chgData name="Jeremy Beard" userId="9676edfc3f3b3502" providerId="LiveId" clId="{573CDEC4-32D8-4C8C-8D6F-031361DEE47F}" dt="2023-05-05T20:58:00.747" v="214" actId="22"/>
        <pc:sldMkLst>
          <pc:docMk/>
          <pc:sldMk cId="1549896091" sldId="314"/>
        </pc:sldMkLst>
        <pc:spChg chg="mod">
          <ac:chgData name="Jeremy Beard" userId="9676edfc3f3b3502" providerId="LiveId" clId="{573CDEC4-32D8-4C8C-8D6F-031361DEE47F}" dt="2023-05-05T20:34:58.018" v="123" actId="20577"/>
          <ac:spMkLst>
            <pc:docMk/>
            <pc:sldMk cId="1549896091" sldId="314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8:00.747" v="214" actId="22"/>
          <ac:picMkLst>
            <pc:docMk/>
            <pc:sldMk cId="1549896091" sldId="314"/>
            <ac:picMk id="4" creationId="{9038335A-A453-A882-248F-AE679BE66777}"/>
          </ac:picMkLst>
        </pc:picChg>
      </pc:sldChg>
      <pc:sldChg chg="addSp modSp add mod">
        <pc:chgData name="Jeremy Beard" userId="9676edfc3f3b3502" providerId="LiveId" clId="{573CDEC4-32D8-4C8C-8D6F-031361DEE47F}" dt="2023-05-05T20:58:24.261" v="215" actId="22"/>
        <pc:sldMkLst>
          <pc:docMk/>
          <pc:sldMk cId="1093542752" sldId="315"/>
        </pc:sldMkLst>
        <pc:spChg chg="mod">
          <ac:chgData name="Jeremy Beard" userId="9676edfc3f3b3502" providerId="LiveId" clId="{573CDEC4-32D8-4C8C-8D6F-031361DEE47F}" dt="2023-05-05T20:35:03.075" v="127" actId="20577"/>
          <ac:spMkLst>
            <pc:docMk/>
            <pc:sldMk cId="1093542752" sldId="315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0:58:24.261" v="215" actId="22"/>
          <ac:picMkLst>
            <pc:docMk/>
            <pc:sldMk cId="1093542752" sldId="315"/>
            <ac:picMk id="4" creationId="{5B95BF73-BBE8-DE9D-0EA4-16B05AE7A1FD}"/>
          </ac:picMkLst>
        </pc:picChg>
      </pc:sldChg>
      <pc:sldChg chg="addSp modSp add mod">
        <pc:chgData name="Jeremy Beard" userId="9676edfc3f3b3502" providerId="LiveId" clId="{573CDEC4-32D8-4C8C-8D6F-031361DEE47F}" dt="2023-05-05T21:01:00.055" v="216" actId="22"/>
        <pc:sldMkLst>
          <pc:docMk/>
          <pc:sldMk cId="1575107185" sldId="316"/>
        </pc:sldMkLst>
        <pc:spChg chg="mod">
          <ac:chgData name="Jeremy Beard" userId="9676edfc3f3b3502" providerId="LiveId" clId="{573CDEC4-32D8-4C8C-8D6F-031361DEE47F}" dt="2023-05-05T20:35:08.680" v="131" actId="20577"/>
          <ac:spMkLst>
            <pc:docMk/>
            <pc:sldMk cId="1575107185" sldId="316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00.055" v="216" actId="22"/>
          <ac:picMkLst>
            <pc:docMk/>
            <pc:sldMk cId="1575107185" sldId="316"/>
            <ac:picMk id="4" creationId="{704A6E06-F1B5-79B4-2813-B970B82000CD}"/>
          </ac:picMkLst>
        </pc:picChg>
      </pc:sldChg>
      <pc:sldChg chg="addSp modSp add mod">
        <pc:chgData name="Jeremy Beard" userId="9676edfc3f3b3502" providerId="LiveId" clId="{573CDEC4-32D8-4C8C-8D6F-031361DEE47F}" dt="2023-05-05T21:01:14.980" v="217" actId="22"/>
        <pc:sldMkLst>
          <pc:docMk/>
          <pc:sldMk cId="2790707568" sldId="317"/>
        </pc:sldMkLst>
        <pc:spChg chg="mod">
          <ac:chgData name="Jeremy Beard" userId="9676edfc3f3b3502" providerId="LiveId" clId="{573CDEC4-32D8-4C8C-8D6F-031361DEE47F}" dt="2023-05-05T20:35:16.038" v="135" actId="20577"/>
          <ac:spMkLst>
            <pc:docMk/>
            <pc:sldMk cId="2790707568" sldId="317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14.980" v="217" actId="22"/>
          <ac:picMkLst>
            <pc:docMk/>
            <pc:sldMk cId="2790707568" sldId="317"/>
            <ac:picMk id="4" creationId="{677F226D-7CE9-ABBA-FB59-10B3A63BC173}"/>
          </ac:picMkLst>
        </pc:picChg>
      </pc:sldChg>
      <pc:sldChg chg="addSp modSp add mod">
        <pc:chgData name="Jeremy Beard" userId="9676edfc3f3b3502" providerId="LiveId" clId="{573CDEC4-32D8-4C8C-8D6F-031361DEE47F}" dt="2023-05-05T21:01:36.403" v="218" actId="22"/>
        <pc:sldMkLst>
          <pc:docMk/>
          <pc:sldMk cId="4271870979" sldId="318"/>
        </pc:sldMkLst>
        <pc:spChg chg="mod">
          <ac:chgData name="Jeremy Beard" userId="9676edfc3f3b3502" providerId="LiveId" clId="{573CDEC4-32D8-4C8C-8D6F-031361DEE47F}" dt="2023-05-05T20:35:19.940" v="139" actId="20577"/>
          <ac:spMkLst>
            <pc:docMk/>
            <pc:sldMk cId="4271870979" sldId="318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36.403" v="218" actId="22"/>
          <ac:picMkLst>
            <pc:docMk/>
            <pc:sldMk cId="4271870979" sldId="318"/>
            <ac:picMk id="4" creationId="{A6198096-C219-39E0-8967-E8E386F04E5D}"/>
          </ac:picMkLst>
        </pc:picChg>
      </pc:sldChg>
      <pc:sldChg chg="addSp modSp add mod">
        <pc:chgData name="Jeremy Beard" userId="9676edfc3f3b3502" providerId="LiveId" clId="{573CDEC4-32D8-4C8C-8D6F-031361DEE47F}" dt="2023-05-05T21:01:57.523" v="219" actId="22"/>
        <pc:sldMkLst>
          <pc:docMk/>
          <pc:sldMk cId="1409084424" sldId="319"/>
        </pc:sldMkLst>
        <pc:spChg chg="mod">
          <ac:chgData name="Jeremy Beard" userId="9676edfc3f3b3502" providerId="LiveId" clId="{573CDEC4-32D8-4C8C-8D6F-031361DEE47F}" dt="2023-05-05T20:35:24.870" v="143" actId="20577"/>
          <ac:spMkLst>
            <pc:docMk/>
            <pc:sldMk cId="1409084424" sldId="319"/>
            <ac:spMk id="5" creationId="{201323FB-427E-4A8D-B473-AB0657D8D23B}"/>
          </ac:spMkLst>
        </pc:spChg>
        <pc:picChg chg="add">
          <ac:chgData name="Jeremy Beard" userId="9676edfc3f3b3502" providerId="LiveId" clId="{573CDEC4-32D8-4C8C-8D6F-031361DEE47F}" dt="2023-05-05T21:01:57.523" v="219" actId="22"/>
          <ac:picMkLst>
            <pc:docMk/>
            <pc:sldMk cId="1409084424" sldId="319"/>
            <ac:picMk id="4" creationId="{3C9E1549-2107-6FE4-55B4-D37EB6ECB8D8}"/>
          </ac:picMkLst>
        </pc:picChg>
      </pc:sldChg>
      <pc:sldChg chg="modSp add del mod">
        <pc:chgData name="Jeremy Beard" userId="9676edfc3f3b3502" providerId="LiveId" clId="{573CDEC4-32D8-4C8C-8D6F-031361DEE47F}" dt="2023-05-06T14:25:13.534" v="773" actId="47"/>
        <pc:sldMkLst>
          <pc:docMk/>
          <pc:sldMk cId="1687039066" sldId="320"/>
        </pc:sldMkLst>
        <pc:spChg chg="mod">
          <ac:chgData name="Jeremy Beard" userId="9676edfc3f3b3502" providerId="LiveId" clId="{573CDEC4-32D8-4C8C-8D6F-031361DEE47F}" dt="2023-05-05T21:07:51.622" v="276" actId="20577"/>
          <ac:spMkLst>
            <pc:docMk/>
            <pc:sldMk cId="1687039066" sldId="320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4.341" v="735" actId="47"/>
        <pc:sldMkLst>
          <pc:docMk/>
          <pc:sldMk cId="1558668326" sldId="321"/>
        </pc:sldMkLst>
        <pc:spChg chg="mod">
          <ac:chgData name="Jeremy Beard" userId="9676edfc3f3b3502" providerId="LiveId" clId="{573CDEC4-32D8-4C8C-8D6F-031361DEE47F}" dt="2023-05-05T21:07:58.331" v="285" actId="20577"/>
          <ac:spMkLst>
            <pc:docMk/>
            <pc:sldMk cId="1558668326" sldId="321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2.924" v="734" actId="47"/>
        <pc:sldMkLst>
          <pc:docMk/>
          <pc:sldMk cId="3705123569" sldId="322"/>
        </pc:sldMkLst>
        <pc:spChg chg="mod">
          <ac:chgData name="Jeremy Beard" userId="9676edfc3f3b3502" providerId="LiveId" clId="{573CDEC4-32D8-4C8C-8D6F-031361DEE47F}" dt="2023-05-05T21:08:04.094" v="294" actId="20577"/>
          <ac:spMkLst>
            <pc:docMk/>
            <pc:sldMk cId="3705123569" sldId="322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31.949" v="733" actId="47"/>
        <pc:sldMkLst>
          <pc:docMk/>
          <pc:sldMk cId="936760934" sldId="323"/>
        </pc:sldMkLst>
        <pc:spChg chg="mod">
          <ac:chgData name="Jeremy Beard" userId="9676edfc3f3b3502" providerId="LiveId" clId="{573CDEC4-32D8-4C8C-8D6F-031361DEE47F}" dt="2023-05-05T21:08:10.517" v="304" actId="20577"/>
          <ac:spMkLst>
            <pc:docMk/>
            <pc:sldMk cId="936760934" sldId="323"/>
            <ac:spMk id="5" creationId="{201323FB-427E-4A8D-B473-AB0657D8D23B}"/>
          </ac:spMkLst>
        </pc:spChg>
      </pc:sldChg>
      <pc:sldChg chg="modSp add del mod">
        <pc:chgData name="Jeremy Beard" userId="9676edfc3f3b3502" providerId="LiveId" clId="{573CDEC4-32D8-4C8C-8D6F-031361DEE47F}" dt="2023-05-06T14:24:29.474" v="732" actId="47"/>
        <pc:sldMkLst>
          <pc:docMk/>
          <pc:sldMk cId="1523276397" sldId="324"/>
        </pc:sldMkLst>
        <pc:spChg chg="mod">
          <ac:chgData name="Jeremy Beard" userId="9676edfc3f3b3502" providerId="LiveId" clId="{573CDEC4-32D8-4C8C-8D6F-031361DEE47F}" dt="2023-05-05T21:08:18.554" v="314" actId="20577"/>
          <ac:spMkLst>
            <pc:docMk/>
            <pc:sldMk cId="1523276397" sldId="324"/>
            <ac:spMk id="5" creationId="{201323FB-427E-4A8D-B473-AB0657D8D23B}"/>
          </ac:spMkLst>
        </pc:spChg>
      </pc:sldChg>
      <pc:sldChg chg="add">
        <pc:chgData name="Jeremy Beard" userId="9676edfc3f3b3502" providerId="LiveId" clId="{573CDEC4-32D8-4C8C-8D6F-031361DEE47F}" dt="2023-05-05T21:09:31.681" v="362" actId="2890"/>
        <pc:sldMkLst>
          <pc:docMk/>
          <pc:sldMk cId="2177664000" sldId="325"/>
        </pc:sldMkLst>
      </pc:sldChg>
      <pc:sldChg chg="addSp modSp add mod">
        <pc:chgData name="Jeremy Beard" userId="9676edfc3f3b3502" providerId="LiveId" clId="{573CDEC4-32D8-4C8C-8D6F-031361DEE47F}" dt="2023-05-06T15:55:20.143" v="1490" actId="20577"/>
        <pc:sldMkLst>
          <pc:docMk/>
          <pc:sldMk cId="2683462285" sldId="326"/>
        </pc:sldMkLst>
        <pc:spChg chg="add mod">
          <ac:chgData name="Jeremy Beard" userId="9676edfc3f3b3502" providerId="LiveId" clId="{573CDEC4-32D8-4C8C-8D6F-031361DEE47F}" dt="2023-05-06T15:55:20.143" v="1490" actId="20577"/>
          <ac:spMkLst>
            <pc:docMk/>
            <pc:sldMk cId="2683462285" sldId="326"/>
            <ac:spMk id="3" creationId="{0444C7D6-29B7-9135-22D5-710221C67BF3}"/>
          </ac:spMkLst>
        </pc:spChg>
        <pc:spChg chg="mod">
          <ac:chgData name="Jeremy Beard" userId="9676edfc3f3b3502" providerId="LiveId" clId="{573CDEC4-32D8-4C8C-8D6F-031361DEE47F}" dt="2023-05-06T14:24:03.230" v="681" actId="20577"/>
          <ac:spMkLst>
            <pc:docMk/>
            <pc:sldMk cId="2683462285" sldId="326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44.230" v="785" actId="1076"/>
          <ac:picMkLst>
            <pc:docMk/>
            <pc:sldMk cId="2683462285" sldId="326"/>
            <ac:picMk id="4" creationId="{78AAF3CB-DD10-285E-5920-BC3DA8E84281}"/>
          </ac:picMkLst>
        </pc:picChg>
      </pc:sldChg>
      <pc:sldChg chg="addSp delSp modSp add mod">
        <pc:chgData name="Jeremy Beard" userId="9676edfc3f3b3502" providerId="LiveId" clId="{573CDEC4-32D8-4C8C-8D6F-031361DEE47F}" dt="2023-05-06T15:57:35.163" v="1614" actId="313"/>
        <pc:sldMkLst>
          <pc:docMk/>
          <pc:sldMk cId="147691249" sldId="327"/>
        </pc:sldMkLst>
        <pc:spChg chg="mod">
          <ac:chgData name="Jeremy Beard" userId="9676edfc3f3b3502" providerId="LiveId" clId="{573CDEC4-32D8-4C8C-8D6F-031361DEE47F}" dt="2023-05-06T14:24:15.640" v="697" actId="20577"/>
          <ac:spMkLst>
            <pc:docMk/>
            <pc:sldMk cId="147691249" sldId="327"/>
            <ac:spMk id="5" creationId="{201323FB-427E-4A8D-B473-AB0657D8D23B}"/>
          </ac:spMkLst>
        </pc:spChg>
        <pc:spChg chg="add del">
          <ac:chgData name="Jeremy Beard" userId="9676edfc3f3b3502" providerId="LiveId" clId="{573CDEC4-32D8-4C8C-8D6F-031361DEE47F}" dt="2023-05-06T15:55:41.082" v="1492" actId="22"/>
          <ac:spMkLst>
            <pc:docMk/>
            <pc:sldMk cId="147691249" sldId="327"/>
            <ac:spMk id="6" creationId="{EE19F609-F387-CD7B-F9B1-F10A2155E052}"/>
          </ac:spMkLst>
        </pc:spChg>
        <pc:spChg chg="add mod">
          <ac:chgData name="Jeremy Beard" userId="9676edfc3f3b3502" providerId="LiveId" clId="{573CDEC4-32D8-4C8C-8D6F-031361DEE47F}" dt="2023-05-06T15:57:35.163" v="1614" actId="313"/>
          <ac:spMkLst>
            <pc:docMk/>
            <pc:sldMk cId="147691249" sldId="327"/>
            <ac:spMk id="7" creationId="{A5023168-A46D-91E7-4ECA-D5D620A2E8FB}"/>
          </ac:spMkLst>
        </pc:spChg>
        <pc:picChg chg="mod">
          <ac:chgData name="Jeremy Beard" userId="9676edfc3f3b3502" providerId="LiveId" clId="{573CDEC4-32D8-4C8C-8D6F-031361DEE47F}" dt="2023-05-06T14:25:46.915" v="786" actId="1076"/>
          <ac:picMkLst>
            <pc:docMk/>
            <pc:sldMk cId="147691249" sldId="327"/>
            <ac:picMk id="4" creationId="{52819A03-AB96-F1B7-4F2D-2DB9CBC95F97}"/>
          </ac:picMkLst>
        </pc:picChg>
      </pc:sldChg>
      <pc:sldChg chg="addSp modSp add mod">
        <pc:chgData name="Jeremy Beard" userId="9676edfc3f3b3502" providerId="LiveId" clId="{573CDEC4-32D8-4C8C-8D6F-031361DEE47F}" dt="2023-05-06T18:40:19.245" v="1999" actId="20577"/>
        <pc:sldMkLst>
          <pc:docMk/>
          <pc:sldMk cId="1029396867" sldId="328"/>
        </pc:sldMkLst>
        <pc:spChg chg="add mod">
          <ac:chgData name="Jeremy Beard" userId="9676edfc3f3b3502" providerId="LiveId" clId="{573CDEC4-32D8-4C8C-8D6F-031361DEE47F}" dt="2023-05-06T18:40:19.245" v="1999" actId="20577"/>
          <ac:spMkLst>
            <pc:docMk/>
            <pc:sldMk cId="1029396867" sldId="328"/>
            <ac:spMk id="3" creationId="{E413BEFF-699A-B8F2-32E1-FE4216F7A0C7}"/>
          </ac:spMkLst>
        </pc:spChg>
        <pc:spChg chg="mod">
          <ac:chgData name="Jeremy Beard" userId="9676edfc3f3b3502" providerId="LiveId" clId="{573CDEC4-32D8-4C8C-8D6F-031361DEE47F}" dt="2023-05-06T14:24:26.897" v="731" actId="20577"/>
          <ac:spMkLst>
            <pc:docMk/>
            <pc:sldMk cId="1029396867" sldId="328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53.953" v="788" actId="1076"/>
          <ac:picMkLst>
            <pc:docMk/>
            <pc:sldMk cId="1029396867" sldId="328"/>
            <ac:picMk id="4" creationId="{2BDC8823-D62A-9CA3-8F22-41E28DC053FF}"/>
          </ac:picMkLst>
        </pc:picChg>
      </pc:sldChg>
      <pc:sldChg chg="addSp modSp add mod ord">
        <pc:chgData name="Jeremy Beard" userId="9676edfc3f3b3502" providerId="LiveId" clId="{573CDEC4-32D8-4C8C-8D6F-031361DEE47F}" dt="2023-05-06T15:58:25.910" v="1751" actId="20577"/>
        <pc:sldMkLst>
          <pc:docMk/>
          <pc:sldMk cId="902750571" sldId="329"/>
        </pc:sldMkLst>
        <pc:spChg chg="add mod">
          <ac:chgData name="Jeremy Beard" userId="9676edfc3f3b3502" providerId="LiveId" clId="{573CDEC4-32D8-4C8C-8D6F-031361DEE47F}" dt="2023-05-06T15:58:25.910" v="1751" actId="20577"/>
          <ac:spMkLst>
            <pc:docMk/>
            <pc:sldMk cId="902750571" sldId="329"/>
            <ac:spMk id="3" creationId="{DE409147-4A7F-D659-95B0-EFB79AEA34B4}"/>
          </ac:spMkLst>
        </pc:spChg>
        <pc:spChg chg="mod">
          <ac:chgData name="Jeremy Beard" userId="9676edfc3f3b3502" providerId="LiveId" clId="{573CDEC4-32D8-4C8C-8D6F-031361DEE47F}" dt="2023-05-06T14:24:21.601" v="715" actId="20577"/>
          <ac:spMkLst>
            <pc:docMk/>
            <pc:sldMk cId="902750571" sldId="329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50.509" v="787" actId="1076"/>
          <ac:picMkLst>
            <pc:docMk/>
            <pc:sldMk cId="902750571" sldId="329"/>
            <ac:picMk id="4" creationId="{5B95BF73-BBE8-DE9D-0EA4-16B05AE7A1FD}"/>
          </ac:picMkLst>
        </pc:picChg>
      </pc:sldChg>
      <pc:sldChg chg="addSp modSp add mod">
        <pc:chgData name="Jeremy Beard" userId="9676edfc3f3b3502" providerId="LiveId" clId="{573CDEC4-32D8-4C8C-8D6F-031361DEE47F}" dt="2023-05-06T15:53:33.262" v="1342" actId="20577"/>
        <pc:sldMkLst>
          <pc:docMk/>
          <pc:sldMk cId="2040119981" sldId="330"/>
        </pc:sldMkLst>
        <pc:spChg chg="add mod">
          <ac:chgData name="Jeremy Beard" userId="9676edfc3f3b3502" providerId="LiveId" clId="{573CDEC4-32D8-4C8C-8D6F-031361DEE47F}" dt="2023-05-06T15:53:33.262" v="1342" actId="20577"/>
          <ac:spMkLst>
            <pc:docMk/>
            <pc:sldMk cId="2040119981" sldId="330"/>
            <ac:spMk id="3" creationId="{A9FCF836-370D-DFF7-B850-157DB488585E}"/>
          </ac:spMkLst>
        </pc:spChg>
        <pc:spChg chg="mod">
          <ac:chgData name="Jeremy Beard" userId="9676edfc3f3b3502" providerId="LiveId" clId="{573CDEC4-32D8-4C8C-8D6F-031361DEE47F}" dt="2023-05-06T14:22:33.975" v="614" actId="20577"/>
          <ac:spMkLst>
            <pc:docMk/>
            <pc:sldMk cId="2040119981" sldId="330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9.678" v="784" actId="1076"/>
          <ac:picMkLst>
            <pc:docMk/>
            <pc:sldMk cId="2040119981" sldId="330"/>
            <ac:picMk id="4" creationId="{0C05A563-DE22-DCDC-FF38-994EF362C03B}"/>
          </ac:picMkLst>
        </pc:picChg>
      </pc:sldChg>
      <pc:sldChg chg="addSp modSp add mod">
        <pc:chgData name="Jeremy Beard" userId="9676edfc3f3b3502" providerId="LiveId" clId="{573CDEC4-32D8-4C8C-8D6F-031361DEE47F}" dt="2023-05-06T15:53:05.392" v="1276" actId="20577"/>
        <pc:sldMkLst>
          <pc:docMk/>
          <pc:sldMk cId="3348953122" sldId="331"/>
        </pc:sldMkLst>
        <pc:spChg chg="add mod">
          <ac:chgData name="Jeremy Beard" userId="9676edfc3f3b3502" providerId="LiveId" clId="{573CDEC4-32D8-4C8C-8D6F-031361DEE47F}" dt="2023-05-06T15:53:05.392" v="1276" actId="20577"/>
          <ac:spMkLst>
            <pc:docMk/>
            <pc:sldMk cId="3348953122" sldId="331"/>
            <ac:spMk id="3" creationId="{3853659D-D8AB-B1A0-1184-577FE26BA40D}"/>
          </ac:spMkLst>
        </pc:spChg>
        <pc:spChg chg="mod">
          <ac:chgData name="Jeremy Beard" userId="9676edfc3f3b3502" providerId="LiveId" clId="{573CDEC4-32D8-4C8C-8D6F-031361DEE47F}" dt="2023-05-06T15:51:38.455" v="1175" actId="20577"/>
          <ac:spMkLst>
            <pc:docMk/>
            <pc:sldMk cId="3348953122" sldId="331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3.473" v="782" actId="1076"/>
          <ac:picMkLst>
            <pc:docMk/>
            <pc:sldMk cId="3348953122" sldId="331"/>
            <ac:picMk id="4" creationId="{8944122A-ECDE-3E54-C1AC-E8AD60AFB88D}"/>
          </ac:picMkLst>
        </pc:picChg>
      </pc:sldChg>
      <pc:sldChg chg="addSp modSp add del mod">
        <pc:chgData name="Jeremy Beard" userId="9676edfc3f3b3502" providerId="LiveId" clId="{573CDEC4-32D8-4C8C-8D6F-031361DEE47F}" dt="2023-05-06T15:53:48.162" v="1344" actId="47"/>
        <pc:sldMkLst>
          <pc:docMk/>
          <pc:sldMk cId="2097092792" sldId="332"/>
        </pc:sldMkLst>
        <pc:spChg chg="add mod">
          <ac:chgData name="Jeremy Beard" userId="9676edfc3f3b3502" providerId="LiveId" clId="{573CDEC4-32D8-4C8C-8D6F-031361DEE47F}" dt="2023-05-06T15:53:42.025" v="1343"/>
          <ac:spMkLst>
            <pc:docMk/>
            <pc:sldMk cId="2097092792" sldId="332"/>
            <ac:spMk id="3" creationId="{66DC4E94-3C9A-4840-BD33-295EB8DED6CC}"/>
          </ac:spMkLst>
        </pc:spChg>
        <pc:spChg chg="mod">
          <ac:chgData name="Jeremy Beard" userId="9676edfc3f3b3502" providerId="LiveId" clId="{573CDEC4-32D8-4C8C-8D6F-031361DEE47F}" dt="2023-05-06T14:23:52.503" v="662" actId="20577"/>
          <ac:spMkLst>
            <pc:docMk/>
            <pc:sldMk cId="2097092792" sldId="332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29.630" v="781" actId="1076"/>
          <ac:picMkLst>
            <pc:docMk/>
            <pc:sldMk cId="2097092792" sldId="332"/>
            <ac:picMk id="4" creationId="{DDA6BB8C-9FD1-C80F-BE7A-FA3B9DA76E4A}"/>
          </ac:picMkLst>
        </pc:picChg>
      </pc:sldChg>
      <pc:sldChg chg="addSp modSp add mod ord">
        <pc:chgData name="Jeremy Beard" userId="9676edfc3f3b3502" providerId="LiveId" clId="{573CDEC4-32D8-4C8C-8D6F-031361DEE47F}" dt="2023-05-06T15:49:14.822" v="1006" actId="20577"/>
        <pc:sldMkLst>
          <pc:docMk/>
          <pc:sldMk cId="3741717606" sldId="333"/>
        </pc:sldMkLst>
        <pc:spChg chg="add mod">
          <ac:chgData name="Jeremy Beard" userId="9676edfc3f3b3502" providerId="LiveId" clId="{573CDEC4-32D8-4C8C-8D6F-031361DEE47F}" dt="2023-05-06T15:49:14.822" v="1006" actId="20577"/>
          <ac:spMkLst>
            <pc:docMk/>
            <pc:sldMk cId="3741717606" sldId="333"/>
            <ac:spMk id="3" creationId="{3670B9FA-D92E-DEE6-E121-2898FE353E72}"/>
          </ac:spMkLst>
        </pc:spChg>
        <pc:spChg chg="mod">
          <ac:chgData name="Jeremy Beard" userId="9676edfc3f3b3502" providerId="LiveId" clId="{573CDEC4-32D8-4C8C-8D6F-031361DEE47F}" dt="2023-05-06T14:22:42.559" v="631" actId="20577"/>
          <ac:spMkLst>
            <pc:docMk/>
            <pc:sldMk cId="3741717606" sldId="333"/>
            <ac:spMk id="5" creationId="{201323FB-427E-4A8D-B473-AB0657D8D23B}"/>
          </ac:spMkLst>
        </pc:spChg>
        <pc:picChg chg="mod">
          <ac:chgData name="Jeremy Beard" userId="9676edfc3f3b3502" providerId="LiveId" clId="{573CDEC4-32D8-4C8C-8D6F-031361DEE47F}" dt="2023-05-06T14:25:36.470" v="783" actId="1076"/>
          <ac:picMkLst>
            <pc:docMk/>
            <pc:sldMk cId="3741717606" sldId="333"/>
            <ac:picMk id="4" creationId="{E7A02097-EA86-CAC4-0CA2-65043E265844}"/>
          </ac:picMkLst>
        </pc:picChg>
      </pc:sldChg>
      <pc:sldChg chg="modSp add mod ord">
        <pc:chgData name="Jeremy Beard" userId="9676edfc3f3b3502" providerId="LiveId" clId="{573CDEC4-32D8-4C8C-8D6F-031361DEE47F}" dt="2023-05-06T14:25:21.872" v="780" actId="20577"/>
        <pc:sldMkLst>
          <pc:docMk/>
          <pc:sldMk cId="1032885320" sldId="334"/>
        </pc:sldMkLst>
        <pc:spChg chg="mod">
          <ac:chgData name="Jeremy Beard" userId="9676edfc3f3b3502" providerId="LiveId" clId="{573CDEC4-32D8-4C8C-8D6F-031361DEE47F}" dt="2023-05-06T14:25:21.872" v="780" actId="20577"/>
          <ac:spMkLst>
            <pc:docMk/>
            <pc:sldMk cId="1032885320" sldId="334"/>
            <ac:spMk id="5" creationId="{201323FB-427E-4A8D-B473-AB0657D8D23B}"/>
          </ac:spMkLst>
        </pc:spChg>
      </pc:sldChg>
    </pc:docChg>
  </pc:docChgLst>
  <pc:docChgLst>
    <pc:chgData name="Jeremy Beard" userId="9676edfc3f3b3502" providerId="LiveId" clId="{93CDB568-3FF5-45DB-B145-164AD87D0628}"/>
    <pc:docChg chg="custSel addSld delSld modSld delMainMaster modMainMaster">
      <pc:chgData name="Jeremy Beard" userId="9676edfc3f3b3502" providerId="LiveId" clId="{93CDB568-3FF5-45DB-B145-164AD87D0628}" dt="2023-06-03T17:23:50.920" v="2032" actId="404"/>
      <pc:docMkLst>
        <pc:docMk/>
      </pc:docMkLst>
      <pc:sldChg chg="addSp delSp modSp mod setBg">
        <pc:chgData name="Jeremy Beard" userId="9676edfc3f3b3502" providerId="LiveId" clId="{93CDB568-3FF5-45DB-B145-164AD87D0628}" dt="2023-06-03T16:18:03.193" v="123"/>
        <pc:sldMkLst>
          <pc:docMk/>
          <pc:sldMk cId="3946934594" sldId="256"/>
        </pc:sldMkLst>
        <pc:spChg chg="mod">
          <ac:chgData name="Jeremy Beard" userId="9676edfc3f3b3502" providerId="LiveId" clId="{93CDB568-3FF5-45DB-B145-164AD87D0628}" dt="2023-06-03T16:17:55.890" v="122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Jeremy Beard" userId="9676edfc3f3b3502" providerId="LiveId" clId="{93CDB568-3FF5-45DB-B145-164AD87D0628}" dt="2023-06-03T16:17:55.890" v="122"/>
          <ac:spMkLst>
            <pc:docMk/>
            <pc:sldMk cId="3946934594" sldId="256"/>
            <ac:spMk id="3" creationId="{0D537F64-4C96-4AA8-BB21-E8053A3186DD}"/>
          </ac:spMkLst>
        </pc:spChg>
        <pc:spChg chg="add del mod">
          <ac:chgData name="Jeremy Beard" userId="9676edfc3f3b3502" providerId="LiveId" clId="{93CDB568-3FF5-45DB-B145-164AD87D0628}" dt="2023-06-03T16:17:12.213" v="112"/>
          <ac:spMkLst>
            <pc:docMk/>
            <pc:sldMk cId="3946934594" sldId="256"/>
            <ac:spMk id="4" creationId="{DC416FC0-34E8-457A-EB2A-BAC856B8175A}"/>
          </ac:spMkLst>
        </pc:spChg>
        <pc:spChg chg="add del mod">
          <ac:chgData name="Jeremy Beard" userId="9676edfc3f3b3502" providerId="LiveId" clId="{93CDB568-3FF5-45DB-B145-164AD87D0628}" dt="2023-06-03T16:17:12.213" v="112"/>
          <ac:spMkLst>
            <pc:docMk/>
            <pc:sldMk cId="3946934594" sldId="256"/>
            <ac:spMk id="5" creationId="{51C07C29-6A10-F3BC-7417-A4E16C00C13D}"/>
          </ac:spMkLst>
        </pc:spChg>
      </pc:sldChg>
      <pc:sldChg chg="modSp del mod">
        <pc:chgData name="Jeremy Beard" userId="9676edfc3f3b3502" providerId="LiveId" clId="{93CDB568-3FF5-45DB-B145-164AD87D0628}" dt="2023-06-03T16:39:02.344" v="207" actId="47"/>
        <pc:sldMkLst>
          <pc:docMk/>
          <pc:sldMk cId="1065425595" sldId="266"/>
        </pc:sldMkLst>
        <pc:spChg chg="mod">
          <ac:chgData name="Jeremy Beard" userId="9676edfc3f3b3502" providerId="LiveId" clId="{93CDB568-3FF5-45DB-B145-164AD87D0628}" dt="2023-06-03T16:18:16.204" v="124" actId="207"/>
          <ac:spMkLst>
            <pc:docMk/>
            <pc:sldMk cId="1065425595" sldId="266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8:16.204" v="124" actId="207"/>
          <ac:spMkLst>
            <pc:docMk/>
            <pc:sldMk cId="1065425595" sldId="266"/>
            <ac:spMk id="5" creationId="{201323FB-427E-4A8D-B473-AB0657D8D23B}"/>
          </ac:spMkLst>
        </pc:spChg>
        <pc:spChg chg="mod">
          <ac:chgData name="Jeremy Beard" userId="9676edfc3f3b3502" providerId="LiveId" clId="{93CDB568-3FF5-45DB-B145-164AD87D0628}" dt="2023-06-03T16:18:16.204" v="124" actId="207"/>
          <ac:spMkLst>
            <pc:docMk/>
            <pc:sldMk cId="1065425595" sldId="266"/>
            <ac:spMk id="6" creationId="{A79CCD1F-81D2-49FB-F45E-44EB3BDF2B21}"/>
          </ac:spMkLst>
        </pc:spChg>
      </pc:sldChg>
      <pc:sldChg chg="modSp del setBg">
        <pc:chgData name="Jeremy Beard" userId="9676edfc3f3b3502" providerId="LiveId" clId="{93CDB568-3FF5-45DB-B145-164AD87D0628}" dt="2023-06-03T16:19:32.417" v="135" actId="2696"/>
        <pc:sldMkLst>
          <pc:docMk/>
          <pc:sldMk cId="44069682" sldId="268"/>
        </pc:sldMkLst>
        <pc:spChg chg="mod">
          <ac:chgData name="Jeremy Beard" userId="9676edfc3f3b3502" providerId="LiveId" clId="{93CDB568-3FF5-45DB-B145-164AD87D0628}" dt="2023-06-03T16:19:27.718" v="134"/>
          <ac:spMkLst>
            <pc:docMk/>
            <pc:sldMk cId="44069682" sldId="268"/>
            <ac:spMk id="2" creationId="{632BE5BF-9922-45FB-8F3F-4446D40A051B}"/>
          </ac:spMkLst>
        </pc:spChg>
      </pc:sldChg>
      <pc:sldChg chg="modSp del mod">
        <pc:chgData name="Jeremy Beard" userId="9676edfc3f3b3502" providerId="LiveId" clId="{93CDB568-3FF5-45DB-B145-164AD87D0628}" dt="2023-06-03T16:39:05.633" v="209" actId="47"/>
        <pc:sldMkLst>
          <pc:docMk/>
          <pc:sldMk cId="1615044428" sldId="299"/>
        </pc:sldMkLst>
        <pc:spChg chg="mod">
          <ac:chgData name="Jeremy Beard" userId="9676edfc3f3b3502" providerId="LiveId" clId="{93CDB568-3FF5-45DB-B145-164AD87D0628}" dt="2023-06-03T16:17:49.059" v="120"/>
          <ac:spMkLst>
            <pc:docMk/>
            <pc:sldMk cId="1615044428" sldId="299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7:39.284" v="119" actId="207"/>
          <ac:spMkLst>
            <pc:docMk/>
            <pc:sldMk cId="1615044428" sldId="299"/>
            <ac:spMk id="5" creationId="{201323FB-427E-4A8D-B473-AB0657D8D23B}"/>
          </ac:spMkLst>
        </pc:spChg>
      </pc:sldChg>
      <pc:sldChg chg="addSp delSp modSp del mod">
        <pc:chgData name="Jeremy Beard" userId="9676edfc3f3b3502" providerId="LiveId" clId="{93CDB568-3FF5-45DB-B145-164AD87D0628}" dt="2023-06-03T16:39:25.463" v="210" actId="47"/>
        <pc:sldMkLst>
          <pc:docMk/>
          <pc:sldMk cId="3780875674" sldId="336"/>
        </pc:sldMkLst>
        <pc:spChg chg="mod">
          <ac:chgData name="Jeremy Beard" userId="9676edfc3f3b3502" providerId="LiveId" clId="{93CDB568-3FF5-45DB-B145-164AD87D0628}" dt="2023-06-03T16:18:37.784" v="128" actId="207"/>
          <ac:spMkLst>
            <pc:docMk/>
            <pc:sldMk cId="3780875674" sldId="336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8:37.784" v="128" actId="207"/>
          <ac:spMkLst>
            <pc:docMk/>
            <pc:sldMk cId="3780875674" sldId="336"/>
            <ac:spMk id="3" creationId="{D241C982-AEE9-5515-101F-8E743254BDF1}"/>
          </ac:spMkLst>
        </pc:spChg>
        <pc:spChg chg="mod">
          <ac:chgData name="Jeremy Beard" userId="9676edfc3f3b3502" providerId="LiveId" clId="{93CDB568-3FF5-45DB-B145-164AD87D0628}" dt="2023-06-03T16:18:37.784" v="128" actId="207"/>
          <ac:spMkLst>
            <pc:docMk/>
            <pc:sldMk cId="3780875674" sldId="336"/>
            <ac:spMk id="5" creationId="{201323FB-427E-4A8D-B473-AB0657D8D23B}"/>
          </ac:spMkLst>
        </pc:spChg>
        <pc:spChg chg="add mod">
          <ac:chgData name="Jeremy Beard" userId="9676edfc3f3b3502" providerId="LiveId" clId="{93CDB568-3FF5-45DB-B145-164AD87D0628}" dt="2023-06-03T16:18:37.784" v="128" actId="207"/>
          <ac:spMkLst>
            <pc:docMk/>
            <pc:sldMk cId="3780875674" sldId="336"/>
            <ac:spMk id="6" creationId="{31FF481B-F2D5-C4E8-FFCE-20BD90C4082E}"/>
          </ac:spMkLst>
        </pc:spChg>
        <pc:spChg chg="del">
          <ac:chgData name="Jeremy Beard" userId="9676edfc3f3b3502" providerId="LiveId" clId="{93CDB568-3FF5-45DB-B145-164AD87D0628}" dt="2023-05-31T01:39:40.352" v="100" actId="478"/>
          <ac:spMkLst>
            <pc:docMk/>
            <pc:sldMk cId="3780875674" sldId="336"/>
            <ac:spMk id="8" creationId="{2A6CA865-CFF7-A693-436B-B9218DE7BD2A}"/>
          </ac:spMkLst>
        </pc:spChg>
        <pc:graphicFrameChg chg="del">
          <ac:chgData name="Jeremy Beard" userId="9676edfc3f3b3502" providerId="LiveId" clId="{93CDB568-3FF5-45DB-B145-164AD87D0628}" dt="2023-05-31T01:38:33.289" v="52" actId="478"/>
          <ac:graphicFrameMkLst>
            <pc:docMk/>
            <pc:sldMk cId="3780875674" sldId="336"/>
            <ac:graphicFrameMk id="4" creationId="{667E05F4-30B9-1E24-5A59-144D41FB3D85}"/>
          </ac:graphicFrameMkLst>
        </pc:graphicFrameChg>
        <pc:picChg chg="add del mod">
          <ac:chgData name="Jeremy Beard" userId="9676edfc3f3b3502" providerId="LiveId" clId="{93CDB568-3FF5-45DB-B145-164AD87D0628}" dt="2023-06-03T16:37:13.234" v="176" actId="21"/>
          <ac:picMkLst>
            <pc:docMk/>
            <pc:sldMk cId="3780875674" sldId="336"/>
            <ac:picMk id="4" creationId="{2BFA7ACE-55A4-E068-833F-9CBC982233A6}"/>
          </ac:picMkLst>
        </pc:picChg>
      </pc:sldChg>
      <pc:sldChg chg="modSp del mod">
        <pc:chgData name="Jeremy Beard" userId="9676edfc3f3b3502" providerId="LiveId" clId="{93CDB568-3FF5-45DB-B145-164AD87D0628}" dt="2023-06-03T16:39:03.989" v="208" actId="47"/>
        <pc:sldMkLst>
          <pc:docMk/>
          <pc:sldMk cId="959217357" sldId="345"/>
        </pc:sldMkLst>
        <pc:spChg chg="mod">
          <ac:chgData name="Jeremy Beard" userId="9676edfc3f3b3502" providerId="LiveId" clId="{93CDB568-3FF5-45DB-B145-164AD87D0628}" dt="2023-06-03T16:18:21.895" v="125" actId="207"/>
          <ac:spMkLst>
            <pc:docMk/>
            <pc:sldMk cId="959217357" sldId="345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8:21.895" v="125" actId="207"/>
          <ac:spMkLst>
            <pc:docMk/>
            <pc:sldMk cId="959217357" sldId="345"/>
            <ac:spMk id="5" creationId="{201323FB-427E-4A8D-B473-AB0657D8D23B}"/>
          </ac:spMkLst>
        </pc:spChg>
        <pc:spChg chg="mod">
          <ac:chgData name="Jeremy Beard" userId="9676edfc3f3b3502" providerId="LiveId" clId="{93CDB568-3FF5-45DB-B145-164AD87D0628}" dt="2023-06-03T16:18:21.895" v="125" actId="207"/>
          <ac:spMkLst>
            <pc:docMk/>
            <pc:sldMk cId="959217357" sldId="345"/>
            <ac:spMk id="6" creationId="{A79CCD1F-81D2-49FB-F45E-44EB3BDF2B21}"/>
          </ac:spMkLst>
        </pc:spChg>
      </pc:sldChg>
      <pc:sldChg chg="modSp mod">
        <pc:chgData name="Jeremy Beard" userId="9676edfc3f3b3502" providerId="LiveId" clId="{93CDB568-3FF5-45DB-B145-164AD87D0628}" dt="2023-06-03T17:22:41.798" v="2029" actId="20577"/>
        <pc:sldMkLst>
          <pc:docMk/>
          <pc:sldMk cId="3115277256" sldId="346"/>
        </pc:sldMkLst>
        <pc:spChg chg="mod">
          <ac:chgData name="Jeremy Beard" userId="9676edfc3f3b3502" providerId="LiveId" clId="{93CDB568-3FF5-45DB-B145-164AD87D0628}" dt="2023-06-03T16:18:55.337" v="130" actId="207"/>
          <ac:spMkLst>
            <pc:docMk/>
            <pc:sldMk cId="3115277256" sldId="346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8:55.337" v="130" actId="207"/>
          <ac:spMkLst>
            <pc:docMk/>
            <pc:sldMk cId="3115277256" sldId="346"/>
            <ac:spMk id="5" creationId="{201323FB-427E-4A8D-B473-AB0657D8D23B}"/>
          </ac:spMkLst>
        </pc:spChg>
        <pc:spChg chg="mod">
          <ac:chgData name="Jeremy Beard" userId="9676edfc3f3b3502" providerId="LiveId" clId="{93CDB568-3FF5-45DB-B145-164AD87D0628}" dt="2023-06-03T17:22:41.798" v="2029" actId="20577"/>
          <ac:spMkLst>
            <pc:docMk/>
            <pc:sldMk cId="3115277256" sldId="346"/>
            <ac:spMk id="6" creationId="{A79CCD1F-81D2-49FB-F45E-44EB3BDF2B21}"/>
          </ac:spMkLst>
        </pc:spChg>
      </pc:sldChg>
      <pc:sldChg chg="addSp delSp modSp mod">
        <pc:chgData name="Jeremy Beard" userId="9676edfc3f3b3502" providerId="LiveId" clId="{93CDB568-3FF5-45DB-B145-164AD87D0628}" dt="2023-06-03T17:23:50.920" v="2032" actId="404"/>
        <pc:sldMkLst>
          <pc:docMk/>
          <pc:sldMk cId="3332444629" sldId="347"/>
        </pc:sldMkLst>
        <pc:spChg chg="mod">
          <ac:chgData name="Jeremy Beard" userId="9676edfc3f3b3502" providerId="LiveId" clId="{93CDB568-3FF5-45DB-B145-164AD87D0628}" dt="2023-06-03T16:18:33.984" v="127" actId="207"/>
          <ac:spMkLst>
            <pc:docMk/>
            <pc:sldMk cId="3332444629" sldId="347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7:23:50.920" v="2032" actId="404"/>
          <ac:spMkLst>
            <pc:docMk/>
            <pc:sldMk cId="3332444629" sldId="347"/>
            <ac:spMk id="3" creationId="{D241C982-AEE9-5515-101F-8E743254BDF1}"/>
          </ac:spMkLst>
        </pc:spChg>
        <pc:spChg chg="mod">
          <ac:chgData name="Jeremy Beard" userId="9676edfc3f3b3502" providerId="LiveId" clId="{93CDB568-3FF5-45DB-B145-164AD87D0628}" dt="2023-06-03T16:56:05.281" v="237" actId="1076"/>
          <ac:spMkLst>
            <pc:docMk/>
            <pc:sldMk cId="3332444629" sldId="347"/>
            <ac:spMk id="5" creationId="{201323FB-427E-4A8D-B473-AB0657D8D23B}"/>
          </ac:spMkLst>
        </pc:spChg>
        <pc:spChg chg="del">
          <ac:chgData name="Jeremy Beard" userId="9676edfc3f3b3502" providerId="LiveId" clId="{93CDB568-3FF5-45DB-B145-164AD87D0628}" dt="2023-05-31T01:39:22.793" v="88" actId="478"/>
          <ac:spMkLst>
            <pc:docMk/>
            <pc:sldMk cId="3332444629" sldId="347"/>
            <ac:spMk id="6" creationId="{4FCB4EC7-E045-D467-0100-48A15D4FA268}"/>
          </ac:spMkLst>
        </pc:spChg>
        <pc:spChg chg="del">
          <ac:chgData name="Jeremy Beard" userId="9676edfc3f3b3502" providerId="LiveId" clId="{93CDB568-3FF5-45DB-B145-164AD87D0628}" dt="2023-05-31T01:39:25.779" v="90" actId="478"/>
          <ac:spMkLst>
            <pc:docMk/>
            <pc:sldMk cId="3332444629" sldId="347"/>
            <ac:spMk id="7" creationId="{0F05C306-6976-44EE-EC2D-B85F478E5A46}"/>
          </ac:spMkLst>
        </pc:spChg>
        <pc:spChg chg="add del mod">
          <ac:chgData name="Jeremy Beard" userId="9676edfc3f3b3502" providerId="LiveId" clId="{93CDB568-3FF5-45DB-B145-164AD87D0628}" dt="2023-06-03T16:37:17.979" v="178" actId="478"/>
          <ac:spMkLst>
            <pc:docMk/>
            <pc:sldMk cId="3332444629" sldId="347"/>
            <ac:spMk id="8" creationId="{A6803938-41E8-D6B2-1AA7-DEA456C25F96}"/>
          </ac:spMkLst>
        </pc:spChg>
        <pc:spChg chg="add mod">
          <ac:chgData name="Jeremy Beard" userId="9676edfc3f3b3502" providerId="LiveId" clId="{93CDB568-3FF5-45DB-B145-164AD87D0628}" dt="2023-06-03T16:54:21.832" v="228" actId="1076"/>
          <ac:spMkLst>
            <pc:docMk/>
            <pc:sldMk cId="3332444629" sldId="347"/>
            <ac:spMk id="11" creationId="{9B2BDB1F-8FF4-CE06-3D57-F4FBB44DBF4E}"/>
          </ac:spMkLst>
        </pc:spChg>
        <pc:graphicFrameChg chg="del">
          <ac:chgData name="Jeremy Beard" userId="9676edfc3f3b3502" providerId="LiveId" clId="{93CDB568-3FF5-45DB-B145-164AD87D0628}" dt="2023-05-31T01:38:36.762" v="53" actId="478"/>
          <ac:graphicFrameMkLst>
            <pc:docMk/>
            <pc:sldMk cId="3332444629" sldId="347"/>
            <ac:graphicFrameMk id="4" creationId="{08DF21F7-BC87-0954-D90C-EA6700C62363}"/>
          </ac:graphicFrameMkLst>
        </pc:graphicFrameChg>
        <pc:graphicFrameChg chg="add mod">
          <ac:chgData name="Jeremy Beard" userId="9676edfc3f3b3502" providerId="LiveId" clId="{93CDB568-3FF5-45DB-B145-164AD87D0628}" dt="2023-06-03T16:23:10.698" v="144"/>
          <ac:graphicFrameMkLst>
            <pc:docMk/>
            <pc:sldMk cId="3332444629" sldId="347"/>
            <ac:graphicFrameMk id="4" creationId="{D22BF45E-C3CB-C0AD-FFA8-3422922386E5}"/>
          </ac:graphicFrameMkLst>
        </pc:graphicFrameChg>
        <pc:picChg chg="add del mod">
          <ac:chgData name="Jeremy Beard" userId="9676edfc3f3b3502" providerId="LiveId" clId="{93CDB568-3FF5-45DB-B145-164AD87D0628}" dt="2023-06-03T16:47:44.101" v="215" actId="478"/>
          <ac:picMkLst>
            <pc:docMk/>
            <pc:sldMk cId="3332444629" sldId="347"/>
            <ac:picMk id="6" creationId="{1BAD6F30-F090-1815-1CB1-3A7F11A8621B}"/>
          </ac:picMkLst>
        </pc:picChg>
        <pc:picChg chg="add del mod modCrop">
          <ac:chgData name="Jeremy Beard" userId="9676edfc3f3b3502" providerId="LiveId" clId="{93CDB568-3FF5-45DB-B145-164AD87D0628}" dt="2023-06-03T16:47:35.411" v="211" actId="478"/>
          <ac:picMkLst>
            <pc:docMk/>
            <pc:sldMk cId="3332444629" sldId="347"/>
            <ac:picMk id="7" creationId="{62F2F37C-3CEE-105D-EE2B-E086DDAC2F3D}"/>
          </ac:picMkLst>
        </pc:picChg>
        <pc:picChg chg="add mod">
          <ac:chgData name="Jeremy Beard" userId="9676edfc3f3b3502" providerId="LiveId" clId="{93CDB568-3FF5-45DB-B145-164AD87D0628}" dt="2023-06-03T16:49:39.505" v="221" actId="14100"/>
          <ac:picMkLst>
            <pc:docMk/>
            <pc:sldMk cId="3332444629" sldId="347"/>
            <ac:picMk id="9" creationId="{65B37DCA-8A91-08A5-A89E-74A1BB38C3C0}"/>
          </ac:picMkLst>
        </pc:picChg>
        <pc:picChg chg="add mod">
          <ac:chgData name="Jeremy Beard" userId="9676edfc3f3b3502" providerId="LiveId" clId="{93CDB568-3FF5-45DB-B145-164AD87D0628}" dt="2023-06-03T16:49:46.314" v="223" actId="14100"/>
          <ac:picMkLst>
            <pc:docMk/>
            <pc:sldMk cId="3332444629" sldId="347"/>
            <ac:picMk id="10" creationId="{08AEC4B1-150F-6D73-AA18-FC98C0AC8181}"/>
          </ac:picMkLst>
        </pc:picChg>
        <pc:cxnChg chg="del">
          <ac:chgData name="Jeremy Beard" userId="9676edfc3f3b3502" providerId="LiveId" clId="{93CDB568-3FF5-45DB-B145-164AD87D0628}" dt="2023-05-31T01:39:27.431" v="91" actId="478"/>
          <ac:cxnSpMkLst>
            <pc:docMk/>
            <pc:sldMk cId="3332444629" sldId="347"/>
            <ac:cxnSpMk id="9" creationId="{F4E58835-DED4-E92F-0E96-1939617C588C}"/>
          </ac:cxnSpMkLst>
        </pc:cxnChg>
      </pc:sldChg>
      <pc:sldChg chg="addSp delSp modSp del mod">
        <pc:chgData name="Jeremy Beard" userId="9676edfc3f3b3502" providerId="LiveId" clId="{93CDB568-3FF5-45DB-B145-164AD87D0628}" dt="2023-06-03T16:38:05.636" v="194" actId="47"/>
        <pc:sldMkLst>
          <pc:docMk/>
          <pc:sldMk cId="1259205572" sldId="348"/>
        </pc:sldMkLst>
        <pc:spChg chg="mod">
          <ac:chgData name="Jeremy Beard" userId="9676edfc3f3b3502" providerId="LiveId" clId="{93CDB568-3FF5-45DB-B145-164AD87D0628}" dt="2023-06-03T16:18:28.890" v="126" actId="207"/>
          <ac:spMkLst>
            <pc:docMk/>
            <pc:sldMk cId="1259205572" sldId="348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6:18:28.890" v="126" actId="207"/>
          <ac:spMkLst>
            <pc:docMk/>
            <pc:sldMk cId="1259205572" sldId="348"/>
            <ac:spMk id="3" creationId="{D241C982-AEE9-5515-101F-8E743254BDF1}"/>
          </ac:spMkLst>
        </pc:spChg>
        <pc:spChg chg="mod">
          <ac:chgData name="Jeremy Beard" userId="9676edfc3f3b3502" providerId="LiveId" clId="{93CDB568-3FF5-45DB-B145-164AD87D0628}" dt="2023-06-03T16:18:28.890" v="126" actId="207"/>
          <ac:spMkLst>
            <pc:docMk/>
            <pc:sldMk cId="1259205572" sldId="348"/>
            <ac:spMk id="5" creationId="{201323FB-427E-4A8D-B473-AB0657D8D23B}"/>
          </ac:spMkLst>
        </pc:spChg>
        <pc:spChg chg="mod">
          <ac:chgData name="Jeremy Beard" userId="9676edfc3f3b3502" providerId="LiveId" clId="{93CDB568-3FF5-45DB-B145-164AD87D0628}" dt="2023-06-03T16:18:28.890" v="126" actId="207"/>
          <ac:spMkLst>
            <pc:docMk/>
            <pc:sldMk cId="1259205572" sldId="348"/>
            <ac:spMk id="7" creationId="{81554457-6DD1-64CC-2285-D712161DC041}"/>
          </ac:spMkLst>
        </pc:spChg>
        <pc:graphicFrameChg chg="del">
          <ac:chgData name="Jeremy Beard" userId="9676edfc3f3b3502" providerId="LiveId" clId="{93CDB568-3FF5-45DB-B145-164AD87D0628}" dt="2023-05-31T01:38:40.047" v="54" actId="478"/>
          <ac:graphicFrameMkLst>
            <pc:docMk/>
            <pc:sldMk cId="1259205572" sldId="348"/>
            <ac:graphicFrameMk id="6" creationId="{FF1BE3F6-6D23-E7C6-027B-141F46FD5073}"/>
          </ac:graphicFrameMkLst>
        </pc:graphicFrameChg>
        <pc:picChg chg="add del mod">
          <ac:chgData name="Jeremy Beard" userId="9676edfc3f3b3502" providerId="LiveId" clId="{93CDB568-3FF5-45DB-B145-164AD87D0628}" dt="2023-06-03T16:36:27.097" v="161" actId="478"/>
          <ac:picMkLst>
            <pc:docMk/>
            <pc:sldMk cId="1259205572" sldId="348"/>
            <ac:picMk id="4" creationId="{0C2071D5-BB7D-B11E-B451-ED69505C8401}"/>
          </ac:picMkLst>
        </pc:picChg>
        <pc:picChg chg="add del mod">
          <ac:chgData name="Jeremy Beard" userId="9676edfc3f3b3502" providerId="LiveId" clId="{93CDB568-3FF5-45DB-B145-164AD87D0628}" dt="2023-06-03T16:36:35.910" v="165" actId="21"/>
          <ac:picMkLst>
            <pc:docMk/>
            <pc:sldMk cId="1259205572" sldId="348"/>
            <ac:picMk id="6" creationId="{64D994BB-3008-A502-42AB-8074A84153D4}"/>
          </ac:picMkLst>
        </pc:picChg>
      </pc:sldChg>
      <pc:sldChg chg="addSp delSp modSp mod">
        <pc:chgData name="Jeremy Beard" userId="9676edfc3f3b3502" providerId="LiveId" clId="{93CDB568-3FF5-45DB-B145-164AD87D0628}" dt="2023-06-03T17:19:41.566" v="1841" actId="20577"/>
        <pc:sldMkLst>
          <pc:docMk/>
          <pc:sldMk cId="395784497" sldId="349"/>
        </pc:sldMkLst>
        <pc:spChg chg="mod">
          <ac:chgData name="Jeremy Beard" userId="9676edfc3f3b3502" providerId="LiveId" clId="{93CDB568-3FF5-45DB-B145-164AD87D0628}" dt="2023-06-03T16:18:46.011" v="129" actId="207"/>
          <ac:spMkLst>
            <pc:docMk/>
            <pc:sldMk cId="395784497" sldId="349"/>
            <ac:spMk id="2" creationId="{E4398C1C-6656-4A73-A680-62A81CDC27FD}"/>
          </ac:spMkLst>
        </pc:spChg>
        <pc:spChg chg="mod">
          <ac:chgData name="Jeremy Beard" userId="9676edfc3f3b3502" providerId="LiveId" clId="{93CDB568-3FF5-45DB-B145-164AD87D0628}" dt="2023-06-03T17:19:41.566" v="1841" actId="20577"/>
          <ac:spMkLst>
            <pc:docMk/>
            <pc:sldMk cId="395784497" sldId="349"/>
            <ac:spMk id="3" creationId="{D241C982-AEE9-5515-101F-8E743254BDF1}"/>
          </ac:spMkLst>
        </pc:spChg>
        <pc:spChg chg="mod">
          <ac:chgData name="Jeremy Beard" userId="9676edfc3f3b3502" providerId="LiveId" clId="{93CDB568-3FF5-45DB-B145-164AD87D0628}" dt="2023-06-03T16:38:12.905" v="203" actId="20577"/>
          <ac:spMkLst>
            <pc:docMk/>
            <pc:sldMk cId="395784497" sldId="349"/>
            <ac:spMk id="5" creationId="{201323FB-427E-4A8D-B473-AB0657D8D23B}"/>
          </ac:spMkLst>
        </pc:spChg>
        <pc:spChg chg="add del mod">
          <ac:chgData name="Jeremy Beard" userId="9676edfc3f3b3502" providerId="LiveId" clId="{93CDB568-3FF5-45DB-B145-164AD87D0628}" dt="2023-06-03T16:54:33.858" v="232" actId="478"/>
          <ac:spMkLst>
            <pc:docMk/>
            <pc:sldMk cId="395784497" sldId="349"/>
            <ac:spMk id="6" creationId="{02F282BA-61B1-E4E0-A26B-C9409D4DB883}"/>
          </ac:spMkLst>
        </pc:spChg>
        <pc:spChg chg="del">
          <ac:chgData name="Jeremy Beard" userId="9676edfc3f3b3502" providerId="LiveId" clId="{93CDB568-3FF5-45DB-B145-164AD87D0628}" dt="2023-05-31T01:39:16.428" v="86" actId="478"/>
          <ac:spMkLst>
            <pc:docMk/>
            <pc:sldMk cId="395784497" sldId="349"/>
            <ac:spMk id="7" creationId="{81554457-6DD1-64CC-2285-D712161DC041}"/>
          </ac:spMkLst>
        </pc:spChg>
        <pc:spChg chg="add mod">
          <ac:chgData name="Jeremy Beard" userId="9676edfc3f3b3502" providerId="LiveId" clId="{93CDB568-3FF5-45DB-B145-164AD87D0628}" dt="2023-06-03T16:54:36.095" v="233" actId="1076"/>
          <ac:spMkLst>
            <pc:docMk/>
            <pc:sldMk cId="395784497" sldId="349"/>
            <ac:spMk id="8" creationId="{DB01E40A-16BC-A7BB-05ED-5AE8B5313CF7}"/>
          </ac:spMkLst>
        </pc:spChg>
        <pc:graphicFrameChg chg="del">
          <ac:chgData name="Jeremy Beard" userId="9676edfc3f3b3502" providerId="LiveId" clId="{93CDB568-3FF5-45DB-B145-164AD87D0628}" dt="2023-05-31T01:38:43.493" v="55" actId="478"/>
          <ac:graphicFrameMkLst>
            <pc:docMk/>
            <pc:sldMk cId="395784497" sldId="349"/>
            <ac:graphicFrameMk id="4" creationId="{E929EAA8-2458-530D-57A8-4611EAC827DA}"/>
          </ac:graphicFrameMkLst>
        </pc:graphicFrameChg>
        <pc:picChg chg="add mod">
          <ac:chgData name="Jeremy Beard" userId="9676edfc3f3b3502" providerId="LiveId" clId="{93CDB568-3FF5-45DB-B145-164AD87D0628}" dt="2023-06-03T16:36:44.073" v="169" actId="1076"/>
          <ac:picMkLst>
            <pc:docMk/>
            <pc:sldMk cId="395784497" sldId="349"/>
            <ac:picMk id="4" creationId="{326504C3-DD15-E480-8F05-85B4590506D4}"/>
          </ac:picMkLst>
        </pc:picChg>
        <pc:picChg chg="add mod">
          <ac:chgData name="Jeremy Beard" userId="9676edfc3f3b3502" providerId="LiveId" clId="{93CDB568-3FF5-45DB-B145-164AD87D0628}" dt="2023-06-03T16:36:54.611" v="172" actId="1076"/>
          <ac:picMkLst>
            <pc:docMk/>
            <pc:sldMk cId="395784497" sldId="349"/>
            <ac:picMk id="7" creationId="{B2C37403-227A-C97E-3809-8965707E67DE}"/>
          </ac:picMkLst>
        </pc:picChg>
      </pc:sldChg>
      <pc:sldChg chg="addSp delSp modSp add mod">
        <pc:chgData name="Jeremy Beard" userId="9676edfc3f3b3502" providerId="LiveId" clId="{93CDB568-3FF5-45DB-B145-164AD87D0628}" dt="2023-06-03T17:23:43.340" v="2031" actId="14100"/>
        <pc:sldMkLst>
          <pc:docMk/>
          <pc:sldMk cId="2243421577" sldId="350"/>
        </pc:sldMkLst>
        <pc:spChg chg="mod">
          <ac:chgData name="Jeremy Beard" userId="9676edfc3f3b3502" providerId="LiveId" clId="{93CDB568-3FF5-45DB-B145-164AD87D0628}" dt="2023-06-03T17:23:43.340" v="2031" actId="14100"/>
          <ac:spMkLst>
            <pc:docMk/>
            <pc:sldMk cId="2243421577" sldId="350"/>
            <ac:spMk id="3" creationId="{D241C982-AEE9-5515-101F-8E743254BDF1}"/>
          </ac:spMkLst>
        </pc:spChg>
        <pc:spChg chg="mod">
          <ac:chgData name="Jeremy Beard" userId="9676edfc3f3b3502" providerId="LiveId" clId="{93CDB568-3FF5-45DB-B145-164AD87D0628}" dt="2023-06-03T16:38:19.684" v="206" actId="20577"/>
          <ac:spMkLst>
            <pc:docMk/>
            <pc:sldMk cId="2243421577" sldId="350"/>
            <ac:spMk id="5" creationId="{201323FB-427E-4A8D-B473-AB0657D8D23B}"/>
          </ac:spMkLst>
        </pc:spChg>
        <pc:spChg chg="del">
          <ac:chgData name="Jeremy Beard" userId="9676edfc3f3b3502" providerId="LiveId" clId="{93CDB568-3FF5-45DB-B145-164AD87D0628}" dt="2023-06-03T16:54:26.872" v="230" actId="478"/>
          <ac:spMkLst>
            <pc:docMk/>
            <pc:sldMk cId="2243421577" sldId="350"/>
            <ac:spMk id="6" creationId="{02F282BA-61B1-E4E0-A26B-C9409D4DB883}"/>
          </ac:spMkLst>
        </pc:spChg>
        <pc:spChg chg="add mod">
          <ac:chgData name="Jeremy Beard" userId="9676edfc3f3b3502" providerId="LiveId" clId="{93CDB568-3FF5-45DB-B145-164AD87D0628}" dt="2023-06-03T17:08:56.189" v="1039" actId="1076"/>
          <ac:spMkLst>
            <pc:docMk/>
            <pc:sldMk cId="2243421577" sldId="350"/>
            <ac:spMk id="8" creationId="{CECB5B83-2E04-BF06-2809-A4F4821104DD}"/>
          </ac:spMkLst>
        </pc:spChg>
        <pc:picChg chg="del">
          <ac:chgData name="Jeremy Beard" userId="9676edfc3f3b3502" providerId="LiveId" clId="{93CDB568-3FF5-45DB-B145-164AD87D0628}" dt="2023-06-03T16:35:28.501" v="157" actId="478"/>
          <ac:picMkLst>
            <pc:docMk/>
            <pc:sldMk cId="2243421577" sldId="350"/>
            <ac:picMk id="4" creationId="{326504C3-DD15-E480-8F05-85B4590506D4}"/>
          </ac:picMkLst>
        </pc:picChg>
        <pc:picChg chg="add mod">
          <ac:chgData name="Jeremy Beard" userId="9676edfc3f3b3502" providerId="LiveId" clId="{93CDB568-3FF5-45DB-B145-164AD87D0628}" dt="2023-06-03T17:08:53.069" v="1038" actId="14100"/>
          <ac:picMkLst>
            <pc:docMk/>
            <pc:sldMk cId="2243421577" sldId="350"/>
            <ac:picMk id="7" creationId="{15721F5A-884C-DB3F-9ED4-8FB5F37B2F00}"/>
          </ac:picMkLst>
        </pc:picChg>
      </pc:sldChg>
      <pc:sldMasterChg chg="addSp modSldLayout">
        <pc:chgData name="Jeremy Beard" userId="9676edfc3f3b3502" providerId="LiveId" clId="{93CDB568-3FF5-45DB-B145-164AD87D0628}" dt="2023-06-03T16:16:48.917" v="106"/>
        <pc:sldMasterMkLst>
          <pc:docMk/>
          <pc:sldMasterMk cId="3210484586" sldId="2147483678"/>
        </pc:sldMasterMkLst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7" creationId="{0EDD2AF8-C0C6-6C00-CC8C-3139BC1327FF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8" creationId="{032FE2CE-F244-9D54-23F0-42CF148CF1DB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9" creationId="{EA2E77E5-EE39-37E1-619F-92DFB0E5F53B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10" creationId="{4105734F-868A-5223-F75E-7EF16526C53A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11" creationId="{C3A078A2-797A-D090-0702-91B02067675D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12" creationId="{39DD90CD-D2DB-7C09-1CEF-3FD5E4FAC0E6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19" creationId="{61D2C81E-12FA-89AC-69A5-F29B6B4BF899}"/>
          </ac:spMkLst>
        </pc:spChg>
        <pc:spChg chg="add">
          <ac:chgData name="Jeremy Beard" userId="9676edfc3f3b3502" providerId="LiveId" clId="{93CDB568-3FF5-45DB-B145-164AD87D0628}" dt="2023-06-03T16:16:48.917" v="106"/>
          <ac:spMkLst>
            <pc:docMk/>
            <pc:sldMasterMk cId="3210484586" sldId="2147483678"/>
            <ac:spMk id="20" creationId="{2259F970-9553-2160-B7F1-B630BF48AFD2}"/>
          </ac:spMkLst>
        </pc:spChg>
        <pc:grpChg chg="add">
          <ac:chgData name="Jeremy Beard" userId="9676edfc3f3b3502" providerId="LiveId" clId="{93CDB568-3FF5-45DB-B145-164AD87D0628}" dt="2023-06-03T16:16:48.917" v="106"/>
          <ac:grpSpMkLst>
            <pc:docMk/>
            <pc:sldMasterMk cId="3210484586" sldId="2147483678"/>
            <ac:grpSpMk id="13" creationId="{4045EC9F-63E2-969A-0A1B-F6DD0E5F5F1B}"/>
          </ac:grpSpMkLst>
        </pc:grpChg>
        <pc:grpChg chg="add">
          <ac:chgData name="Jeremy Beard" userId="9676edfc3f3b3502" providerId="LiveId" clId="{93CDB568-3FF5-45DB-B145-164AD87D0628}" dt="2023-06-03T16:16:48.917" v="106"/>
          <ac:grpSpMkLst>
            <pc:docMk/>
            <pc:sldMasterMk cId="3210484586" sldId="2147483678"/>
            <ac:grpSpMk id="16" creationId="{681CC4D3-67D3-E230-5CAB-C6D48D71748C}"/>
          </ac:grpSpMkLst>
        </pc:grp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726982788" sldId="2147483679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726982788" sldId="2147483679"/>
              <ac:spMk id="7" creationId="{E5D69061-903E-64B7-DB4F-87119B8A9F70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726982788" sldId="2147483679"/>
              <ac:grpSpMk id="8" creationId="{FC8C77C4-11DE-BE2B-1FFC-DB1D06EFAC19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1945405320" sldId="2147483680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7" creationId="{05B67048-5C34-737F-BC3C-62A6F6FEE9F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8" creationId="{276B7909-6DE4-90D3-99EC-728B8D33537F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9" creationId="{F3484CEB-2A38-C193-8D7E-DB5EF274B077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10" creationId="{081EE302-664E-F31B-FD11-A49810C93E93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11" creationId="{67DC8C27-C27F-04A2-4985-FE5F77503BF8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945405320" sldId="2147483680"/>
              <ac:spMk id="18" creationId="{A372DE46-DE38-2E42-C760-4E2C508898FE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945405320" sldId="2147483680"/>
              <ac:grpSpMk id="12" creationId="{AA788DE8-9C82-248F-E407-3F0A7AD99D66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945405320" sldId="2147483680"/>
              <ac:grpSpMk id="15" creationId="{6FE92E96-0C76-10AA-B62C-B5208E9A3811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410690191" sldId="2147483681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7" creationId="{D2DD9F77-5E95-42EC-241D-8F683EC1D633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8" creationId="{18A04CEA-6677-A85A-5CB8-F2BDBB035869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9" creationId="{7AB74E4D-2DD0-21D9-12DC-1475CA6C53C0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0" creationId="{C59E1933-256B-339C-617D-FCF147C0CC8B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1" creationId="{AF5E2D25-C763-E0B1-A157-07B93E872DCF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2" creationId="{42A4F60F-0DA5-E8B5-6FFC-D679F0CA4A35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3" creationId="{D0AB51A6-AB71-0043-EAB0-F68AAE79825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4" creationId="{921D3B27-137F-FC39-5D64-FF0627508C85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410690191" sldId="2147483681"/>
              <ac:spMk id="15" creationId="{83ABE3CB-BF32-71E1-F76B-E6CA7DDE42F2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410690191" sldId="2147483681"/>
              <ac:grpSpMk id="16" creationId="{5999D31A-7CB7-EE48-C280-47B908176957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410690191" sldId="2147483681"/>
              <ac:grpSpMk id="19" creationId="{3DCF9F0D-BA13-5A59-CF1F-2DD539BE6975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1622541239" sldId="2147483682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8" creationId="{7A6BF5F5-0DF1-6DC3-F475-E80129FF7865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9" creationId="{39BDC62C-B160-41F1-E7D2-8960190FAB37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10" creationId="{DF974C74-8BD6-E5D9-5C2C-C1CFD55CA033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11" creationId="{F66DA90B-81C4-5F3B-8513-F6E0CE9EC66A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12" creationId="{8CDF78BF-966E-15F9-56C0-1AAE976B0353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622541239" sldId="2147483682"/>
              <ac:spMk id="19" creationId="{16BC5534-6F22-FC4B-6EB9-5E9444B3496D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622541239" sldId="2147483682"/>
              <ac:grpSpMk id="13" creationId="{E831658A-CA44-867E-E11A-9A1508AF70E9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622541239" sldId="2147483682"/>
              <ac:grpSpMk id="16" creationId="{41CC255D-2392-92AC-D3C9-EF0DD19B0972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1437629847" sldId="2147483683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10" creationId="{D1F1A5CE-0526-A65E-B305-E55587848CCD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11" creationId="{5DAFDE7A-1F17-EF62-44D8-DC6F8CE050AE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12" creationId="{D2307B0C-0715-17E8-B3A6-786665070585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13" creationId="{8046D22C-558A-496C-6343-01596956A70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14" creationId="{4494D59D-9A55-3411-846C-18C1A2EFBA1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1437629847" sldId="2147483683"/>
              <ac:spMk id="21" creationId="{58D75709-4893-F5A2-FA5F-0DACC0D939D5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437629847" sldId="2147483683"/>
              <ac:grpSpMk id="15" creationId="{45E3378E-7021-8DF8-8D0B-9D91C00215A7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1437629847" sldId="2147483683"/>
              <ac:grpSpMk id="18" creationId="{F77497FB-C729-C23A-BAD9-A720FD99F5AC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3103183642" sldId="2147483684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6" creationId="{9B191FC9-64DB-8133-0624-DD6568E5CBF3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7" creationId="{C60217E1-E606-D3D8-E101-8B9B7CE94E7D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8" creationId="{929BA0FC-5B62-BAED-83F4-4894B97B4658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9" creationId="{36B64C69-9B53-20C9-70B9-EF91FC1653F9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10" creationId="{FD416463-7992-8E2E-1151-70AFD43EFF88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03183642" sldId="2147483684"/>
              <ac:spMk id="17" creationId="{52D95606-F3EF-782E-3F2B-22AD2E2F007F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3103183642" sldId="2147483684"/>
              <ac:grpSpMk id="11" creationId="{5F492137-B382-BCFB-7667-8885481AEF9B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3103183642" sldId="2147483684"/>
              <ac:grpSpMk id="14" creationId="{86EFB771-DD30-A517-1EA1-4CBFE3E7897E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2723327553" sldId="2147483685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5" creationId="{17B95003-7660-2EB7-3CF5-C6F1DA420EDF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6" creationId="{33889E41-42F2-CD33-BAC3-103C137ACA1D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7" creationId="{059CD8BD-4005-7A75-07DB-5F5FF967F46C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8" creationId="{41FFF1C9-D192-A89D-861C-7951B1997DEF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9" creationId="{A9052736-4EE6-CE59-C39E-CF0C5C2F4FD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723327553" sldId="2147483685"/>
              <ac:spMk id="13" creationId="{AECC4FAB-CC01-835C-3295-DC93EF74F1D0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2723327553" sldId="2147483685"/>
              <ac:grpSpMk id="10" creationId="{3B58AA58-D7E9-DB3A-5659-A344A1E1DDB4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2181486713" sldId="2147483686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8" creationId="{DE431F60-5622-6A0F-557E-BCC6570DE089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9" creationId="{A68D4D13-D188-A8FA-BB13-3433973CC948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10" creationId="{5EDC3BFE-4FA8-632D-114F-C9B44797FE6B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11" creationId="{7F0C720A-8A25-3490-2707-131FCC682D10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12" creationId="{EB8FF541-35C9-4EA2-F759-10F9F0DA83A0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2181486713" sldId="2147483686"/>
              <ac:spMk id="19" creationId="{CE5C6013-89B5-3DC5-8AEA-802104685BFD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2181486713" sldId="2147483686"/>
              <ac:grpSpMk id="13" creationId="{436322AA-C21E-D547-CD15-215DBC6789B2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2181486713" sldId="2147483686"/>
              <ac:grpSpMk id="16" creationId="{D6B3B5F8-4995-8A05-765B-E436D90325BE}"/>
            </ac:grpSpMkLst>
          </pc:grpChg>
        </pc:sldLayoutChg>
        <pc:sldLayoutChg chg="addSp">
          <pc:chgData name="Jeremy Beard" userId="9676edfc3f3b3502" providerId="LiveId" clId="{93CDB568-3FF5-45DB-B145-164AD87D0628}" dt="2023-06-03T16:16:48.917" v="106"/>
          <pc:sldLayoutMkLst>
            <pc:docMk/>
            <pc:sldMasterMk cId="3210484586" sldId="2147483678"/>
            <pc:sldLayoutMk cId="3140304741" sldId="2147483687"/>
          </pc:sldLayoutMkLst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8" creationId="{52E3CD3E-7B57-5605-5CF9-951A1E0DE40D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9" creationId="{4347D198-5EA0-BD63-72D5-69E4D61A985F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10" creationId="{51DBBB21-A314-86F9-DF2F-D1C133FD9545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11" creationId="{3E6B089A-46B2-A949-4DDF-19F615604FB2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12" creationId="{58D0D5EE-50E3-2161-E98A-2F529DC0B536}"/>
            </ac:spMkLst>
          </pc:spChg>
          <pc:spChg chg="add">
            <ac:chgData name="Jeremy Beard" userId="9676edfc3f3b3502" providerId="LiveId" clId="{93CDB568-3FF5-45DB-B145-164AD87D0628}" dt="2023-06-03T16:16:48.917" v="106"/>
            <ac:spMkLst>
              <pc:docMk/>
              <pc:sldMasterMk cId="3210484586" sldId="2147483678"/>
              <pc:sldLayoutMk cId="3140304741" sldId="2147483687"/>
              <ac:spMk id="19" creationId="{1D78EE00-7C93-34B8-3CC8-7855F7C8D064}"/>
            </ac:spMkLst>
          </pc:s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3140304741" sldId="2147483687"/>
              <ac:grpSpMk id="13" creationId="{3E38B233-E499-376F-C330-B95A564891E2}"/>
            </ac:grpSpMkLst>
          </pc:grpChg>
          <pc:grpChg chg="add">
            <ac:chgData name="Jeremy Beard" userId="9676edfc3f3b3502" providerId="LiveId" clId="{93CDB568-3FF5-45DB-B145-164AD87D0628}" dt="2023-06-03T16:16:48.917" v="106"/>
            <ac:grpSpMkLst>
              <pc:docMk/>
              <pc:sldMasterMk cId="3210484586" sldId="2147483678"/>
              <pc:sldLayoutMk cId="3140304741" sldId="2147483687"/>
              <ac:grpSpMk id="16" creationId="{DB83CD44-FAE0-ADD7-F087-245F50B8B0D8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6:53.778" v="108"/>
        <pc:sldMasterMkLst>
          <pc:docMk/>
          <pc:sldMasterMk cId="3286938061" sldId="2147483691"/>
        </pc:sldMasterMkLst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7" creationId="{3FD7AEC6-24FA-D60E-1167-1766D24F164B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8" creationId="{74764F13-045C-5CA2-13DF-037B043132C7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9" creationId="{14BEE6D1-636C-6F96-4263-5D2B22986B28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10" creationId="{6E4BBEB8-4D36-6876-C578-83FAC07FBF14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11" creationId="{5310CCD2-5C46-CDE6-FC2E-122DAC4A4F50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12" creationId="{831BCD3D-F5A8-037F-38BF-23D2528EC130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19" creationId="{75774286-0696-C75A-BFA2-C80C4F514197}"/>
          </ac:spMkLst>
        </pc:spChg>
        <pc:spChg chg="add">
          <ac:chgData name="Jeremy Beard" userId="9676edfc3f3b3502" providerId="LiveId" clId="{93CDB568-3FF5-45DB-B145-164AD87D0628}" dt="2023-06-03T16:16:53.778" v="108"/>
          <ac:spMkLst>
            <pc:docMk/>
            <pc:sldMasterMk cId="3286938061" sldId="2147483691"/>
            <ac:spMk id="20" creationId="{3210C259-6E7C-63E9-AFC8-4F3D84884FBB}"/>
          </ac:spMkLst>
        </pc:spChg>
        <pc:grpChg chg="add">
          <ac:chgData name="Jeremy Beard" userId="9676edfc3f3b3502" providerId="LiveId" clId="{93CDB568-3FF5-45DB-B145-164AD87D0628}" dt="2023-06-03T16:16:53.778" v="108"/>
          <ac:grpSpMkLst>
            <pc:docMk/>
            <pc:sldMasterMk cId="3286938061" sldId="2147483691"/>
            <ac:grpSpMk id="13" creationId="{92F729B6-2C3C-F84E-A003-F2D1B6C9699D}"/>
          </ac:grpSpMkLst>
        </pc:grpChg>
        <pc:grpChg chg="add">
          <ac:chgData name="Jeremy Beard" userId="9676edfc3f3b3502" providerId="LiveId" clId="{93CDB568-3FF5-45DB-B145-164AD87D0628}" dt="2023-06-03T16:16:53.778" v="108"/>
          <ac:grpSpMkLst>
            <pc:docMk/>
            <pc:sldMasterMk cId="3286938061" sldId="2147483691"/>
            <ac:grpSpMk id="16" creationId="{889AC646-B2D9-AB9E-392D-FD91BA1EFB5D}"/>
          </ac:grpSpMkLst>
        </pc:grp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673084215" sldId="2147483692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673084215" sldId="2147483692"/>
              <ac:spMk id="7" creationId="{CABEBFBC-17FE-808F-2B5B-A7E1E40A7F47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673084215" sldId="2147483692"/>
              <ac:grpSpMk id="8" creationId="{D8EE98E4-F48D-8AC1-F08E-68C74791C0F4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1796609668" sldId="2147483693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7" creationId="{E40E9ACF-CE48-7AD9-8DDA-EB0B1626BA49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8" creationId="{D4B2BF62-AF5E-36FB-C93E-4EC60A05526D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9" creationId="{66E51103-44F7-A99D-21AC-CB50CB52D457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10" creationId="{564E6D73-0CEE-BBDF-A026-595DBE9C525F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11" creationId="{A7B48DC9-0F21-0ACA-55AF-EA3691CFBBAA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796609668" sldId="2147483693"/>
              <ac:spMk id="18" creationId="{CC4940F4-A0CA-0ADD-BA2D-C29101AD7C73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796609668" sldId="2147483693"/>
              <ac:grpSpMk id="12" creationId="{4A0E4A81-7F70-4F76-ACF6-A65B66CF772E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796609668" sldId="2147483693"/>
              <ac:grpSpMk id="15" creationId="{AF70D8EC-0E3D-B41C-4BA7-F63CDAEB42A7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1023236984" sldId="2147483694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7" creationId="{61E456BF-5192-6167-5A78-3FF1D0409A53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8" creationId="{96FCFC0F-1B72-5548-467C-CF91756C9692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9" creationId="{028B1C78-1677-CCAF-1E44-FC2ACC71AE89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0" creationId="{40636A88-9BB8-805D-FEF5-A4B80197057C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1" creationId="{4CA77383-2A5F-60C4-894F-E333B91B0962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2" creationId="{E8F18727-6D07-5BA0-C174-B7975C991C8E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3" creationId="{87379032-2055-C3F5-CE57-B5554E30BB1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4" creationId="{19E68109-2721-6EEC-963F-23748FC9B0D3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023236984" sldId="2147483694"/>
              <ac:spMk id="15" creationId="{05C2CF5B-00BE-2765-567D-908682553136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023236984" sldId="2147483694"/>
              <ac:grpSpMk id="16" creationId="{CBB79E4D-0DEE-A85B-5298-EB905A46E077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023236984" sldId="2147483694"/>
              <ac:grpSpMk id="19" creationId="{BD7A93CE-924D-F026-52C3-B81510910878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1264788542" sldId="2147483695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8" creationId="{D6872D2C-DB7C-BF1C-AD54-73AE71E59B02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9" creationId="{795B94C2-ECCA-9C6D-1481-471E72F7E27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10" creationId="{2D4E0E42-38CA-F27E-3BF9-9F23C9436D2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11" creationId="{FA490826-CCA8-8B6A-43E8-F398A283CAB7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12" creationId="{A36CE0ED-3B1B-478D-FF20-4DFEE9E6F129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264788542" sldId="2147483695"/>
              <ac:spMk id="19" creationId="{55445314-C607-446F-5053-DAD7C6852264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264788542" sldId="2147483695"/>
              <ac:grpSpMk id="13" creationId="{113675CE-D178-8114-8AEC-CE8F399B893E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264788542" sldId="2147483695"/>
              <ac:grpSpMk id="16" creationId="{5DD5A0CD-0CE3-1642-F256-90C4C1657D5C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1620013191" sldId="2147483696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10" creationId="{38CF4758-96DF-1A9A-D055-D2ADC97E0F27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11" creationId="{006441D3-A3CA-6439-E9A4-3661EA097DE4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12" creationId="{5C3861AD-DFDB-5228-F275-A3DA7541ABEF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13" creationId="{F229668A-F5C2-5F00-D379-0BC5B2E37E9E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14" creationId="{B40251E9-09AE-D209-0CEC-80AE59D8567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620013191" sldId="2147483696"/>
              <ac:spMk id="21" creationId="{D620A48C-3888-7485-EC19-69E7ED735FB7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620013191" sldId="2147483696"/>
              <ac:grpSpMk id="15" creationId="{0C3DFFE9-7680-10CA-35FF-DC69A380B90F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620013191" sldId="2147483696"/>
              <ac:grpSpMk id="18" creationId="{537190D4-3C31-57CD-C75E-FB7AD65293A2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1915490881" sldId="2147483697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6" creationId="{4BE98164-89EE-981D-B5C5-1774286F8B4F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7" creationId="{FF136AD4-4CFE-4533-8DF8-F4D8C75AD94C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8" creationId="{FCB25594-8A35-0C00-0E83-C07561C580D6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9" creationId="{D634D9F4-A613-888F-0D85-C36B9B551A02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10" creationId="{BB39D8EB-2C69-5921-8797-5542839214D3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1915490881" sldId="2147483697"/>
              <ac:spMk id="17" creationId="{565461C3-AC7A-AFB6-84BC-6626F82F4C71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915490881" sldId="2147483697"/>
              <ac:grpSpMk id="11" creationId="{DF0AD8C9-34E6-4D9A-35CA-40ED9EAB6E79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1915490881" sldId="2147483697"/>
              <ac:grpSpMk id="14" creationId="{C5BF4587-3E71-128A-3C1E-ECF99AEA9FA9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4270300337" sldId="2147483698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5" creationId="{E5FFAB34-6D88-B14F-C6D3-E384A73D4247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6" creationId="{14613B27-A776-31F1-87E7-A27C55DAED1A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7" creationId="{C49AE33D-6647-23AE-AA4A-D468BAD7382E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8" creationId="{2AB21645-B786-87CE-D407-871ACC6F45A9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9" creationId="{4055E8B4-0845-A3F6-3A15-7BA3805E12FC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4270300337" sldId="2147483698"/>
              <ac:spMk id="13" creationId="{A8C0E826-6B89-8C5E-7F48-2FF3A1B4AEFE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4270300337" sldId="2147483698"/>
              <ac:grpSpMk id="10" creationId="{CCFB3FCF-29E3-059E-B5E5-6E4DACD72763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2467542904" sldId="2147483699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8" creationId="{07F8B6C5-2E30-F49A-4563-8C68EB79E6A3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9" creationId="{6D3FA36D-FAEF-6DC2-B93B-5BA0767E0723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10" creationId="{180D9EF0-089D-DA0B-9C94-1AE7D1CD1A1B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11" creationId="{3C1242E3-0821-72FA-7804-3669DA0259AA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12" creationId="{33F7CF74-74D5-4CCF-C0BE-AD7EA8AE0B6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2467542904" sldId="2147483699"/>
              <ac:spMk id="19" creationId="{2AAA70FB-AB93-3FEB-F93A-400B573CB84C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2467542904" sldId="2147483699"/>
              <ac:grpSpMk id="13" creationId="{7E574CE5-2C9C-38DC-B993-884CCF2BE7D8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2467542904" sldId="2147483699"/>
              <ac:grpSpMk id="16" creationId="{A0835239-F4B9-554D-464C-88F146710576}"/>
            </ac:grpSpMkLst>
          </pc:grpChg>
        </pc:sldLayoutChg>
        <pc:sldLayoutChg chg="addSp">
          <pc:chgData name="Jeremy Beard" userId="9676edfc3f3b3502" providerId="LiveId" clId="{93CDB568-3FF5-45DB-B145-164AD87D0628}" dt="2023-06-03T16:16:53.778" v="108"/>
          <pc:sldLayoutMkLst>
            <pc:docMk/>
            <pc:sldMasterMk cId="3286938061" sldId="2147483691"/>
            <pc:sldLayoutMk cId="924817852" sldId="2147483700"/>
          </pc:sldLayoutMkLst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8" creationId="{2136415E-15E1-C0A9-389C-3EC040B10E8A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9" creationId="{91F4EEF9-6984-8227-4525-A44E1F3FCD04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10" creationId="{B680732E-682C-69DA-5E0B-5730B04F686B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11" creationId="{A8362522-5E4E-9B54-290E-147F767382CA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12" creationId="{91D5D29D-73FE-16A7-1D43-F5373247F008}"/>
            </ac:spMkLst>
          </pc:spChg>
          <pc:spChg chg="add">
            <ac:chgData name="Jeremy Beard" userId="9676edfc3f3b3502" providerId="LiveId" clId="{93CDB568-3FF5-45DB-B145-164AD87D0628}" dt="2023-06-03T16:16:53.778" v="108"/>
            <ac:spMkLst>
              <pc:docMk/>
              <pc:sldMasterMk cId="3286938061" sldId="2147483691"/>
              <pc:sldLayoutMk cId="924817852" sldId="2147483700"/>
              <ac:spMk id="19" creationId="{85C0F8FD-4FB2-F6DA-9420-18641A7722CA}"/>
            </ac:spMkLst>
          </pc:s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924817852" sldId="2147483700"/>
              <ac:grpSpMk id="13" creationId="{409EB797-5CEA-9F4A-88AD-B703ED97012E}"/>
            </ac:grpSpMkLst>
          </pc:grpChg>
          <pc:grpChg chg="add">
            <ac:chgData name="Jeremy Beard" userId="9676edfc3f3b3502" providerId="LiveId" clId="{93CDB568-3FF5-45DB-B145-164AD87D0628}" dt="2023-06-03T16:16:53.778" v="108"/>
            <ac:grpSpMkLst>
              <pc:docMk/>
              <pc:sldMasterMk cId="3286938061" sldId="2147483691"/>
              <pc:sldLayoutMk cId="924817852" sldId="2147483700"/>
              <ac:grpSpMk id="16" creationId="{AD4E540B-C84B-A04C-7D3D-060575F89303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6:56.454" v="109"/>
        <pc:sldMasterMkLst>
          <pc:docMk/>
          <pc:sldMasterMk cId="3013218134" sldId="2147483704"/>
        </pc:sldMasterMkLst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7" creationId="{F48E380F-1065-4AD6-4CFD-595B9397566A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8" creationId="{6C35742A-67BB-9106-4803-D5B936A563D2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9" creationId="{8D6D3683-328E-B552-DFCF-3D4ADA43DD22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10" creationId="{5CBDD880-6AC3-3FB0-8639-1B1E2252E624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11" creationId="{44FAF355-5AF7-303F-B49C-CAE08E8682A3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12" creationId="{D2EE3028-7AB1-4492-C837-5E17209480E4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19" creationId="{38464BDA-C368-D07E-0261-40670B151CDA}"/>
          </ac:spMkLst>
        </pc:spChg>
        <pc:spChg chg="add">
          <ac:chgData name="Jeremy Beard" userId="9676edfc3f3b3502" providerId="LiveId" clId="{93CDB568-3FF5-45DB-B145-164AD87D0628}" dt="2023-06-03T16:16:56.454" v="109"/>
          <ac:spMkLst>
            <pc:docMk/>
            <pc:sldMasterMk cId="3013218134" sldId="2147483704"/>
            <ac:spMk id="20" creationId="{1C150DE8-AA49-4ACD-7F06-BAA73701D431}"/>
          </ac:spMkLst>
        </pc:spChg>
        <pc:grpChg chg="add">
          <ac:chgData name="Jeremy Beard" userId="9676edfc3f3b3502" providerId="LiveId" clId="{93CDB568-3FF5-45DB-B145-164AD87D0628}" dt="2023-06-03T16:16:56.454" v="109"/>
          <ac:grpSpMkLst>
            <pc:docMk/>
            <pc:sldMasterMk cId="3013218134" sldId="2147483704"/>
            <ac:grpSpMk id="13" creationId="{37861C88-E8F1-DC0C-B084-0AD34FB1DB8B}"/>
          </ac:grpSpMkLst>
        </pc:grpChg>
        <pc:grpChg chg="add">
          <ac:chgData name="Jeremy Beard" userId="9676edfc3f3b3502" providerId="LiveId" clId="{93CDB568-3FF5-45DB-B145-164AD87D0628}" dt="2023-06-03T16:16:56.454" v="109"/>
          <ac:grpSpMkLst>
            <pc:docMk/>
            <pc:sldMasterMk cId="3013218134" sldId="2147483704"/>
            <ac:grpSpMk id="16" creationId="{3E3A8F49-EEA1-ED98-2190-54413DABB6BB}"/>
          </ac:grpSpMkLst>
        </pc:grp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1178701251" sldId="2147483705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78701251" sldId="2147483705"/>
              <ac:spMk id="7" creationId="{597D0FEE-8A0E-30F3-84E0-C1E63E1951D7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178701251" sldId="2147483705"/>
              <ac:grpSpMk id="8" creationId="{73D5764F-054E-9089-ABC0-B3FA897E58A8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2558638900" sldId="2147483706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7" creationId="{A5C2005A-3DCC-B835-0320-63320FBC4B7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8" creationId="{43ADCB01-2375-6365-9452-EDB7C1754D48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9" creationId="{ACA4FB91-DEE3-6D07-EB50-70AF298713F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10" creationId="{ABA9D00D-001D-12EA-A620-9D49E125DE2F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11" creationId="{59AA4F22-031A-7A8D-38B5-FAFB4871800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2558638900" sldId="2147483706"/>
              <ac:spMk id="18" creationId="{2990BF5D-EC09-AE1F-55ED-06B4B134D2C7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2558638900" sldId="2147483706"/>
              <ac:grpSpMk id="12" creationId="{F58EFBF2-6DFF-F41C-3017-F61CAFBD5EF6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2558638900" sldId="2147483706"/>
              <ac:grpSpMk id="15" creationId="{B211B1E1-EB95-EAEA-2467-7D8B4FAEBF13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1797056466" sldId="2147483707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7" creationId="{AF6F136F-A78A-1BB2-C2C8-9980AF429B01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8" creationId="{5F1EE58D-6F55-8A9E-0371-7C6FF1FDCE5B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9" creationId="{9FCE612C-E5AF-2B1A-2D26-0797785E37D3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0" creationId="{75C47B90-E3A9-B66A-E9E0-206B2FCA1B6A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1" creationId="{4F5DD042-4F44-A916-6154-606E09A2EBA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2" creationId="{86CDAB6B-20E8-DE4E-E036-D740A974A36B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3" creationId="{25CBDE6A-EDDD-5BF9-C4A2-4603BD6E1991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4" creationId="{808A0101-6D97-465D-85FB-BC0A5564EED0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797056466" sldId="2147483707"/>
              <ac:spMk id="15" creationId="{1FFCB72D-37CA-5FA9-0A2E-F4F21CC944D2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797056466" sldId="2147483707"/>
              <ac:grpSpMk id="16" creationId="{C0515BCB-F9A3-82C6-842E-7DA7B8BB8FE8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797056466" sldId="2147483707"/>
              <ac:grpSpMk id="19" creationId="{9D204648-B47C-9FCD-7ADC-3D8BCB6EA1BB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1074877315" sldId="2147483708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8" creationId="{F378FE1D-AB91-5C5C-4E6C-4EFD407CF5D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9" creationId="{06609521-57BB-09E9-EDDF-82903E264FE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10" creationId="{5EEAF6CA-872C-A4E0-4DEE-73607E7B981B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11" creationId="{BD518BC9-13B3-CD3D-97BF-B3D1EE39CC52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12" creationId="{A32F7FB7-E846-E4B0-BA93-ABA4E103B3FD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074877315" sldId="2147483708"/>
              <ac:spMk id="19" creationId="{516D3688-39DC-504A-55CA-AFD40C903BAE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074877315" sldId="2147483708"/>
              <ac:grpSpMk id="13" creationId="{53C2C6F8-70BA-9075-409E-C7D42D312C0A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074877315" sldId="2147483708"/>
              <ac:grpSpMk id="16" creationId="{5B0D8D45-D050-E2E0-6BD1-A3EE9945BA09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1149531640" sldId="2147483709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10" creationId="{9727A3B1-9B05-B18C-E15E-0F8E8906D8A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11" creationId="{3F8FCFB6-13EF-990D-3DF7-7AE544ACABBD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12" creationId="{4E6C8484-37F5-59D3-A3C5-E62B2BBCDEEA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13" creationId="{76A48153-3CEF-5029-078A-C4DD07AFDFD3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14" creationId="{DE88053F-A26B-34DE-1179-AA778A19A3F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1149531640" sldId="2147483709"/>
              <ac:spMk id="21" creationId="{C13C29F8-2987-D8A8-5769-07462254B48E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149531640" sldId="2147483709"/>
              <ac:grpSpMk id="15" creationId="{1EEEAD2A-F4E7-F96D-D937-174FE6A2E3EB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1149531640" sldId="2147483709"/>
              <ac:grpSpMk id="18" creationId="{780602A3-ECA5-7A7B-52F3-3CFA02973444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350201820" sldId="2147483710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6" creationId="{467DACFF-115C-D8CD-FB23-39B59113B5B2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7" creationId="{959B07C9-935D-8012-3370-E24F120A5D1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8" creationId="{6C33CA8B-C966-379C-E592-FB13EEA158E2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9" creationId="{8246D9B3-CFC9-9C8B-99B6-2E41194166D0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10" creationId="{F3C612B7-FAAD-924C-1756-66C7122D57BC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50201820" sldId="2147483710"/>
              <ac:spMk id="17" creationId="{DA091E7B-7104-1C8D-B619-B29A97C72E32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350201820" sldId="2147483710"/>
              <ac:grpSpMk id="11" creationId="{4731BD49-9ADA-338C-4549-029D8E6D267B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350201820" sldId="2147483710"/>
              <ac:grpSpMk id="14" creationId="{DEC691AF-7DC2-19E3-0C86-EDC7E9ECC634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931568329" sldId="2147483711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5" creationId="{4C626DE8-8DC2-CF7A-440D-E24CC4A4A83C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6" creationId="{FEDB697E-0EF6-94FD-9F17-C8F85B5291B9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7" creationId="{E82A9890-7CE6-6F9E-F5B8-F1222E70CA45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8" creationId="{3AEE529C-42AA-C18F-ABA2-3B2AD74E26E6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9" creationId="{155476FC-11CB-CAAD-3316-6B5A6BD5E286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31568329" sldId="2147483711"/>
              <ac:spMk id="13" creationId="{D158B7B1-31BE-0E07-26F1-5136948D8B97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931568329" sldId="2147483711"/>
              <ac:grpSpMk id="10" creationId="{E55AAF75-6671-0BC6-50BE-16991024A68C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904385252" sldId="2147483712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8" creationId="{2867654A-7286-581E-EFA4-A6DB3375CCF0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9" creationId="{95156E1B-7410-8835-8692-7378AB037625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10" creationId="{A5F6DF4B-C8AE-067B-A5E7-0AB5527E559E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11" creationId="{04CF1D77-5464-3C13-178C-74A2C906A470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12" creationId="{53C9E238-1173-673B-4E1B-5D59440B4FCB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904385252" sldId="2147483712"/>
              <ac:spMk id="19" creationId="{E6CED019-96BE-A660-1D44-E098F9501230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904385252" sldId="2147483712"/>
              <ac:grpSpMk id="13" creationId="{9A235584-83A7-36C7-7D4B-8084DD72C198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904385252" sldId="2147483712"/>
              <ac:grpSpMk id="16" creationId="{C25EDCA3-AE06-D6C8-8E83-6EBA3B29979D}"/>
            </ac:grpSpMkLst>
          </pc:grpChg>
        </pc:sldLayoutChg>
        <pc:sldLayoutChg chg="addSp">
          <pc:chgData name="Jeremy Beard" userId="9676edfc3f3b3502" providerId="LiveId" clId="{93CDB568-3FF5-45DB-B145-164AD87D0628}" dt="2023-06-03T16:16:56.454" v="109"/>
          <pc:sldLayoutMkLst>
            <pc:docMk/>
            <pc:sldMasterMk cId="3013218134" sldId="2147483704"/>
            <pc:sldLayoutMk cId="3839260773" sldId="2147483713"/>
          </pc:sldLayoutMkLst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8" creationId="{23C1B173-F4CC-316B-41D3-7861EF0EBCE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9" creationId="{BD727ED6-CF98-08EE-88AB-8D5869B0B5E7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10" creationId="{09064015-C813-BA25-FD1B-938EAA6FE334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11" creationId="{E531225C-5EFF-5741-2A1E-ECFE52985941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12" creationId="{252985D6-D9CC-96AF-EF36-1FB94B123B4F}"/>
            </ac:spMkLst>
          </pc:spChg>
          <pc:spChg chg="add">
            <ac:chgData name="Jeremy Beard" userId="9676edfc3f3b3502" providerId="LiveId" clId="{93CDB568-3FF5-45DB-B145-164AD87D0628}" dt="2023-06-03T16:16:56.454" v="109"/>
            <ac:spMkLst>
              <pc:docMk/>
              <pc:sldMasterMk cId="3013218134" sldId="2147483704"/>
              <pc:sldLayoutMk cId="3839260773" sldId="2147483713"/>
              <ac:spMk id="19" creationId="{1D31EFB7-CFDD-7243-C26A-F10E24D1AC68}"/>
            </ac:spMkLst>
          </pc:s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3839260773" sldId="2147483713"/>
              <ac:grpSpMk id="13" creationId="{5500A3D2-0E01-344D-0B55-B1337AA1E175}"/>
            </ac:grpSpMkLst>
          </pc:grpChg>
          <pc:grpChg chg="add">
            <ac:chgData name="Jeremy Beard" userId="9676edfc3f3b3502" providerId="LiveId" clId="{93CDB568-3FF5-45DB-B145-164AD87D0628}" dt="2023-06-03T16:16:56.454" v="109"/>
            <ac:grpSpMkLst>
              <pc:docMk/>
              <pc:sldMasterMk cId="3013218134" sldId="2147483704"/>
              <pc:sldLayoutMk cId="3839260773" sldId="2147483713"/>
              <ac:grpSpMk id="16" creationId="{384FBA8E-CC3C-1D16-70F2-235B47334F68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6:58.369" v="110"/>
        <pc:sldMasterMkLst>
          <pc:docMk/>
          <pc:sldMasterMk cId="1934405129" sldId="2147483717"/>
        </pc:sldMasterMkLst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7" creationId="{220C177E-9B2C-8E54-44FF-25973FD8A46A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8" creationId="{1598A264-A20A-789A-D995-980A05161DF4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9" creationId="{DA57418F-A2EB-AA22-44D2-29A2A294B567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10" creationId="{553B8B67-21E8-C23C-603F-5864632D9F00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11" creationId="{3A7AC7C3-4FF0-62EE-972F-71AB48C6D59D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12" creationId="{AD8E9FC1-1831-2E39-3259-46D83DB7C37C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19" creationId="{F3C4F102-1356-38C4-E8C9-67F094D0CBD7}"/>
          </ac:spMkLst>
        </pc:spChg>
        <pc:spChg chg="add">
          <ac:chgData name="Jeremy Beard" userId="9676edfc3f3b3502" providerId="LiveId" clId="{93CDB568-3FF5-45DB-B145-164AD87D0628}" dt="2023-06-03T16:16:58.369" v="110"/>
          <ac:spMkLst>
            <pc:docMk/>
            <pc:sldMasterMk cId="1934405129" sldId="2147483717"/>
            <ac:spMk id="20" creationId="{4872B1B6-9FC6-A632-E407-423BFCE918BD}"/>
          </ac:spMkLst>
        </pc:spChg>
        <pc:grpChg chg="add">
          <ac:chgData name="Jeremy Beard" userId="9676edfc3f3b3502" providerId="LiveId" clId="{93CDB568-3FF5-45DB-B145-164AD87D0628}" dt="2023-06-03T16:16:58.369" v="110"/>
          <ac:grpSpMkLst>
            <pc:docMk/>
            <pc:sldMasterMk cId="1934405129" sldId="2147483717"/>
            <ac:grpSpMk id="13" creationId="{8FE108C9-1B5E-F539-C292-2415E1ABC168}"/>
          </ac:grpSpMkLst>
        </pc:grpChg>
        <pc:grpChg chg="add">
          <ac:chgData name="Jeremy Beard" userId="9676edfc3f3b3502" providerId="LiveId" clId="{93CDB568-3FF5-45DB-B145-164AD87D0628}" dt="2023-06-03T16:16:58.369" v="110"/>
          <ac:grpSpMkLst>
            <pc:docMk/>
            <pc:sldMasterMk cId="1934405129" sldId="2147483717"/>
            <ac:grpSpMk id="16" creationId="{9B1D0434-4C45-7CBF-5600-7DB36821219D}"/>
          </ac:grpSpMkLst>
        </pc:grp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853566753" sldId="2147483718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853566753" sldId="2147483718"/>
              <ac:spMk id="7" creationId="{BAADD664-21D3-8AAB-12B1-8496867C4908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853566753" sldId="2147483718"/>
              <ac:grpSpMk id="8" creationId="{C77F1599-F4AA-32E3-A9E5-0F672BEA8A58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2450026297" sldId="2147483719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7" creationId="{A92729D4-BF28-685E-A2E5-9CD1745F0E1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8" creationId="{FA43CABD-F325-CC8D-8141-BB3523FF7EB9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9" creationId="{E23912AC-F4DF-6EE9-2BFE-6F645B9CF7E6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10" creationId="{3117B6F7-71DA-A957-CA30-148EBDFD28B4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11" creationId="{B1BB2910-2D07-5487-70D5-7ACD580FD4D6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2450026297" sldId="2147483719"/>
              <ac:spMk id="18" creationId="{CA38AFEE-3A50-A52F-E4F3-A5FF2D2FCE75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2450026297" sldId="2147483719"/>
              <ac:grpSpMk id="12" creationId="{AD0FEB47-315D-24B6-2BFB-AFDED46B58F2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2450026297" sldId="2147483719"/>
              <ac:grpSpMk id="15" creationId="{EE8D103F-4CFA-FF49-51AB-30C998A20F0F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4179592099" sldId="2147483720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7" creationId="{0B610A2F-72E9-637F-E99D-2C1372951414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8" creationId="{FF497958-218C-B391-9D88-4FCDC945AFBD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9" creationId="{045B9408-2B0C-92FF-F97A-3A7D328F5419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0" creationId="{EF822A6D-D815-3F0C-2C4B-F1C053F0F1D2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1" creationId="{39AA7FDB-EEDC-98F7-01A4-45DD22C3121F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2" creationId="{53051D05-B582-ABF4-3DD5-CF9BB7088E7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3" creationId="{E752BEDD-7E52-BD91-FCD6-B6F37F161B05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4" creationId="{C8515004-5657-4A74-45F0-C2A757ADF90B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4179592099" sldId="2147483720"/>
              <ac:spMk id="15" creationId="{62B7B17C-21F2-631B-45E0-442231EAB73D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4179592099" sldId="2147483720"/>
              <ac:grpSpMk id="16" creationId="{5FE85EA5-078E-5F8E-D6D1-97FC289D1FAA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4179592099" sldId="2147483720"/>
              <ac:grpSpMk id="19" creationId="{C1006AD1-9569-E8A1-E9EC-B99CD87497C5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1972168459" sldId="2147483721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8" creationId="{00197E15-D0D2-2E32-0AF8-C7C01E85C175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9" creationId="{1F4E1B51-0B7C-77F2-6C28-43E6D32D62D3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10" creationId="{E03FF5F8-7F35-F03D-A178-7750EBDF013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11" creationId="{3BCAC0EB-0826-3083-714A-F198D07C53D4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12" creationId="{CFF60D4C-CD37-306F-8F08-66015621C5F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72168459" sldId="2147483721"/>
              <ac:spMk id="19" creationId="{ACFABD47-645F-0DBE-CAA9-5FD46F08BBBC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972168459" sldId="2147483721"/>
              <ac:grpSpMk id="13" creationId="{96D8D1D2-0AC2-4396-E0D0-C4897F0DC56B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972168459" sldId="2147483721"/>
              <ac:grpSpMk id="16" creationId="{C6B6CEA1-1A28-67F6-2A05-A614FA3FF770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1996148000" sldId="2147483722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10" creationId="{8D700EA9-6FD5-B2EF-927F-755169BE6D6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11" creationId="{EBF18289-B100-1EC7-9C94-DAFC8FD2F611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12" creationId="{B9FA7314-8716-623D-3D1E-99BF0DED1932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13" creationId="{CAC81B30-449A-AA7F-7E49-B7AD278AEBEF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14" creationId="{BA5DF6FB-C922-43CF-74D5-0F01FA64F36E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996148000" sldId="2147483722"/>
              <ac:spMk id="21" creationId="{8B7EC51E-CE6B-C621-5972-02C0EE3C120A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996148000" sldId="2147483722"/>
              <ac:grpSpMk id="15" creationId="{F432018F-3904-188F-2227-0CF194DF7A11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996148000" sldId="2147483722"/>
              <ac:grpSpMk id="18" creationId="{2F2FB12B-6A39-D2C8-B361-46B06EE7F87A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3149242374" sldId="2147483723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6" creationId="{DB096A8B-3E42-647E-D7EF-C3CC3973F9E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7" creationId="{505166C4-D8FD-6885-EE2C-667D7F474C93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8" creationId="{B4D7E518-7DCE-6B89-06AA-DD6AF1E7BB97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9" creationId="{EA6EB453-977D-F6EE-7BE1-765E023AA8E8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10" creationId="{8C3BA9C4-4822-F25D-5D5A-D76494A1E4EE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149242374" sldId="2147483723"/>
              <ac:spMk id="17" creationId="{C9235FDF-4E23-83D6-111C-43CC0C791641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3149242374" sldId="2147483723"/>
              <ac:grpSpMk id="11" creationId="{D6F9F3E8-28D5-1BCA-9085-151E696215BF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3149242374" sldId="2147483723"/>
              <ac:grpSpMk id="14" creationId="{47D304A6-C375-05B4-848A-195B30EAD0C1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799686069" sldId="2147483724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5" creationId="{FFCC5BA4-9E5C-3AAD-F9CB-92A44CA12CE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6" creationId="{331A27B7-74CF-994F-44E7-EF3155044B46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7" creationId="{DA86195D-06A5-6A70-F458-3D6D710556E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8" creationId="{0F245841-3EB0-BDEB-F644-BDB1AA805B6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9" creationId="{D7714F53-AD04-091D-9B72-34D3DAD97AF4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799686069" sldId="2147483724"/>
              <ac:spMk id="13" creationId="{55D4E88D-CAA5-2BC0-5143-27A3A8A53AD5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799686069" sldId="2147483724"/>
              <ac:grpSpMk id="10" creationId="{1583B115-71B7-7471-AEB8-D9C0BF577473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3698169678" sldId="2147483725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8" creationId="{389B8108-52D0-FAD1-F5F0-FC0401406948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9" creationId="{314B07BF-A194-7867-FA6A-BB3FF5EC9E84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10" creationId="{3A1CCB60-A380-7250-78FB-69D09AF5B812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11" creationId="{A4702571-5E10-0A64-8BB3-8D2B9E3B1F0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12" creationId="{A87C8C81-9277-8B23-AA9E-090DAF0CCB80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3698169678" sldId="2147483725"/>
              <ac:spMk id="19" creationId="{407034DF-4EF9-1BE6-8B16-BBB61A75C380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3698169678" sldId="2147483725"/>
              <ac:grpSpMk id="13" creationId="{88F52B9A-D144-154B-67D9-D818D23476EE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3698169678" sldId="2147483725"/>
              <ac:grpSpMk id="16" creationId="{32BEBF86-5DD7-B36D-DE36-6EEC90E229AD}"/>
            </ac:grpSpMkLst>
          </pc:grpChg>
        </pc:sldLayoutChg>
        <pc:sldLayoutChg chg="addSp">
          <pc:chgData name="Jeremy Beard" userId="9676edfc3f3b3502" providerId="LiveId" clId="{93CDB568-3FF5-45DB-B145-164AD87D0628}" dt="2023-06-03T16:16:58.369" v="110"/>
          <pc:sldLayoutMkLst>
            <pc:docMk/>
            <pc:sldMasterMk cId="1934405129" sldId="2147483717"/>
            <pc:sldLayoutMk cId="1615906686" sldId="2147483726"/>
          </pc:sldLayoutMkLst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8" creationId="{A972E87F-3064-6310-E0AB-EC4AD20DA343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9" creationId="{EE399FAB-5E7F-DAC2-6213-9781AF07A57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10" creationId="{B563F685-43A1-45BA-F427-105A12E39AAF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11" creationId="{3E9116B4-0B32-9D4D-71F1-C826C1658F21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12" creationId="{4A1165C3-980C-D9E8-2730-D068CED7A4DA}"/>
            </ac:spMkLst>
          </pc:spChg>
          <pc:spChg chg="add">
            <ac:chgData name="Jeremy Beard" userId="9676edfc3f3b3502" providerId="LiveId" clId="{93CDB568-3FF5-45DB-B145-164AD87D0628}" dt="2023-06-03T16:16:58.369" v="110"/>
            <ac:spMkLst>
              <pc:docMk/>
              <pc:sldMasterMk cId="1934405129" sldId="2147483717"/>
              <pc:sldLayoutMk cId="1615906686" sldId="2147483726"/>
              <ac:spMk id="19" creationId="{97BD62BB-FB88-C9F5-5EFA-FE05C4381337}"/>
            </ac:spMkLst>
          </pc:s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615906686" sldId="2147483726"/>
              <ac:grpSpMk id="13" creationId="{53B8BE0A-1DDA-296B-B5DC-059C0413AFF6}"/>
            </ac:grpSpMkLst>
          </pc:grpChg>
          <pc:grpChg chg="add">
            <ac:chgData name="Jeremy Beard" userId="9676edfc3f3b3502" providerId="LiveId" clId="{93CDB568-3FF5-45DB-B145-164AD87D0628}" dt="2023-06-03T16:16:58.369" v="110"/>
            <ac:grpSpMkLst>
              <pc:docMk/>
              <pc:sldMasterMk cId="1934405129" sldId="2147483717"/>
              <pc:sldLayoutMk cId="1615906686" sldId="2147483726"/>
              <ac:grpSpMk id="16" creationId="{422F4A5B-2638-1E60-C6AE-FDCD8000BBC2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6:59.829" v="111"/>
        <pc:sldMasterMkLst>
          <pc:docMk/>
          <pc:sldMasterMk cId="102724153" sldId="2147483730"/>
        </pc:sldMasterMkLst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7" creationId="{6756E9E8-94AC-7E29-0BBA-2537B341C5DE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8" creationId="{6C85CBD5-A444-44C3-10E8-A6B39993134E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9" creationId="{5F61A034-39B1-F919-CE15-77FA57EEB80A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10" creationId="{FBF3DA5E-80D1-0324-3D26-CB1D5257F97A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11" creationId="{CC19F56B-47ED-6B75-758C-9EA20F5DE224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12" creationId="{1E9046BB-DC13-A26C-6F00-2FBF6D67A01A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19" creationId="{2A959863-F5C3-9B95-8017-964514D49CA7}"/>
          </ac:spMkLst>
        </pc:spChg>
        <pc:spChg chg="add">
          <ac:chgData name="Jeremy Beard" userId="9676edfc3f3b3502" providerId="LiveId" clId="{93CDB568-3FF5-45DB-B145-164AD87D0628}" dt="2023-06-03T16:16:59.829" v="111"/>
          <ac:spMkLst>
            <pc:docMk/>
            <pc:sldMasterMk cId="102724153" sldId="2147483730"/>
            <ac:spMk id="20" creationId="{9236B822-2DC0-315E-D401-A365125427B1}"/>
          </ac:spMkLst>
        </pc:spChg>
        <pc:grpChg chg="add">
          <ac:chgData name="Jeremy Beard" userId="9676edfc3f3b3502" providerId="LiveId" clId="{93CDB568-3FF5-45DB-B145-164AD87D0628}" dt="2023-06-03T16:16:59.829" v="111"/>
          <ac:grpSpMkLst>
            <pc:docMk/>
            <pc:sldMasterMk cId="102724153" sldId="2147483730"/>
            <ac:grpSpMk id="13" creationId="{6EBFCCA2-FFE1-8D70-340B-D963F2FE1BA1}"/>
          </ac:grpSpMkLst>
        </pc:grpChg>
        <pc:grpChg chg="add">
          <ac:chgData name="Jeremy Beard" userId="9676edfc3f3b3502" providerId="LiveId" clId="{93CDB568-3FF5-45DB-B145-164AD87D0628}" dt="2023-06-03T16:16:59.829" v="111"/>
          <ac:grpSpMkLst>
            <pc:docMk/>
            <pc:sldMasterMk cId="102724153" sldId="2147483730"/>
            <ac:grpSpMk id="16" creationId="{B8ACA108-D5D0-5E05-93D4-E278466903CF}"/>
          </ac:grpSpMkLst>
        </pc:grp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244087739" sldId="2147483731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44087739" sldId="2147483731"/>
              <ac:spMk id="7" creationId="{7612CF15-AA92-B632-A2E7-225AA19706FB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244087739" sldId="2147483731"/>
              <ac:grpSpMk id="8" creationId="{E4128EB2-12F9-FBA3-06F5-D247FC505055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1149522736" sldId="2147483732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7" creationId="{1E6AC619-F29C-61DF-E1C3-170DFC350680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8" creationId="{FD0E7B34-307A-60E3-3A52-D442A2214138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9" creationId="{4801015A-980B-43A4-AB3A-ADF52E40B57E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10" creationId="{BA1CAB03-9FC0-F716-49F7-9FE066183FC2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11" creationId="{68EAE35A-D762-B6E3-9896-C42C3A193B81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49522736" sldId="2147483732"/>
              <ac:spMk id="18" creationId="{2BC21D40-D928-D980-0BCD-604348BC0DED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149522736" sldId="2147483732"/>
              <ac:grpSpMk id="12" creationId="{A31AE036-92A5-A9EE-4C57-E65C9FD34788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149522736" sldId="2147483732"/>
              <ac:grpSpMk id="15" creationId="{62BE170D-4465-3843-C07F-A249A441ADEF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1401611494" sldId="2147483733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7" creationId="{79D5CD37-8324-8DA6-1183-E045098587EE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8" creationId="{BDEB2713-C6E0-4CCB-61CE-05B1BA60B90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9" creationId="{B9D2F9B2-C380-2074-88D4-172A2F3BEE09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0" creationId="{1B2127F2-F5E8-EB4A-C59C-5D5C4EC87BC2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1" creationId="{FD0C24C5-E39D-D0FF-95F0-51AD79A38B11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2" creationId="{56AB5050-CE2E-A046-A51B-555044ECD1A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3" creationId="{7BCD8996-DB4A-0D49-3FC8-9B8197AE7A49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4" creationId="{B17F8275-8056-0C09-C822-D3A442B1579A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401611494" sldId="2147483733"/>
              <ac:spMk id="15" creationId="{ABF03843-2B4D-EAB6-FEB6-90C09227F9F3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401611494" sldId="2147483733"/>
              <ac:grpSpMk id="16" creationId="{E9A603C7-0DCA-9F21-0835-F339A3DB0C2D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401611494" sldId="2147483733"/>
              <ac:grpSpMk id="19" creationId="{069B7FC0-8981-0FA7-11DB-2C105423473B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3530292265" sldId="2147483734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8" creationId="{20EAFFAA-3C6E-2762-4DF6-435F2029FB7E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9" creationId="{A377BF68-59AB-1803-043A-D926BB09342D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10" creationId="{FA27EFC0-C647-9A31-55FF-3B60DA6B262E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11" creationId="{16A9D168-B703-8DA6-B058-C30D820ADB47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12" creationId="{3FB89802-D9CF-05E4-448B-ABC0D501B70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3530292265" sldId="2147483734"/>
              <ac:spMk id="19" creationId="{BD6363C7-8F57-3EBD-C382-0CCCFE71D554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3530292265" sldId="2147483734"/>
              <ac:grpSpMk id="13" creationId="{D03FF841-FF4C-97A1-9FE9-852AE96A8FCC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3530292265" sldId="2147483734"/>
              <ac:grpSpMk id="16" creationId="{DCD6D16B-B107-0D2C-3F17-F32C17790AFD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1615651630" sldId="2147483735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10" creationId="{AE7EA3FD-A8CF-7F7C-D2D3-87DDC40C257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11" creationId="{DB759492-C056-9A93-C898-64A7C54D72B2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12" creationId="{74F3C921-A4C1-3C25-9337-65BFCA4D8DDF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13" creationId="{7FB4BBF0-3A8B-6B63-ABA7-D701A23277C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14" creationId="{479E8917-3548-65DD-C5FD-000B09371D34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615651630" sldId="2147483735"/>
              <ac:spMk id="21" creationId="{05ED6F46-F97B-E258-FA81-68269AC7E978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615651630" sldId="2147483735"/>
              <ac:grpSpMk id="15" creationId="{E5985223-3B36-DE25-A36B-8424BC8DB7EA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615651630" sldId="2147483735"/>
              <ac:grpSpMk id="18" creationId="{794546D5-A46B-86FD-60E9-4DE5A766BCD8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1962550851" sldId="2147483736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6" creationId="{159C361B-CC40-BDC0-8F2F-61B8EEC44B91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7" creationId="{EC282691-6416-3D75-224D-01796A4217C6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8" creationId="{846A359E-D567-27F2-85AA-8681A64B6A2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9" creationId="{FBCE5134-17E8-92ED-764D-7FEBF3CA0E3D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10" creationId="{21829BAF-7B61-48E8-F462-460DEF69053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962550851" sldId="2147483736"/>
              <ac:spMk id="17" creationId="{52D695A5-B25B-1556-43B0-A5694E533A04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962550851" sldId="2147483736"/>
              <ac:grpSpMk id="11" creationId="{FCBBEE6B-25C9-B298-41BA-1AF2F33CB3B1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962550851" sldId="2147483736"/>
              <ac:grpSpMk id="14" creationId="{244C63DC-DB15-AF64-4908-02BA9D3721BF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2283260110" sldId="2147483737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5" creationId="{43C3B5F7-53AA-2936-6291-6806AFEB3467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6" creationId="{E787BA6D-F1F3-1C9A-E10E-A73580095290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7" creationId="{9836B378-8349-A5F2-0795-F09E0D9EE11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8" creationId="{83F21167-3176-7CAA-6EE8-0F22CE5CC734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9" creationId="{B0642684-3261-FBE0-FB74-FF7BF7770C50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2283260110" sldId="2147483737"/>
              <ac:spMk id="13" creationId="{C6304E16-71F7-63F1-BA01-3140285E8C79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2283260110" sldId="2147483737"/>
              <ac:grpSpMk id="10" creationId="{4592A9A1-C230-C851-39C8-7234D009D244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117292112" sldId="2147483738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8" creationId="{62E5FF9F-BCB5-844C-B6D9-82999818CC5E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9" creationId="{EE440927-15A9-D056-0300-2328CE9192B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10" creationId="{59319C90-FFCE-9CE9-1FB6-3391FC38DCE2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11" creationId="{7D068FEA-45C9-8A53-6F2F-6AE607FA90BB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12" creationId="{6A572856-E2C0-31E4-CB33-5C696C273B9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117292112" sldId="2147483738"/>
              <ac:spMk id="19" creationId="{1BDFE887-2AD1-77AB-9437-1E4FFFE4D055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17292112" sldId="2147483738"/>
              <ac:grpSpMk id="13" creationId="{EBCE1EE2-19A0-619B-26C8-A39A2DF3EB9A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117292112" sldId="2147483738"/>
              <ac:grpSpMk id="16" creationId="{073C5488-C1F1-A20A-4F95-D1C47F7C5CEF}"/>
            </ac:grpSpMkLst>
          </pc:grpChg>
        </pc:sldLayoutChg>
        <pc:sldLayoutChg chg="addSp">
          <pc:chgData name="Jeremy Beard" userId="9676edfc3f3b3502" providerId="LiveId" clId="{93CDB568-3FF5-45DB-B145-164AD87D0628}" dt="2023-06-03T16:16:59.829" v="111"/>
          <pc:sldLayoutMkLst>
            <pc:docMk/>
            <pc:sldMasterMk cId="102724153" sldId="2147483730"/>
            <pc:sldLayoutMk cId="496823937" sldId="2147483739"/>
          </pc:sldLayoutMkLst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8" creationId="{EFB4A6E1-EFC0-C9B7-2E06-DE8AE1659F99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9" creationId="{9838B5C6-74C1-11E6-5E38-83A666B1FD0D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10" creationId="{252B1536-EC13-06FB-0B5C-DC5EE619ED18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11" creationId="{AF180FC4-5F46-8D9C-B5F8-175945B6432F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12" creationId="{0E8AA1ED-8F76-7C8E-4978-30E373B3D635}"/>
            </ac:spMkLst>
          </pc:spChg>
          <pc:spChg chg="add">
            <ac:chgData name="Jeremy Beard" userId="9676edfc3f3b3502" providerId="LiveId" clId="{93CDB568-3FF5-45DB-B145-164AD87D0628}" dt="2023-06-03T16:16:59.829" v="111"/>
            <ac:spMkLst>
              <pc:docMk/>
              <pc:sldMasterMk cId="102724153" sldId="2147483730"/>
              <pc:sldLayoutMk cId="496823937" sldId="2147483739"/>
              <ac:spMk id="19" creationId="{5C143DCF-8F71-5A6A-4786-F1FFBC7F1DDF}"/>
            </ac:spMkLst>
          </pc:s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496823937" sldId="2147483739"/>
              <ac:grpSpMk id="13" creationId="{8150B736-E7CA-972D-1B47-595CD4C37762}"/>
            </ac:grpSpMkLst>
          </pc:grpChg>
          <pc:grpChg chg="add">
            <ac:chgData name="Jeremy Beard" userId="9676edfc3f3b3502" providerId="LiveId" clId="{93CDB568-3FF5-45DB-B145-164AD87D0628}" dt="2023-06-03T16:16:59.829" v="111"/>
            <ac:grpSpMkLst>
              <pc:docMk/>
              <pc:sldMasterMk cId="102724153" sldId="2147483730"/>
              <pc:sldLayoutMk cId="496823937" sldId="2147483739"/>
              <ac:grpSpMk id="16" creationId="{9B6969A3-FDB7-C884-87B9-8E89CCF77197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7:14.533" v="113"/>
        <pc:sldMasterMkLst>
          <pc:docMk/>
          <pc:sldMasterMk cId="808423492" sldId="2147483743"/>
        </pc:sldMasterMkLst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7" creationId="{D5568947-89D7-6953-0C99-B619272ED219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8" creationId="{22F8569C-751C-4FE1-3B1F-022371E686E3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9" creationId="{84AEE54A-D5DE-4101-AED2-9B8F8EDF3627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10" creationId="{E1C62984-7F9C-90AC-DD54-8F27910D5E50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11" creationId="{7040FF56-7581-BD30-A7CE-679181206E74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12" creationId="{6A8FC5A7-1A9E-FB5A-CA25-3B84D1817E76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19" creationId="{E5D59776-EBC7-F85A-0C99-913F79DF60BC}"/>
          </ac:spMkLst>
        </pc:spChg>
        <pc:spChg chg="add">
          <ac:chgData name="Jeremy Beard" userId="9676edfc3f3b3502" providerId="LiveId" clId="{93CDB568-3FF5-45DB-B145-164AD87D0628}" dt="2023-06-03T16:17:14.533" v="113"/>
          <ac:spMkLst>
            <pc:docMk/>
            <pc:sldMasterMk cId="808423492" sldId="2147483743"/>
            <ac:spMk id="20" creationId="{7A31F2F4-6D0D-F144-7A59-193756AB6B54}"/>
          </ac:spMkLst>
        </pc:spChg>
        <pc:grpChg chg="add">
          <ac:chgData name="Jeremy Beard" userId="9676edfc3f3b3502" providerId="LiveId" clId="{93CDB568-3FF5-45DB-B145-164AD87D0628}" dt="2023-06-03T16:17:14.533" v="113"/>
          <ac:grpSpMkLst>
            <pc:docMk/>
            <pc:sldMasterMk cId="808423492" sldId="2147483743"/>
            <ac:grpSpMk id="13" creationId="{B2D45E01-44EA-3394-4999-920B0B7B2494}"/>
          </ac:grpSpMkLst>
        </pc:grpChg>
        <pc:grpChg chg="add">
          <ac:chgData name="Jeremy Beard" userId="9676edfc3f3b3502" providerId="LiveId" clId="{93CDB568-3FF5-45DB-B145-164AD87D0628}" dt="2023-06-03T16:17:14.533" v="113"/>
          <ac:grpSpMkLst>
            <pc:docMk/>
            <pc:sldMasterMk cId="808423492" sldId="2147483743"/>
            <ac:grpSpMk id="16" creationId="{561E0FDE-F473-D2D0-7345-7667F71E2E4B}"/>
          </ac:grpSpMkLst>
        </pc:grp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2389179318" sldId="2147483744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389179318" sldId="2147483744"/>
              <ac:spMk id="7" creationId="{29E18B59-227D-0000-062E-B279B2CCE740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2389179318" sldId="2147483744"/>
              <ac:grpSpMk id="8" creationId="{6268312A-6BCB-9599-1925-3A5BBD2F81F7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1371639885" sldId="2147483745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7" creationId="{CEEE919B-C2E6-AD6A-745D-175A33054D9F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8" creationId="{58691BAF-E235-ED95-8191-E5548D4993DC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9" creationId="{AC8FC71C-B25A-D582-22B6-9888101C5AA7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10" creationId="{5FC17346-BC4F-98B7-AC0E-522582DDF2E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11" creationId="{D76E1A4E-DBFB-F499-F842-03EDE9AE78D1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1371639885" sldId="2147483745"/>
              <ac:spMk id="18" creationId="{6A98EEC8-1050-E697-3E34-AF642EC8C7CC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1371639885" sldId="2147483745"/>
              <ac:grpSpMk id="12" creationId="{C8043A4E-3274-BF18-0172-6A8B6E289CEA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1371639885" sldId="2147483745"/>
              <ac:grpSpMk id="15" creationId="{FD09C534-2ABF-DE2D-86F3-3E894DC62C08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3960831228" sldId="2147483746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7" creationId="{F00006C5-224C-D087-08DC-4767A9AB7704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8" creationId="{7BCE2958-7D09-40D5-4101-29A92C6CDAA9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9" creationId="{4B3E0445-067C-DEB2-25A0-D957552E0689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0" creationId="{98DCC890-46F4-26B3-0B6D-819781D24BFA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1" creationId="{2E96C7B2-BB02-4C5F-AC67-B6DE2D0AE39D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2" creationId="{70E72DB4-66DF-C56A-0D8F-5DC427DB164C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3" creationId="{5250F844-9A3B-AC8C-6E49-2135E7575386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4" creationId="{06A2FBC4-DFB8-C576-C8A2-26614E93238E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960831228" sldId="2147483746"/>
              <ac:spMk id="15" creationId="{B7D7C580-2B8C-5D3A-2132-D568DB732C7D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960831228" sldId="2147483746"/>
              <ac:grpSpMk id="16" creationId="{F11D8C03-6B37-8EB4-384F-8D6F357FF854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960831228" sldId="2147483746"/>
              <ac:grpSpMk id="19" creationId="{C460568C-0486-E40F-706C-8389D47C68A0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352517841" sldId="2147483747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8" creationId="{23DF1B94-5C06-4F42-2190-644703E02DCA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9" creationId="{D134D155-6E41-7E20-2690-7E3F115B2526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10" creationId="{35BB7792-3F4E-8A4A-3790-B03A5FD22BC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11" creationId="{81C4FDE7-97FB-8A43-1D5D-56ADAFFCDFC3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12" creationId="{63879731-86F5-F634-AE07-63C27578590D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52517841" sldId="2147483747"/>
              <ac:spMk id="19" creationId="{F2269F22-88F7-9807-3FD4-4F572A5B388A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52517841" sldId="2147483747"/>
              <ac:grpSpMk id="13" creationId="{F3193F49-BB77-B9F9-F5E8-A34AF94FA51F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52517841" sldId="2147483747"/>
              <ac:grpSpMk id="16" creationId="{4360843E-53B8-1298-932C-343F29FAAC08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2243491626" sldId="2147483748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10" creationId="{969EAE18-F671-6CBE-B04C-02495952E169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11" creationId="{449FA9AD-C74F-FF5D-B3F9-9389CBCC4EBD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12" creationId="{B8494035-D3DE-9690-78B9-EC02D0BF0794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13" creationId="{7D6A12DB-CF63-5832-48C5-860F3CC74C74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14" creationId="{42ABA3BC-DD9C-BFA6-680D-D1CC5E70F47E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243491626" sldId="2147483748"/>
              <ac:spMk id="21" creationId="{AB99CF8A-2A5E-4502-4804-C33CE3C9340B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2243491626" sldId="2147483748"/>
              <ac:grpSpMk id="15" creationId="{E8B1AB89-0DF5-04EA-3A26-696A490FFC44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2243491626" sldId="2147483748"/>
              <ac:grpSpMk id="18" creationId="{D7A05DC5-1DDE-FC9C-6619-CA93C05415F5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585684258" sldId="2147483749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6" creationId="{CF1E200C-2D61-4B27-58BB-30FF8F795890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7" creationId="{921D184B-0288-25E6-6F9E-29AC6B5AF555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8" creationId="{E9C14EFA-64B9-55D5-E7AE-163676462C8A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9" creationId="{16765FDF-0137-D9AE-B5D0-ADAEA1643C60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10" creationId="{19400CE4-0136-F6F5-67BC-03E5F9CF0AB4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585684258" sldId="2147483749"/>
              <ac:spMk id="17" creationId="{42EA3453-2EC8-33AE-E558-E701DBE63BF6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585684258" sldId="2147483749"/>
              <ac:grpSpMk id="11" creationId="{E15B6316-379C-0751-64CC-1B87BAE4E059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585684258" sldId="2147483749"/>
              <ac:grpSpMk id="14" creationId="{11093C59-0184-CFFE-5119-CF03D2CE89FF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3842677956" sldId="2147483750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5" creationId="{9CA68569-2218-00F8-1F1C-5096EE0F210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6" creationId="{2DD2D436-1CD3-B7E2-233F-015174ED5E90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7" creationId="{5EE54E9A-1BB2-32D8-998B-01F0161B7FFD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8" creationId="{C51A8A01-5662-BB8C-160F-B2EA71FC03A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9" creationId="{2EE2DF24-ABE5-D268-D2DC-24365F3B26F0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842677956" sldId="2147483750"/>
              <ac:spMk id="13" creationId="{4666B04A-AC49-32B9-0DCA-8DFCCF866CFA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842677956" sldId="2147483750"/>
              <ac:grpSpMk id="10" creationId="{20713261-B63C-B2CD-03EF-C11516C11302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3262597877" sldId="2147483751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8" creationId="{8AC59F42-121C-4FC0-8668-2C7DD9F98376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9" creationId="{422F4A19-A5BB-2B49-8EC9-61A64F89B27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10" creationId="{A03C38BE-4381-7047-0451-64CF9C433A95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11" creationId="{9F7CC1A6-C6C6-0D22-6F05-64AB8E8A37F5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12" creationId="{CBBF82FD-DDA3-7CCC-776D-BD3C15179E91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3262597877" sldId="2147483751"/>
              <ac:spMk id="19" creationId="{4E314649-0885-B5AB-E48F-EA810BF7CB79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262597877" sldId="2147483751"/>
              <ac:grpSpMk id="13" creationId="{6B3F5EBE-474E-B032-DFCE-902DFFEA3BAD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3262597877" sldId="2147483751"/>
              <ac:grpSpMk id="16" creationId="{CDE6FA77-EBB5-C40D-B32B-1E7EEAA003E2}"/>
            </ac:grpSpMkLst>
          </pc:grpChg>
        </pc:sldLayoutChg>
        <pc:sldLayoutChg chg="addSp">
          <pc:chgData name="Jeremy Beard" userId="9676edfc3f3b3502" providerId="LiveId" clId="{93CDB568-3FF5-45DB-B145-164AD87D0628}" dt="2023-06-03T16:17:14.533" v="113"/>
          <pc:sldLayoutMkLst>
            <pc:docMk/>
            <pc:sldMasterMk cId="808423492" sldId="2147483743"/>
            <pc:sldLayoutMk cId="2099554311" sldId="2147483752"/>
          </pc:sldLayoutMkLst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8" creationId="{786BBADD-5820-3C1A-43FB-BE321B66FAD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9" creationId="{D7CD7CE5-C7FC-B1EF-F695-8513381420E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10" creationId="{823F2E2A-B3C8-A80C-ABD2-2AC0D96FC908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11" creationId="{DA8377E5-A343-7B0A-3B8D-C5C543FCDD02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12" creationId="{46FB14B6-779E-5F03-E0F7-A0AE36D2FF3A}"/>
            </ac:spMkLst>
          </pc:spChg>
          <pc:spChg chg="add">
            <ac:chgData name="Jeremy Beard" userId="9676edfc3f3b3502" providerId="LiveId" clId="{93CDB568-3FF5-45DB-B145-164AD87D0628}" dt="2023-06-03T16:17:14.533" v="113"/>
            <ac:spMkLst>
              <pc:docMk/>
              <pc:sldMasterMk cId="808423492" sldId="2147483743"/>
              <pc:sldLayoutMk cId="2099554311" sldId="2147483752"/>
              <ac:spMk id="19" creationId="{3EC96E00-ACE7-7206-49BC-C49F1E2D4632}"/>
            </ac:spMkLst>
          </pc:s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2099554311" sldId="2147483752"/>
              <ac:grpSpMk id="13" creationId="{34CF4BC4-18D5-0E1A-2417-743B665BFBC9}"/>
            </ac:grpSpMkLst>
          </pc:grpChg>
          <pc:grpChg chg="add">
            <ac:chgData name="Jeremy Beard" userId="9676edfc3f3b3502" providerId="LiveId" clId="{93CDB568-3FF5-45DB-B145-164AD87D0628}" dt="2023-06-03T16:17:14.533" v="113"/>
            <ac:grpSpMkLst>
              <pc:docMk/>
              <pc:sldMasterMk cId="808423492" sldId="2147483743"/>
              <pc:sldLayoutMk cId="2099554311" sldId="2147483752"/>
              <ac:grpSpMk id="16" creationId="{DE466B49-BD6D-B529-8D39-B136F02E4103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7:16.620" v="114"/>
        <pc:sldMasterMkLst>
          <pc:docMk/>
          <pc:sldMasterMk cId="3718067974" sldId="2147483756"/>
        </pc:sldMasterMkLst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7" creationId="{829128DB-40F4-69D0-4A51-9036984343D2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8" creationId="{0C6F4650-E3D6-3E32-917C-0C8862BE0628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9" creationId="{02C88633-FE8E-9652-45AD-EA32CA45D03E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10" creationId="{A4DB77D4-537A-F9AD-AC74-805FF52E24D6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11" creationId="{E767C278-8B12-2F87-5868-325BC21BA79C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12" creationId="{4266C6F9-48C2-60BC-B956-056A6FA6641A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19" creationId="{06B8BACF-D3E7-0818-C402-B122E3824E9C}"/>
          </ac:spMkLst>
        </pc:spChg>
        <pc:spChg chg="add">
          <ac:chgData name="Jeremy Beard" userId="9676edfc3f3b3502" providerId="LiveId" clId="{93CDB568-3FF5-45DB-B145-164AD87D0628}" dt="2023-06-03T16:17:16.620" v="114"/>
          <ac:spMkLst>
            <pc:docMk/>
            <pc:sldMasterMk cId="3718067974" sldId="2147483756"/>
            <ac:spMk id="20" creationId="{2327DD20-E641-F845-D2E7-9B0EF702D755}"/>
          </ac:spMkLst>
        </pc:spChg>
        <pc:grpChg chg="add">
          <ac:chgData name="Jeremy Beard" userId="9676edfc3f3b3502" providerId="LiveId" clId="{93CDB568-3FF5-45DB-B145-164AD87D0628}" dt="2023-06-03T16:17:16.620" v="114"/>
          <ac:grpSpMkLst>
            <pc:docMk/>
            <pc:sldMasterMk cId="3718067974" sldId="2147483756"/>
            <ac:grpSpMk id="13" creationId="{D396C166-05A5-4A7C-9CD8-CAD4486F2CF7}"/>
          </ac:grpSpMkLst>
        </pc:grpChg>
        <pc:grpChg chg="add">
          <ac:chgData name="Jeremy Beard" userId="9676edfc3f3b3502" providerId="LiveId" clId="{93CDB568-3FF5-45DB-B145-164AD87D0628}" dt="2023-06-03T16:17:16.620" v="114"/>
          <ac:grpSpMkLst>
            <pc:docMk/>
            <pc:sldMasterMk cId="3718067974" sldId="2147483756"/>
            <ac:grpSpMk id="16" creationId="{219300D3-40B0-FA11-DCA2-4C30F88080D4}"/>
          </ac:grpSpMkLst>
        </pc:grp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3495834288" sldId="2147483757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495834288" sldId="2147483757"/>
              <ac:spMk id="7" creationId="{ABAB1C78-066D-E4F9-5E64-C1ACC76475E7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495834288" sldId="2147483757"/>
              <ac:grpSpMk id="8" creationId="{F69723DD-D1D3-45AF-114E-94192FD1DE2A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436053975" sldId="2147483758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7" creationId="{17DAFC0E-1649-1877-4FD1-C895850A5557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8" creationId="{11241614-73FA-0E08-7C36-E83675E6B04C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9" creationId="{2B2358D8-3463-E5FA-1F7E-E45444A6FC19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10" creationId="{5D9E14DE-93DD-E471-FBDA-F1042181286A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11" creationId="{70AD3342-260C-6442-5030-299D6D48F379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436053975" sldId="2147483758"/>
              <ac:spMk id="18" creationId="{D8D4B978-24E3-4A80-C49D-3FF37AD30159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436053975" sldId="2147483758"/>
              <ac:grpSpMk id="12" creationId="{1DFB7605-9871-8242-667F-9602959BC405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436053975" sldId="2147483758"/>
              <ac:grpSpMk id="15" creationId="{A986FFC0-8880-898A-FCB5-F8A28F27E83D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2274323097" sldId="2147483759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7" creationId="{770C157C-71A9-A810-3B37-D0646DD91332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8" creationId="{7E990D1B-15DC-07F9-3E9F-8F272010680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9" creationId="{2EB89C2A-7F6C-7B9A-921E-18FFC751DE35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0" creationId="{6198B06E-E3F7-0309-70D4-B25F8CD91FC6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1" creationId="{261AE73E-1EB6-C8CE-BD68-324085E9998F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2" creationId="{C4176A9C-E9BD-EB09-5DE2-873295A0379D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3" creationId="{76FA23AD-6DFE-13E4-59AD-AE38FF7A221C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4" creationId="{1CE1845C-6B2F-B49C-62D8-997A52FE753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274323097" sldId="2147483759"/>
              <ac:spMk id="15" creationId="{2692FF05-6FCD-FAB4-DE01-9F813B35C5CB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2274323097" sldId="2147483759"/>
              <ac:grpSpMk id="16" creationId="{56FC6F8C-C88A-F522-627D-16F8882525B7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2274323097" sldId="2147483759"/>
              <ac:grpSpMk id="19" creationId="{2E575A19-F863-88CB-AC6F-AD85119D09F4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670609396" sldId="2147483760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8" creationId="{9E34254A-42E7-8059-7FCE-85EFAE2C3559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9" creationId="{DDDEACD1-6CFA-85F7-BD11-3D9C2957D356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10" creationId="{8250CF25-5E73-ACDE-6F2B-72B1D8603529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11" creationId="{0412E635-2461-844A-7F89-9EF9D8A6E72B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12" creationId="{B420205F-6573-B20F-FFAC-A756DF8F30C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670609396" sldId="2147483760"/>
              <ac:spMk id="19" creationId="{33A88237-6F75-6386-2153-BD1FEC81A95B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670609396" sldId="2147483760"/>
              <ac:grpSpMk id="13" creationId="{26E9FB30-1F61-D3B8-405C-F9EAA68C0331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670609396" sldId="2147483760"/>
              <ac:grpSpMk id="16" creationId="{81D549AD-6228-C8E3-7735-A3940E44FA3B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3862302120" sldId="2147483761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10" creationId="{73E8659C-9C23-CEA1-170D-6C63DF2A3C1B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11" creationId="{CBE0EAE2-6AE4-5259-E63D-80684173115D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12" creationId="{9B1349B5-0423-60EA-0DEB-35C38FD4133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13" creationId="{626DC698-8CB0-FF99-AF9A-EA1D84DE478B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14" creationId="{A4EED2AC-876E-1CE8-A33A-1B609F5CF68F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862302120" sldId="2147483761"/>
              <ac:spMk id="21" creationId="{EC7C4948-F94E-97C6-0724-C8A3CFB01964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862302120" sldId="2147483761"/>
              <ac:grpSpMk id="15" creationId="{504010D0-7679-179B-2E02-74D3713E3C09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862302120" sldId="2147483761"/>
              <ac:grpSpMk id="18" creationId="{EF026CA1-3EDB-F065-817D-A3F883099196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3945257271" sldId="2147483762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6" creationId="{1DDB6B41-42F8-5877-08E5-D7966B3DC943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7" creationId="{FC599919-1C38-A5EF-5115-19E6EFBF7E0B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8" creationId="{95D606B5-27EF-8A0D-A9CF-CA522EFCDD6D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9" creationId="{12555343-5141-FEBB-F46C-9F05FA8570B3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10" creationId="{77F37176-2171-9574-CF11-19094E27A624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945257271" sldId="2147483762"/>
              <ac:spMk id="17" creationId="{902549D9-E5AF-5CDD-5C9A-0297240FB6B5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945257271" sldId="2147483762"/>
              <ac:grpSpMk id="11" creationId="{3050A9CC-8924-6B4D-CA92-E98201D23597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945257271" sldId="2147483762"/>
              <ac:grpSpMk id="14" creationId="{6AC9A05E-4D43-D849-1D8D-0EB40546B95C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2829218904" sldId="2147483763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5" creationId="{0DA54121-7601-6997-5BD3-DA2599022B8A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6" creationId="{4E5E96F3-A705-A8E0-87E9-41B0B66AE3CD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7" creationId="{C3A2977D-C1F6-184E-B5C2-CEFA33A24AE6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8" creationId="{2439ADEA-856E-2FF4-41E8-96F6621C7340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9" creationId="{1872C672-F8A6-3CD2-ABB8-B2688558D712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829218904" sldId="2147483763"/>
              <ac:spMk id="13" creationId="{5007F9B7-0E0C-0982-097B-F9C5F198B8DB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2829218904" sldId="2147483763"/>
              <ac:grpSpMk id="10" creationId="{25F43183-A8F9-38F8-2A47-312BA2BFBE07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3562798283" sldId="2147483764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8" creationId="{600F1134-00FD-39A0-754D-3DCF52AC6519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9" creationId="{742B90C3-A9B4-447D-BE8E-0D24AB60EECA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10" creationId="{44560A10-6FD8-4F37-3A8F-D01B69DB57B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11" creationId="{B828841A-BA16-A07D-4178-DA6378CF7E84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12" creationId="{10744E06-B4A5-66CC-1AFD-6C3DCC1D2140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3562798283" sldId="2147483764"/>
              <ac:spMk id="19" creationId="{B6A9E220-2E8D-515C-251B-AD22E2DECAA3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562798283" sldId="2147483764"/>
              <ac:grpSpMk id="13" creationId="{27D5C7EC-536D-3F41-8FE6-AB6558E39F1A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3562798283" sldId="2147483764"/>
              <ac:grpSpMk id="16" creationId="{D922E7E5-6754-77EE-C736-AA3BEB168B59}"/>
            </ac:grpSpMkLst>
          </pc:grpChg>
        </pc:sldLayoutChg>
        <pc:sldLayoutChg chg="addSp">
          <pc:chgData name="Jeremy Beard" userId="9676edfc3f3b3502" providerId="LiveId" clId="{93CDB568-3FF5-45DB-B145-164AD87D0628}" dt="2023-06-03T16:17:16.620" v="114"/>
          <pc:sldLayoutMkLst>
            <pc:docMk/>
            <pc:sldMasterMk cId="3718067974" sldId="2147483756"/>
            <pc:sldLayoutMk cId="2382706704" sldId="2147483765"/>
          </pc:sldLayoutMkLst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8" creationId="{B03730B8-AA3D-5101-957C-40206FAD0E6D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9" creationId="{2C70D8EA-35D8-22AF-DF4D-3DAB4A63A991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10" creationId="{A66724F0-8FDC-D9B3-CA2B-5B12D9C8EF36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11" creationId="{10ACFD3A-BC57-5A3C-CF91-F5D21316E400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12" creationId="{76154D37-1B52-F689-D157-6F0C24067D1B}"/>
            </ac:spMkLst>
          </pc:spChg>
          <pc:spChg chg="add">
            <ac:chgData name="Jeremy Beard" userId="9676edfc3f3b3502" providerId="LiveId" clId="{93CDB568-3FF5-45DB-B145-164AD87D0628}" dt="2023-06-03T16:17:16.620" v="114"/>
            <ac:spMkLst>
              <pc:docMk/>
              <pc:sldMasterMk cId="3718067974" sldId="2147483756"/>
              <pc:sldLayoutMk cId="2382706704" sldId="2147483765"/>
              <ac:spMk id="19" creationId="{3D11DA50-1047-0D26-05C5-9D7351729165}"/>
            </ac:spMkLst>
          </pc:s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2382706704" sldId="2147483765"/>
              <ac:grpSpMk id="13" creationId="{C625684D-A099-00C8-73A0-8913D0DB7FAF}"/>
            </ac:grpSpMkLst>
          </pc:grpChg>
          <pc:grpChg chg="add">
            <ac:chgData name="Jeremy Beard" userId="9676edfc3f3b3502" providerId="LiveId" clId="{93CDB568-3FF5-45DB-B145-164AD87D0628}" dt="2023-06-03T16:17:16.620" v="114"/>
            <ac:grpSpMkLst>
              <pc:docMk/>
              <pc:sldMasterMk cId="3718067974" sldId="2147483756"/>
              <pc:sldLayoutMk cId="2382706704" sldId="2147483765"/>
              <ac:grpSpMk id="16" creationId="{38A77018-8097-AA35-AF33-968EE0B978DF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7:18.742" v="115"/>
        <pc:sldMasterMkLst>
          <pc:docMk/>
          <pc:sldMasterMk cId="4075905044" sldId="2147483769"/>
        </pc:sldMasterMkLst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7" creationId="{E7A90877-8132-0FA5-13F9-2692A52B593E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8" creationId="{C21F7C1D-08A6-5343-ED59-DDFB7F316C03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9" creationId="{D7581610-7BF8-0EB0-332F-45973DC86221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10" creationId="{5F525298-719F-6F23-2B5F-5182FC52EFFC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11" creationId="{E018EB64-E8F9-BA00-0CE2-214880DC0F6E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12" creationId="{0F7C73E9-4F95-2BEE-6A97-37B27643EF9D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19" creationId="{DF71A46E-F082-A10D-F2E2-6748F538FC90}"/>
          </ac:spMkLst>
        </pc:spChg>
        <pc:spChg chg="add">
          <ac:chgData name="Jeremy Beard" userId="9676edfc3f3b3502" providerId="LiveId" clId="{93CDB568-3FF5-45DB-B145-164AD87D0628}" dt="2023-06-03T16:17:18.742" v="115"/>
          <ac:spMkLst>
            <pc:docMk/>
            <pc:sldMasterMk cId="4075905044" sldId="2147483769"/>
            <ac:spMk id="20" creationId="{605B9636-D195-4B06-73DC-A0E282505FE0}"/>
          </ac:spMkLst>
        </pc:spChg>
        <pc:grpChg chg="add">
          <ac:chgData name="Jeremy Beard" userId="9676edfc3f3b3502" providerId="LiveId" clId="{93CDB568-3FF5-45DB-B145-164AD87D0628}" dt="2023-06-03T16:17:18.742" v="115"/>
          <ac:grpSpMkLst>
            <pc:docMk/>
            <pc:sldMasterMk cId="4075905044" sldId="2147483769"/>
            <ac:grpSpMk id="13" creationId="{608D19AC-E519-54AC-006D-54704F9B4F5C}"/>
          </ac:grpSpMkLst>
        </pc:grpChg>
        <pc:grpChg chg="add">
          <ac:chgData name="Jeremy Beard" userId="9676edfc3f3b3502" providerId="LiveId" clId="{93CDB568-3FF5-45DB-B145-164AD87D0628}" dt="2023-06-03T16:17:18.742" v="115"/>
          <ac:grpSpMkLst>
            <pc:docMk/>
            <pc:sldMasterMk cId="4075905044" sldId="2147483769"/>
            <ac:grpSpMk id="16" creationId="{2F224324-174B-8E4B-D6A8-54A5BC73FDC6}"/>
          </ac:grpSpMkLst>
        </pc:grp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991717869" sldId="2147483770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991717869" sldId="2147483770"/>
              <ac:spMk id="7" creationId="{AE3691A2-A241-9640-C611-9AE46819A391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991717869" sldId="2147483770"/>
              <ac:grpSpMk id="8" creationId="{14309854-E64B-1396-0C60-BFD5CAAF5D5F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3554191277" sldId="2147483771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7" creationId="{2618EF94-C7E3-EFCA-298B-E6565DBAF64F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8" creationId="{0D094646-8F11-0E30-BD06-E376B23B9F25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9" creationId="{20ECA466-6008-1886-7511-722B49A63D22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10" creationId="{60626F66-5243-3745-FA5A-35626737091C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11" creationId="{D98765F9-8CE3-2186-AD4B-A1F863ADD791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554191277" sldId="2147483771"/>
              <ac:spMk id="18" creationId="{B5A900BD-63F7-5FD8-6E51-64E88676E277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3554191277" sldId="2147483771"/>
              <ac:grpSpMk id="12" creationId="{B6505102-50CA-0022-6FAE-25AC91D27B55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3554191277" sldId="2147483771"/>
              <ac:grpSpMk id="15" creationId="{02EA5019-A43C-2DD5-AB3C-1D7F68CAB836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1897205861" sldId="2147483772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7" creationId="{F495649A-6330-00DB-D3D8-620AE204A05A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8" creationId="{0DC8D4D3-4BA5-9576-E1C0-2980BEFFAE71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9" creationId="{1BF4F11C-E8BC-2854-174F-2697A42743B2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0" creationId="{8BC77CB3-2BFD-F5E1-BB3C-DAF659EC6E25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1" creationId="{F7E082AF-ED72-5DE1-5D25-71DE5878F94C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2" creationId="{91B3EB3D-FB1F-1E4E-B033-5C8445A6245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3" creationId="{4565B755-1654-E94B-C675-0EDFC693D3D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4" creationId="{A8876B92-C285-4F0D-52E7-CC085307D2FF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1897205861" sldId="2147483772"/>
              <ac:spMk id="15" creationId="{5B412E92-CFF5-A159-0CE3-6FA48950B552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1897205861" sldId="2147483772"/>
              <ac:grpSpMk id="16" creationId="{7E902716-C1A3-F45E-742B-0297974362FF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1897205861" sldId="2147483772"/>
              <ac:grpSpMk id="19" creationId="{B597EA36-CCC2-56CF-D7A0-6D72370CE8BA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374419295" sldId="2147483773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8" creationId="{2EF311BD-DCF9-A852-DD80-28E62423672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9" creationId="{85B2B2F4-08AC-AD8D-6231-FEBC640F8D3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10" creationId="{BE5470B0-3980-E5C6-3E71-23A0E12C46A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11" creationId="{7152B0EF-D5AB-1A5E-CDE4-9EFD5A3502A9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12" creationId="{83607B46-D1D9-D079-7FCB-8C45D8DE769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374419295" sldId="2147483773"/>
              <ac:spMk id="19" creationId="{060CE4C7-43AB-27CB-05D3-CA3C9BC81768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374419295" sldId="2147483773"/>
              <ac:grpSpMk id="13" creationId="{F6BECC41-85C6-EFF4-3572-59C172B1B959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374419295" sldId="2147483773"/>
              <ac:grpSpMk id="16" creationId="{0C8EE5A5-332F-89EC-BE9B-D10A78D0BF40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2511244364" sldId="2147483774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10" creationId="{9988C854-5344-9CBB-DC9D-F4BCF28B7E1B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11" creationId="{7E2FAE7D-0A58-8B85-D75B-65C083C1AAB7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12" creationId="{693E94E7-5A22-8BD3-B4F6-4DEDDB270AD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13" creationId="{B665B838-ED9D-1F40-B7AF-34C9B127A1D4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14" creationId="{B98A5EB4-CA74-09FD-D7DE-DEBE1827B80D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511244364" sldId="2147483774"/>
              <ac:spMk id="21" creationId="{42DAB9D8-4AA9-EF27-AFDB-09632C3A3E7C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511244364" sldId="2147483774"/>
              <ac:grpSpMk id="15" creationId="{E4192CDA-2583-F0AC-67D2-0ABDB40A46C9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511244364" sldId="2147483774"/>
              <ac:grpSpMk id="18" creationId="{2DCAB7FE-3BAF-4DCF-892F-23FA999FC585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2149949584" sldId="2147483775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6" creationId="{F23624ED-32A8-FB8D-7B79-A4C08E71BE7C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7" creationId="{5AB1B667-103B-04AE-E7BD-0F38C0D57422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8" creationId="{5D91AFD1-FFBA-3275-E990-4061A41A7929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9" creationId="{9F73F8CE-B152-D9CD-1891-E7144A6D0C66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10" creationId="{039BCCBE-EC61-F770-3FD2-54DC90E113B7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49949584" sldId="2147483775"/>
              <ac:spMk id="17" creationId="{04AD521B-8999-07BE-74D6-5D5D5DBA77DE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149949584" sldId="2147483775"/>
              <ac:grpSpMk id="11" creationId="{36F8A668-1F19-1CA2-8511-7AF1F5527F04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149949584" sldId="2147483775"/>
              <ac:grpSpMk id="14" creationId="{B28E625A-B199-26A2-07A3-3720EF947A79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2121513412" sldId="2147483776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5" creationId="{6EB8A8A0-60CA-78DE-16C1-494A7D5DA25F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6" creationId="{AFFF3F60-3C77-AE7E-6533-1DFF6E0B8206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7" creationId="{B264755C-B89B-41CC-160F-83B41F92804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8" creationId="{C2312584-6406-8D98-9DA5-420A5439FBC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9" creationId="{8FBD4AEA-3A4C-E6C7-B7EF-8DBFC379DC50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121513412" sldId="2147483776"/>
              <ac:spMk id="13" creationId="{DEDEAE45-0093-1802-9577-5D7E184BFD49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121513412" sldId="2147483776"/>
              <ac:grpSpMk id="10" creationId="{992C914E-D48E-2C16-163E-F28BD2205306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2384302035" sldId="2147483777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8" creationId="{1FC95784-2506-C911-DBDB-B22A0E7290B6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9" creationId="{DCD60F09-E4E2-7AC2-A6B8-92A0E19583B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10" creationId="{18901A9B-8E8C-619A-7AEC-78CB0E33C16E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11" creationId="{7E60CFCC-74C5-2B7A-A770-C06E77DA0023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12" creationId="{BC57F2F2-4A86-69D3-A7AC-B226B0D883BA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2384302035" sldId="2147483777"/>
              <ac:spMk id="19" creationId="{33C4703E-AECA-3E76-C790-B8E420D69186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384302035" sldId="2147483777"/>
              <ac:grpSpMk id="13" creationId="{8D88C102-DA92-086E-49F8-EABDE9CD88EB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2384302035" sldId="2147483777"/>
              <ac:grpSpMk id="16" creationId="{2208652B-67F5-18C4-A2BC-4F055F2B734E}"/>
            </ac:grpSpMkLst>
          </pc:grpChg>
        </pc:sldLayoutChg>
        <pc:sldLayoutChg chg="addSp">
          <pc:chgData name="Jeremy Beard" userId="9676edfc3f3b3502" providerId="LiveId" clId="{93CDB568-3FF5-45DB-B145-164AD87D0628}" dt="2023-06-03T16:17:18.742" v="115"/>
          <pc:sldLayoutMkLst>
            <pc:docMk/>
            <pc:sldMasterMk cId="4075905044" sldId="2147483769"/>
            <pc:sldLayoutMk cId="4260050176" sldId="2147483778"/>
          </pc:sldLayoutMkLst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8" creationId="{5CAEB839-A1E1-6E07-97FB-FBA61899F756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9" creationId="{1105FF60-8857-375F-73E2-C36316A26AD4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10" creationId="{C5B9B91E-033C-3757-589A-91281DB229C8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11" creationId="{071BC0CE-151C-3425-A79E-55CB3607083E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12" creationId="{66F44A30-EAA3-BCA4-421A-687FD335EC9E}"/>
            </ac:spMkLst>
          </pc:spChg>
          <pc:spChg chg="add">
            <ac:chgData name="Jeremy Beard" userId="9676edfc3f3b3502" providerId="LiveId" clId="{93CDB568-3FF5-45DB-B145-164AD87D0628}" dt="2023-06-03T16:17:18.742" v="115"/>
            <ac:spMkLst>
              <pc:docMk/>
              <pc:sldMasterMk cId="4075905044" sldId="2147483769"/>
              <pc:sldLayoutMk cId="4260050176" sldId="2147483778"/>
              <ac:spMk id="19" creationId="{47AA3475-7046-F26A-D431-9867DE317CA0}"/>
            </ac:spMkLst>
          </pc:s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4260050176" sldId="2147483778"/>
              <ac:grpSpMk id="13" creationId="{15329867-4F42-8BB5-82A2-243AD297220B}"/>
            </ac:grpSpMkLst>
          </pc:grpChg>
          <pc:grpChg chg="add">
            <ac:chgData name="Jeremy Beard" userId="9676edfc3f3b3502" providerId="LiveId" clId="{93CDB568-3FF5-45DB-B145-164AD87D0628}" dt="2023-06-03T16:17:18.742" v="115"/>
            <ac:grpSpMkLst>
              <pc:docMk/>
              <pc:sldMasterMk cId="4075905044" sldId="2147483769"/>
              <pc:sldLayoutMk cId="4260050176" sldId="2147483778"/>
              <ac:grpSpMk id="16" creationId="{26712A03-39ED-B646-3E89-6318BD99A557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7:19.994" v="116"/>
        <pc:sldMasterMkLst>
          <pc:docMk/>
          <pc:sldMasterMk cId="1606659916" sldId="2147483782"/>
        </pc:sldMasterMkLst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7" creationId="{E6DF84C5-66FF-B89C-400F-DE2B1BEF2CB5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8" creationId="{AD2DB514-C097-B3F3-0221-9B56D34155A9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9" creationId="{D178842E-CC17-3A40-BCE2-5E8A077A6069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10" creationId="{5AA49980-719B-C6FF-0CBD-46A150E7F85D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11" creationId="{C8FD8F6E-D501-7CC4-0D9C-666A8D4FA03A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12" creationId="{06353B49-3845-F5FB-3502-243764A56CA2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19" creationId="{F2DC532D-19D6-4566-AB31-D6DD9D0D223C}"/>
          </ac:spMkLst>
        </pc:spChg>
        <pc:spChg chg="add">
          <ac:chgData name="Jeremy Beard" userId="9676edfc3f3b3502" providerId="LiveId" clId="{93CDB568-3FF5-45DB-B145-164AD87D0628}" dt="2023-06-03T16:17:19.994" v="116"/>
          <ac:spMkLst>
            <pc:docMk/>
            <pc:sldMasterMk cId="1606659916" sldId="2147483782"/>
            <ac:spMk id="20" creationId="{99E9070E-6FB5-24F8-C3E8-318328404210}"/>
          </ac:spMkLst>
        </pc:spChg>
        <pc:grpChg chg="add">
          <ac:chgData name="Jeremy Beard" userId="9676edfc3f3b3502" providerId="LiveId" clId="{93CDB568-3FF5-45DB-B145-164AD87D0628}" dt="2023-06-03T16:17:19.994" v="116"/>
          <ac:grpSpMkLst>
            <pc:docMk/>
            <pc:sldMasterMk cId="1606659916" sldId="2147483782"/>
            <ac:grpSpMk id="13" creationId="{D99B3842-2DE7-4006-9855-6E4C18B05E7C}"/>
          </ac:grpSpMkLst>
        </pc:grpChg>
        <pc:grpChg chg="add">
          <ac:chgData name="Jeremy Beard" userId="9676edfc3f3b3502" providerId="LiveId" clId="{93CDB568-3FF5-45DB-B145-164AD87D0628}" dt="2023-06-03T16:17:19.994" v="116"/>
          <ac:grpSpMkLst>
            <pc:docMk/>
            <pc:sldMasterMk cId="1606659916" sldId="2147483782"/>
            <ac:grpSpMk id="16" creationId="{7F342D6A-A7D7-DD2A-AB31-D31E4E2D89F4}"/>
          </ac:grpSpMkLst>
        </pc:grp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3683193716" sldId="2147483783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683193716" sldId="2147483783"/>
              <ac:spMk id="7" creationId="{9EEFE735-6E66-7A5D-6EAA-09B487354A8E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3683193716" sldId="2147483783"/>
              <ac:grpSpMk id="8" creationId="{35C0E69C-C366-9DBE-57D2-D665DC3B573C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2679460039" sldId="2147483784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7" creationId="{03A59EC3-3DF1-B026-8088-156F53420A13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8" creationId="{24667A63-F3DA-97CC-A409-7931CA61F798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9" creationId="{ED76A77D-0A3F-EF3C-C46A-177583C94B74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10" creationId="{7A3FE91C-11B0-8B1B-D60B-5ACD896BE44B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11" creationId="{B53FC823-4E6E-4CD9-35B1-4C4B53DBD5A1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2679460039" sldId="2147483784"/>
              <ac:spMk id="18" creationId="{11A0AE18-882A-9F9E-733F-77CABB167647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2679460039" sldId="2147483784"/>
              <ac:grpSpMk id="12" creationId="{5E9CE43A-98E9-0251-B191-D30D54928852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2679460039" sldId="2147483784"/>
              <ac:grpSpMk id="15" creationId="{016BA2C0-4CA7-53AB-5F5A-6B1077D511FD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1243708038" sldId="2147483785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7" creationId="{DABADDD2-7377-29DB-2278-970111DEF206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8" creationId="{6A84B7AD-D5A4-9A3C-FD96-41EE5A257A5C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9" creationId="{C4D66E1C-F917-C4C7-B762-E2153C633C29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0" creationId="{3FAE34C5-BBC6-5758-2966-5E5C16294C27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1" creationId="{CDEC2798-9895-021D-9BEF-0D1EA8522AA7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2" creationId="{9DF681C4-9424-38C8-7EF4-C9AB68350B44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3" creationId="{B62403C3-F395-3C3B-5EA4-E77CB26B81F0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4" creationId="{53DF69AE-C009-B160-EB45-336F0C6AEEBD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43708038" sldId="2147483785"/>
              <ac:spMk id="15" creationId="{73CC8327-A28C-6A84-CD02-C7A92DC5FA6B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243708038" sldId="2147483785"/>
              <ac:grpSpMk id="16" creationId="{1CA77124-F6D6-093C-2192-51E830314AFA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243708038" sldId="2147483785"/>
              <ac:grpSpMk id="19" creationId="{C4C867B8-B888-1BC6-186C-B2801BC038A6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3488075009" sldId="2147483786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8" creationId="{003B10C3-8056-C06D-5CA9-2DAFFB4AA707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9" creationId="{F1D34F51-C019-448A-F5AC-773CB9D645C0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10" creationId="{F9C16737-FD44-213A-5E7B-23E3856A4C3F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11" creationId="{D779D3DC-478E-C337-E891-A76115FD5578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12" creationId="{AE6187F0-6771-E8BB-F1A5-7DE67179E57D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88075009" sldId="2147483786"/>
              <ac:spMk id="19" creationId="{DE73FFAF-DC2A-E82F-24B1-F79F5942AFB5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3488075009" sldId="2147483786"/>
              <ac:grpSpMk id="13" creationId="{A1437F7C-01D3-27A1-9806-5F0F85120964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3488075009" sldId="2147483786"/>
              <ac:grpSpMk id="16" creationId="{C8945365-6751-BC02-771E-202C85C2F162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3427870720" sldId="2147483787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10" creationId="{EBC2EEBF-FD9D-E84F-8207-0E958D272B7D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11" creationId="{79C4E367-95E0-6CCB-BEA3-64A3CA611257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12" creationId="{20FBCFD4-47F2-7A04-43E8-7562CDBD7423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13" creationId="{FB5E7104-B1F3-03EA-267C-6877E8DDF17F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14" creationId="{AE3889A3-0692-17FA-1AEF-60628ECFF71B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3427870720" sldId="2147483787"/>
              <ac:spMk id="21" creationId="{A1D73151-2464-C4E2-D731-6C853E160D74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3427870720" sldId="2147483787"/>
              <ac:grpSpMk id="15" creationId="{5798D73D-FB64-E42A-5691-3D5B023632DE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3427870720" sldId="2147483787"/>
              <ac:grpSpMk id="18" creationId="{3E2FD54A-66DB-76F5-67B2-D503148BB442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1250320118" sldId="2147483788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6" creationId="{5893BDF7-D771-C97E-B842-19CAFFA17600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7" creationId="{7A7CB6D8-E2B9-8696-D4DF-735C363BB6A9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8" creationId="{7871192A-9C58-47CF-8B9D-6DF1C47CE16C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9" creationId="{A8D8207A-5581-5439-92D9-142D023FB90F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10" creationId="{88FB0F8B-674D-8484-41E7-96E5CA4A8F48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250320118" sldId="2147483788"/>
              <ac:spMk id="17" creationId="{FFA1973B-5DA6-F076-9AF9-0C174135A81D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250320118" sldId="2147483788"/>
              <ac:grpSpMk id="11" creationId="{DE97225E-4E4F-F0BD-FDB6-D2934A0BEA04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250320118" sldId="2147483788"/>
              <ac:grpSpMk id="14" creationId="{6D6FD5AD-B488-2965-E2AD-6C54291983EA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948376715" sldId="2147483789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5" creationId="{C7CFBB3F-CE86-615E-7344-7D5E76EF55DA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6" creationId="{4D319965-0FCA-140A-4307-E1B0DE28F7B2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7" creationId="{E8E0567D-172C-2C44-72A7-417CBF51387D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8" creationId="{88D59063-D24B-AF4F-683E-C70A645C364F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9" creationId="{E2481938-4CFC-DB73-8D0E-8614471C9D5A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948376715" sldId="2147483789"/>
              <ac:spMk id="13" creationId="{B4CE44EA-D434-575D-D1D9-E16C3CA4640E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948376715" sldId="2147483789"/>
              <ac:grpSpMk id="10" creationId="{65FF3BFA-B66F-378D-74D5-6E41B29C3853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1404494789" sldId="2147483790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8" creationId="{E85C1277-52EB-3FDE-0D68-A7F2C7F1865D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9" creationId="{251BE2BD-883E-30D4-E1EB-9E275F85D528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10" creationId="{E0B55190-C8BF-87F5-7025-5D9ACA6E9DAB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11" creationId="{3D6D4EB0-2B56-2D91-F206-A44C635E8A91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12" creationId="{BC791862-B1CD-5232-F502-4E15DA50E1D3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1404494789" sldId="2147483790"/>
              <ac:spMk id="19" creationId="{15F76DF4-AB7A-9D4D-F68F-38FEDD1D9E8A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404494789" sldId="2147483790"/>
              <ac:grpSpMk id="13" creationId="{D2252E4C-DF20-4F2A-9BA9-7C816DEB2FE4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1404494789" sldId="2147483790"/>
              <ac:grpSpMk id="16" creationId="{BA53CB34-B638-892B-3A7D-7FE2FA71ED6F}"/>
            </ac:grpSpMkLst>
          </pc:grpChg>
        </pc:sldLayoutChg>
        <pc:sldLayoutChg chg="addSp">
          <pc:chgData name="Jeremy Beard" userId="9676edfc3f3b3502" providerId="LiveId" clId="{93CDB568-3FF5-45DB-B145-164AD87D0628}" dt="2023-06-03T16:17:19.994" v="116"/>
          <pc:sldLayoutMkLst>
            <pc:docMk/>
            <pc:sldMasterMk cId="1606659916" sldId="2147483782"/>
            <pc:sldLayoutMk cId="628257721" sldId="2147483791"/>
          </pc:sldLayoutMkLst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8" creationId="{D23628D1-94C0-0026-95C2-534F1F310C31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9" creationId="{6B10A2AF-DA9F-1963-4A00-BECF0807DB20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10" creationId="{D6FAFD92-2013-E62A-F816-8CDE6AE83998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11" creationId="{46B63C31-5D36-200E-EBBA-F6130FB1B1DC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12" creationId="{2105129D-1D03-DBFA-6EA9-25B6C45E7C09}"/>
            </ac:spMkLst>
          </pc:spChg>
          <pc:spChg chg="add">
            <ac:chgData name="Jeremy Beard" userId="9676edfc3f3b3502" providerId="LiveId" clId="{93CDB568-3FF5-45DB-B145-164AD87D0628}" dt="2023-06-03T16:17:19.994" v="116"/>
            <ac:spMkLst>
              <pc:docMk/>
              <pc:sldMasterMk cId="1606659916" sldId="2147483782"/>
              <pc:sldLayoutMk cId="628257721" sldId="2147483791"/>
              <ac:spMk id="19" creationId="{17522D5C-8E7B-FA70-F025-90B5C1A53D36}"/>
            </ac:spMkLst>
          </pc:s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628257721" sldId="2147483791"/>
              <ac:grpSpMk id="13" creationId="{0295F58D-BFEE-2B5A-E9AF-16FB3A10AFFA}"/>
            </ac:grpSpMkLst>
          </pc:grpChg>
          <pc:grpChg chg="add">
            <ac:chgData name="Jeremy Beard" userId="9676edfc3f3b3502" providerId="LiveId" clId="{93CDB568-3FF5-45DB-B145-164AD87D0628}" dt="2023-06-03T16:17:19.994" v="116"/>
            <ac:grpSpMkLst>
              <pc:docMk/>
              <pc:sldMasterMk cId="1606659916" sldId="2147483782"/>
              <pc:sldLayoutMk cId="628257721" sldId="2147483791"/>
              <ac:grpSpMk id="16" creationId="{62E9EB65-3356-0D91-FD25-46E32BC2884A}"/>
            </ac:grpSpMkLst>
          </pc:grpChg>
        </pc:sldLayoutChg>
      </pc:sldMasterChg>
      <pc:sldMasterChg chg="addSp modSldLayout">
        <pc:chgData name="Jeremy Beard" userId="9676edfc3f3b3502" providerId="LiveId" clId="{93CDB568-3FF5-45DB-B145-164AD87D0628}" dt="2023-06-03T16:17:22.311" v="117"/>
        <pc:sldMasterMkLst>
          <pc:docMk/>
          <pc:sldMasterMk cId="3512721110" sldId="2147483795"/>
        </pc:sldMasterMkLst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7" creationId="{AD23DAFD-14BC-E22F-E148-08E04014527C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8" creationId="{21D3F04A-9C7B-26C3-0ACF-CE88CD1A91DF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9" creationId="{8C2680C5-6F19-84A5-B49E-7310444D6CF1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10" creationId="{B9720AB3-FA3D-BB87-DE0F-1E7987D2FF7E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11" creationId="{E5EFC74E-2280-18A9-E5EC-4521F89D471B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12" creationId="{494B3B50-05EC-58E9-C7FF-DFA2254961CE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19" creationId="{FACE3D12-6E3C-501D-B4A5-E288518B6112}"/>
          </ac:spMkLst>
        </pc:spChg>
        <pc:spChg chg="add">
          <ac:chgData name="Jeremy Beard" userId="9676edfc3f3b3502" providerId="LiveId" clId="{93CDB568-3FF5-45DB-B145-164AD87D0628}" dt="2023-06-03T16:17:22.311" v="117"/>
          <ac:spMkLst>
            <pc:docMk/>
            <pc:sldMasterMk cId="3512721110" sldId="2147483795"/>
            <ac:spMk id="20" creationId="{0F7987A0-D63B-F0E6-1277-61F9252DA2DF}"/>
          </ac:spMkLst>
        </pc:spChg>
        <pc:grpChg chg="add">
          <ac:chgData name="Jeremy Beard" userId="9676edfc3f3b3502" providerId="LiveId" clId="{93CDB568-3FF5-45DB-B145-164AD87D0628}" dt="2023-06-03T16:17:22.311" v="117"/>
          <ac:grpSpMkLst>
            <pc:docMk/>
            <pc:sldMasterMk cId="3512721110" sldId="2147483795"/>
            <ac:grpSpMk id="13" creationId="{32B6E282-7BC6-4C3C-ED47-FCC1D4DE3449}"/>
          </ac:grpSpMkLst>
        </pc:grpChg>
        <pc:grpChg chg="add">
          <ac:chgData name="Jeremy Beard" userId="9676edfc3f3b3502" providerId="LiveId" clId="{93CDB568-3FF5-45DB-B145-164AD87D0628}" dt="2023-06-03T16:17:22.311" v="117"/>
          <ac:grpSpMkLst>
            <pc:docMk/>
            <pc:sldMasterMk cId="3512721110" sldId="2147483795"/>
            <ac:grpSpMk id="16" creationId="{7C0D7927-E8E5-1C5E-ED5B-978FD4D25779}"/>
          </ac:grpSpMkLst>
        </pc:grp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4217153274" sldId="2147483796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4217153274" sldId="2147483796"/>
              <ac:spMk id="7" creationId="{33F9F113-05EF-6CCB-B8DC-24F9D7C303C6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4217153274" sldId="2147483796"/>
              <ac:grpSpMk id="8" creationId="{47B78044-FEEF-5E0C-E912-755E4530D79F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1550475705" sldId="2147483797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7" creationId="{68ACCD11-D0C5-FB05-9C6E-F12F9D99B75C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8" creationId="{2846343A-DCC7-4209-C776-41CA04BEEC12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9" creationId="{25F855F3-9B9E-52BF-B742-8C5FBA04FB8F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10" creationId="{C9F706D4-1CE8-B92C-0256-58B1D72595CB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11" creationId="{E5DFBFF9-AA7C-8D53-F3B4-C19E61DDC6BE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550475705" sldId="2147483797"/>
              <ac:spMk id="18" creationId="{0C95387B-9AC3-DB75-B146-A5A358221B65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550475705" sldId="2147483797"/>
              <ac:grpSpMk id="12" creationId="{B4CE5C7A-1096-D631-4551-6DA29E13E448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550475705" sldId="2147483797"/>
              <ac:grpSpMk id="15" creationId="{91D7BD4C-8ABC-A64D-0283-3A71B04BF821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1804057243" sldId="2147483798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7" creationId="{69ADDC2A-E4D3-B12D-A692-40573127C618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8" creationId="{B061BAD2-E13D-1CB5-CA29-36DCFE8F124D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9" creationId="{D44CBE6B-EA08-C313-4D71-5245BBF3B2CC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0" creationId="{50D06C9C-0E31-C621-3454-9BF131AAB488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1" creationId="{83343BA7-D64F-5B37-2D5F-6CD7C6B59647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2" creationId="{F5363FE3-4B77-7A85-E471-027A64F38B86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3" creationId="{E432DDE6-11E0-C8D0-67A9-538BC9799587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4" creationId="{ED3F72E1-4720-769C-1B49-EE18A9BFC118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04057243" sldId="2147483798"/>
              <ac:spMk id="15" creationId="{7B9C86A8-0788-2265-C449-4C66D2E99228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804057243" sldId="2147483798"/>
              <ac:grpSpMk id="16" creationId="{B63E5903-8F27-FF1F-621F-AAABA593258A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804057243" sldId="2147483798"/>
              <ac:grpSpMk id="19" creationId="{E0CC806B-A7EA-5276-7ADD-3261228666E0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1292056865" sldId="2147483799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8" creationId="{CAF7A91B-3451-E492-D3D8-C5341830866A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9" creationId="{D87FB1B9-E5FA-5653-2BB8-DA00EF17CC93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10" creationId="{AFEF0182-9F18-1E0D-8695-15D600F800B7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11" creationId="{E1160AB5-86D1-5B15-A453-FC2D9D0D7656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12" creationId="{B269C7D9-2C42-4918-C368-9F44C91132F2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292056865" sldId="2147483799"/>
              <ac:spMk id="19" creationId="{3196A17E-31F4-CA8C-1613-72FB1B431056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292056865" sldId="2147483799"/>
              <ac:grpSpMk id="13" creationId="{707C4A5D-65CD-0ADF-0668-0F54FF053B93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292056865" sldId="2147483799"/>
              <ac:grpSpMk id="16" creationId="{6B92107B-BEF0-35BA-1B14-B8C1900DE407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3852236809" sldId="2147483800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10" creationId="{763516F1-A62D-43A7-FEBB-424123901809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11" creationId="{D1F6384E-3100-6821-F2EA-9B242D66E878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12" creationId="{98CA29E2-62AD-D857-405F-716A43F120AF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13" creationId="{7305DE91-4F63-1F6E-F71B-9D18E9EE7CB2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14" creationId="{824A7824-748C-F78A-1B58-FA55FC177776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3852236809" sldId="2147483800"/>
              <ac:spMk id="21" creationId="{E2D40148-D357-BF64-A060-08AB0093DFCE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3852236809" sldId="2147483800"/>
              <ac:grpSpMk id="15" creationId="{9A602903-06B1-80FE-5841-1F5C72F5360F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3852236809" sldId="2147483800"/>
              <ac:grpSpMk id="18" creationId="{10E58B3B-C6DC-9C0D-64D3-9C6F939C9942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271808335" sldId="2147483801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6" creationId="{ADA2B126-274C-1824-9B5B-B526E9432170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7" creationId="{E8DCC383-0909-7F7C-BE31-708A5CBD0B73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8" creationId="{5AF9B543-258C-6B29-2C5D-8A1A22D74336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9" creationId="{7B556298-E57B-55CF-35F2-DF740B673F29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10" creationId="{EE99B6F2-CEA7-681E-9831-A45950F1EF5E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71808335" sldId="2147483801"/>
              <ac:spMk id="17" creationId="{671D2C23-F159-2612-965E-9A1A98A6C726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271808335" sldId="2147483801"/>
              <ac:grpSpMk id="11" creationId="{680AADA4-886B-EA15-B896-C0C1C8A45466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271808335" sldId="2147483801"/>
              <ac:grpSpMk id="14" creationId="{D84D9462-C22D-C21F-19FC-4AF7EF8B3ED1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2463132028" sldId="2147483802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5" creationId="{DC6D7D69-F53D-4BA8-B87F-4678A3071CCC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6" creationId="{20196561-F5A0-DC4A-A5BC-12A6E8583799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7" creationId="{46D17E8E-65E0-4CB4-03A7-4639E65FD68A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8" creationId="{36FA544B-323B-77BC-8961-F4B9940F3BB2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9" creationId="{BA31472E-FCC8-783B-8613-AAF4F5C46A09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63132028" sldId="2147483802"/>
              <ac:spMk id="13" creationId="{E01551F5-B2FF-ABF3-81C4-574C6F69ED71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2463132028" sldId="2147483802"/>
              <ac:grpSpMk id="10" creationId="{C2376C2F-3390-F02D-C01C-80482A8A32F3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1820011486" sldId="2147483803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8" creationId="{E9F9EA80-9D39-F190-521E-089A2ECB45EE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9" creationId="{52C0E59E-B0D6-1AB6-99FB-B164B0A0112A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10" creationId="{8B57B9FB-0778-568C-46B1-393D73733C8C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11" creationId="{19BB0E8B-F8BC-C108-3BAE-005C8D91A44E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12" creationId="{6A1CC40D-C5B4-C373-455B-8FC627BFC464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1820011486" sldId="2147483803"/>
              <ac:spMk id="19" creationId="{ADD9F5FC-AA09-2101-9142-F58DF5612348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820011486" sldId="2147483803"/>
              <ac:grpSpMk id="13" creationId="{F20E4C80-F258-E790-3E0A-8C94A4C996F1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1820011486" sldId="2147483803"/>
              <ac:grpSpMk id="16" creationId="{FED3FAE7-61A2-22DC-F4EE-AC1D2725F605}"/>
            </ac:grpSpMkLst>
          </pc:grpChg>
        </pc:sldLayoutChg>
        <pc:sldLayoutChg chg="addSp">
          <pc:chgData name="Jeremy Beard" userId="9676edfc3f3b3502" providerId="LiveId" clId="{93CDB568-3FF5-45DB-B145-164AD87D0628}" dt="2023-06-03T16:17:22.311" v="117"/>
          <pc:sldLayoutMkLst>
            <pc:docMk/>
            <pc:sldMasterMk cId="3512721110" sldId="2147483795"/>
            <pc:sldLayoutMk cId="2404967396" sldId="2147483804"/>
          </pc:sldLayoutMkLst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8" creationId="{80BDE291-0258-BF56-BA63-DE790B629CB3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9" creationId="{89E28069-01B8-7F1A-9CFC-CD0C35465906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10" creationId="{F7888741-AC76-F985-848E-9877F3DC2EC5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11" creationId="{925FBA39-3BDB-EFA6-AD95-1F9BE7FE5478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12" creationId="{BB41212F-C46A-5E74-876F-9E2DF7FC5972}"/>
            </ac:spMkLst>
          </pc:spChg>
          <pc:spChg chg="add">
            <ac:chgData name="Jeremy Beard" userId="9676edfc3f3b3502" providerId="LiveId" clId="{93CDB568-3FF5-45DB-B145-164AD87D0628}" dt="2023-06-03T16:17:22.311" v="117"/>
            <ac:spMkLst>
              <pc:docMk/>
              <pc:sldMasterMk cId="3512721110" sldId="2147483795"/>
              <pc:sldLayoutMk cId="2404967396" sldId="2147483804"/>
              <ac:spMk id="19" creationId="{5D91B5EB-2607-93CC-680D-5F2757BDF3A1}"/>
            </ac:spMkLst>
          </pc:s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2404967396" sldId="2147483804"/>
              <ac:grpSpMk id="13" creationId="{80166636-3183-21F1-EEDB-2F7ABDE07F5A}"/>
            </ac:grpSpMkLst>
          </pc:grpChg>
          <pc:grpChg chg="add">
            <ac:chgData name="Jeremy Beard" userId="9676edfc3f3b3502" providerId="LiveId" clId="{93CDB568-3FF5-45DB-B145-164AD87D0628}" dt="2023-06-03T16:17:22.311" v="117"/>
            <ac:grpSpMkLst>
              <pc:docMk/>
              <pc:sldMasterMk cId="3512721110" sldId="2147483795"/>
              <pc:sldLayoutMk cId="2404967396" sldId="2147483804"/>
              <ac:grpSpMk id="16" creationId="{B2873238-FC9F-272E-2854-9E5ADD3D6C6C}"/>
            </ac:grpSpMkLst>
          </pc:grpChg>
        </pc:sldLayoutChg>
      </pc:sldMasterChg>
      <pc:sldMasterChg chg="del delSldLayout">
        <pc:chgData name="Jeremy Beard" userId="9676edfc3f3b3502" providerId="LiveId" clId="{93CDB568-3FF5-45DB-B145-164AD87D0628}" dt="2023-06-03T16:19:32.417" v="135" actId="2696"/>
        <pc:sldMasterMkLst>
          <pc:docMk/>
          <pc:sldMasterMk cId="22076232" sldId="2147483883"/>
        </pc:sldMasterMkLst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1560405490" sldId="2147483884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3020923047" sldId="2147483885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3791525729" sldId="2147483886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2926947765" sldId="2147483887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4129635427" sldId="2147483888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289044460" sldId="2147483889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1376624418" sldId="2147483890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1713870229" sldId="2147483891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3236327889" sldId="2147483892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2873975594" sldId="2147483893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1445739738" sldId="2147483894"/>
          </pc:sldLayoutMkLst>
        </pc:sldLayoutChg>
        <pc:sldLayoutChg chg="del">
          <pc:chgData name="Jeremy Beard" userId="9676edfc3f3b3502" providerId="LiveId" clId="{93CDB568-3FF5-45DB-B145-164AD87D0628}" dt="2023-06-03T16:19:32.417" v="135" actId="2696"/>
          <pc:sldLayoutMkLst>
            <pc:docMk/>
            <pc:sldMasterMk cId="22076232" sldId="2147483883"/>
            <pc:sldLayoutMk cId="234165842" sldId="21474838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A56-738D-71E3-132A-7D843F61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9370-39BD-2A90-7877-BAADC82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72A3-B738-C8D4-6889-8FF6FA9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1AB3-F5DE-79EA-4AAC-013C65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3F9-1E0B-A510-01B2-0D6B5DA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11C-5A33-4776-8BAC-2A87B3B6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8C3-656B-C3D7-FA2C-0B599C1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75DF-389B-6C0B-E0CE-F062D520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6ACE-A94F-2A1F-55A0-D1A58A47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585-6B9D-607C-2972-1E0BDBA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F228-4748-C701-FCE5-02B019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2672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EB2B-C8EC-28E9-6AD0-440F7FF3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14FE-8408-A4B0-DC24-D8EF7062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082-224F-CEFD-4E31-68FDB8F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A1A-A9A1-99FD-B2CD-F41E42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F71D-2672-D1AC-0A91-FF45103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0016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90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D9F-2B14-9201-7A23-B3CB153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8D3-2690-B06B-76D7-84E8FE75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81B9-6C6E-1D2C-3AEC-6739F86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A4C-F52C-BC62-E180-216F8FE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1C63-3ED8-F23F-2454-9ED7C245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978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A56-738D-71E3-132A-7D843F61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9370-39BD-2A90-7877-BAADC82D8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72A3-B738-C8D4-6889-8FF6FA95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1AB3-F5DE-79EA-4AAC-013C65F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B3F9-1E0B-A510-01B2-0D6B5DA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11C-5A33-4776-8BAC-2A87B3B64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3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FD9F-2B14-9201-7A23-B3CB153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8D3-2690-B06B-76D7-84E8FE75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81B9-6C6E-1D2C-3AEC-6739F86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2A4C-F52C-BC62-E180-216F8FE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1C63-3ED8-F23F-2454-9ED7C245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556-221D-1702-B037-283A217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33A0-D178-14FE-F4F0-D550DA1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F1FA-C49D-ED99-4322-D19E692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DAF-5FF4-0806-73B6-EEB1644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A786-1258-0113-953E-6187CBD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009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556-221D-1702-B037-283A217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33A0-D178-14FE-F4F0-D550DA12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F1FA-C49D-ED99-4322-D19E692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FDAF-5FF4-0806-73B6-EEB1644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A786-1258-0113-953E-6187CBD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27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AF8B-075A-ADB8-1ECE-673F8F7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189-071A-F592-F7D1-4EF8B76C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453F-D423-DC53-6DC7-F7DF3D9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A315-F5A7-0BE6-2729-AFB6AD3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2BD-0AE5-E2B6-B347-1A7F025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0C8-CFA2-D446-008C-BD59475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3500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ACE-A240-1BB5-DA54-45C5E26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4966-3487-F7FF-4C18-DE97ED4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FAB9-00EE-67F2-2C07-EFF870E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D140-7451-8CBF-ACA8-9E671F8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5F0E-1800-5466-0575-9CF52F7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0FD3-904F-B28B-72D3-D127400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1294-0ABD-5FA9-8DC6-994B384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F7F9-0604-6D68-EB45-3AB726B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78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CC-58A3-6EE5-1D0F-6D34661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49B5-12D2-386E-281B-126FF39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ABBB-D80F-1146-9909-DC4AB00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A323-D9F0-E0B3-5B89-FDB9899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5246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5D7D-20DC-29CF-FF8D-6AA67CB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1216-9669-BE26-4704-62DDF0A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C33B-D6C5-623D-D8E2-90AB6B1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491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44-597A-12D3-4515-1FF4F15C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D2E-FE00-5A05-B573-48C532D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1885-A690-8ED1-A926-464E9B63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49B6-3405-678C-BA95-8A5E06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E08-76D8-A328-84E6-3B0ACC5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395A-4818-1F20-9DCB-14523A4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4193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BF8-6C16-16DC-4D44-545BDB1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5177-8D70-2576-2832-CFEE1EE5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B79-BB93-1691-E501-4BC09CBA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A40-4AD4-48D4-E2CF-B1DD2A6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ABDD-EED6-3D70-C636-5FAE8B2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D9FD-6BF8-6F70-F850-629BFDD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6687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8C3-656B-C3D7-FA2C-0B599C10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75DF-389B-6C0B-E0CE-F062D5209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6ACE-A94F-2A1F-55A0-D1A58A47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585-6B9D-607C-2972-1E0BDBA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F228-4748-C701-FCE5-02B019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185367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CEB2B-C8EC-28E9-6AD0-440F7FF33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14FE-8408-A4B0-DC24-D8EF7062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082-224F-CEFD-4E31-68FDB8F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4A1A-A9A1-99FD-B2CD-F41E420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F71D-2672-D1AC-0A91-FF45103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7045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AF8B-075A-ADB8-1ECE-673F8F7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D189-071A-F592-F7D1-4EF8B76C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453F-D423-DC53-6DC7-F7DF3D9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A315-F5A7-0BE6-2729-AFB6AD34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2BD-0AE5-E2B6-B347-1A7F025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90C8-CFA2-D446-008C-BD59475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ACE-A240-1BB5-DA54-45C5E269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4966-3487-F7FF-4C18-DE97ED4C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1FAB9-00EE-67F2-2C07-EFF870E8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1D140-7451-8CBF-ACA8-9E671F8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15F0E-1800-5466-0575-9CF52F7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10FD3-904F-B28B-72D3-D1274001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C1294-0ABD-5FA9-8DC6-994B384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8F7F9-0604-6D68-EB45-3AB726B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241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CC-58A3-6EE5-1D0F-6D34661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E49B5-12D2-386E-281B-126FF392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ABBB-D80F-1146-9909-DC4AB00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0A323-D9F0-E0B3-5B89-FDB9899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5D7D-20DC-29CF-FF8D-6AA67CB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1216-9669-BE26-4704-62DDF0AB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C33B-D6C5-623D-D8E2-90AB6B1E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2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44-597A-12D3-4515-1FF4F15C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6D2E-FE00-5A05-B573-48C532D8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1885-A690-8ED1-A926-464E9B63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349B6-3405-678C-BA95-8A5E065A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AE08-76D8-A328-84E6-3B0ACC55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395A-4818-1F20-9DCB-14523A4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84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3BF8-6C16-16DC-4D44-545BDB1D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5177-8D70-2576-2832-CFEE1EE5B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C5B79-BB93-1691-E501-4BC09CBA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A40-4AD4-48D4-E2CF-B1DD2A6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DABDD-EED6-3D70-C636-5FAE8B28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D9FD-6BF8-6F70-F850-629BFDD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1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FB86-F7EA-D7F3-75C8-B34F1C8E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793-2A14-3ECB-D9AE-F768F91A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9715-3B68-9D39-1620-4D9CB343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BCAA-B74B-5D00-BCFD-8B4DC079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A74-C497-6B9B-06A9-9243C303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34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651" r:id="rId13"/>
    <p:sldLayoutId id="2147483666" r:id="rId14"/>
    <p:sldLayoutId id="2147483654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6FB86-F7EA-D7F3-75C8-B34F1C8E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A793-2A14-3ECB-D9AE-F768F91A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9715-3B68-9D39-1620-4D9CB343B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E05C-EB95-46DA-AAD8-D1B01936870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BCAA-B74B-5D00-BCFD-8B4DC079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FA74-C497-6B9B-06A9-9243C3038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0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MSDS 670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Beard</a:t>
            </a:r>
          </a:p>
          <a:p>
            <a:r>
              <a:rPr lang="en-US" dirty="0"/>
              <a:t>Week 4 – Midterm Project</a:t>
            </a:r>
          </a:p>
          <a:p>
            <a:r>
              <a:rPr lang="en-US" dirty="0"/>
              <a:t>May 29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455"/>
            <a:ext cx="10515600" cy="1325563"/>
          </a:xfrm>
        </p:spPr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97066" y="1656906"/>
            <a:ext cx="465609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multiple angles of comparison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Usage vs. Per Capita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Usage of color for contrast between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Clean, no gridlines, simplified axes, no 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Region choice/groupings of countries could be investigated further </a:t>
            </a:r>
            <a:r>
              <a:rPr lang="en-US" sz="1600" dirty="0">
                <a:sym typeface="Wingdings" panose="05000000000000000000" pitchFamily="2" charset="2"/>
              </a:rPr>
              <a:t> Usage by Regions could be inherently misleading or biased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North America’s low usage per capita surprised me…I thought that United States and Canada would have influenced those results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37DCA-8A91-08A5-A89E-74A1BB38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4" y="3275889"/>
            <a:ext cx="7433388" cy="3204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AEC4B1-150F-6D73-AA18-FC98C0AC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31653"/>
            <a:ext cx="7433388" cy="3044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2BDB1F-8FF4-CE06-3D57-F4FBB44DBF4E}"/>
              </a:ext>
            </a:extLst>
          </p:cNvPr>
          <p:cNvSpPr txBox="1"/>
          <p:nvPr/>
        </p:nvSpPr>
        <p:spPr>
          <a:xfrm>
            <a:off x="4627659" y="6538912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World Bank CO2.xlsx</a:t>
            </a:r>
          </a:p>
        </p:txBody>
      </p:sp>
    </p:spTree>
    <p:extLst>
      <p:ext uri="{BB962C8B-B14F-4D97-AF65-F5344CB8AC3E}">
        <p14:creationId xmlns:p14="http://schemas.microsoft.com/office/powerpoint/2010/main" val="33324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120770" y="1592317"/>
            <a:ext cx="32349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Clean, no gridlines, no legend, data labels rounded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Usage of color to highlight interest group (USA)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Units of measure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Top 25 included to maximize 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Highlight high usage of CO2 by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Questions of overall population vs. overall usage can be explored with these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504C3-DD15-E480-8F05-85B45905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846" y="2030899"/>
            <a:ext cx="4129966" cy="4069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37403-227A-C97E-3809-8965707E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717" y="2030899"/>
            <a:ext cx="4314129" cy="4069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1E40A-16BC-A7BB-05ED-5AE8B5313CF7}"/>
              </a:ext>
            </a:extLst>
          </p:cNvPr>
          <p:cNvSpPr txBox="1"/>
          <p:nvPr/>
        </p:nvSpPr>
        <p:spPr>
          <a:xfrm>
            <a:off x="3581401" y="6157793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World Bank CO2.xlsx</a:t>
            </a:r>
          </a:p>
        </p:txBody>
      </p:sp>
    </p:spTree>
    <p:extLst>
      <p:ext uri="{BB962C8B-B14F-4D97-AF65-F5344CB8AC3E}">
        <p14:creationId xmlns:p14="http://schemas.microsoft.com/office/powerpoint/2010/main" val="3957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C982-AEE9-5515-101F-8E743254BDF1}"/>
              </a:ext>
            </a:extLst>
          </p:cNvPr>
          <p:cNvSpPr txBox="1"/>
          <p:nvPr/>
        </p:nvSpPr>
        <p:spPr>
          <a:xfrm>
            <a:off x="120770" y="1592317"/>
            <a:ext cx="4882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Simple, clean, no gridlines, no legend, </a:t>
            </a:r>
            <a:r>
              <a:rPr lang="en-US" sz="1600" dirty="0" err="1"/>
              <a:t>datalabels</a:t>
            </a:r>
            <a:r>
              <a:rPr lang="en-US" sz="1600" dirty="0"/>
              <a:t> rounded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Color used to highlight interest group (North America/USA)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Takeaways: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North America: obvious high usage of C02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Needs verification of the regions/borders, could have inherent bias/inaccuracy, rendering comparison useless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 usage of C02 in Africa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21F5A-884C-DB3F-9ED4-8FB5F37B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73" y="1233578"/>
            <a:ext cx="6562212" cy="4032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B5B83-2E04-BF06-2809-A4F4821104DD}"/>
              </a:ext>
            </a:extLst>
          </p:cNvPr>
          <p:cNvSpPr txBox="1"/>
          <p:nvPr/>
        </p:nvSpPr>
        <p:spPr>
          <a:xfrm>
            <a:off x="5243095" y="5265683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Source: World Bank CO2.xlsx</a:t>
            </a:r>
          </a:p>
        </p:txBody>
      </p:sp>
    </p:spTree>
    <p:extLst>
      <p:ext uri="{BB962C8B-B14F-4D97-AF65-F5344CB8AC3E}">
        <p14:creationId xmlns:p14="http://schemas.microsoft.com/office/powerpoint/2010/main" val="224342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CCD1F-81D2-49FB-F45E-44EB3BDF2B21}"/>
              </a:ext>
            </a:extLst>
          </p:cNvPr>
          <p:cNvSpPr txBox="1"/>
          <p:nvPr/>
        </p:nvSpPr>
        <p:spPr>
          <a:xfrm>
            <a:off x="370491" y="1592317"/>
            <a:ext cx="10550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United States is a high producer of C02, both total and per capita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ranking in ‘total usage’, compared to ‘per capita usage’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Africa overall a very low producer of C02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China, India, Russia, Japan, Germany also high producers of C02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Further questions remain about how different regions were chosen, why so many regions within Asia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Conclusion: How to reduce our production of C02 as a 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public transportation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Connected Vehicle Environments in order to manage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More localized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2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323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Trade Gothic LT Pro</vt:lpstr>
      <vt:lpstr>Office Theme</vt:lpstr>
      <vt:lpstr>1_Office Theme</vt:lpstr>
      <vt:lpstr>MSDS 670</vt:lpstr>
      <vt:lpstr>Visualization 1</vt:lpstr>
      <vt:lpstr>Visualization 2</vt:lpstr>
      <vt:lpstr>Visualization 3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Jeremy Beard</dc:creator>
  <cp:lastModifiedBy>Jeremy Beard</cp:lastModifiedBy>
  <cp:revision>1</cp:revision>
  <dcterms:created xsi:type="dcterms:W3CDTF">2023-05-05T20:18:52Z</dcterms:created>
  <dcterms:modified xsi:type="dcterms:W3CDTF">2023-06-03T17:23:52Z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