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2F51EC0D-59B3-4988-8E49-7C637B10E805}"/>
    <pc:docChg chg="undo custSel addSld delSld modSld sldOrd">
      <pc:chgData name="Jeremy Beard" userId="9676edfc3f3b3502" providerId="LiveId" clId="{2F51EC0D-59B3-4988-8E49-7C637B10E805}" dt="2023-06-13T01:00:46.096" v="14" actId="22"/>
      <pc:docMkLst>
        <pc:docMk/>
      </pc:docMkLst>
      <pc:sldChg chg="addSp delSp mod">
        <pc:chgData name="Jeremy Beard" userId="9676edfc3f3b3502" providerId="LiveId" clId="{2F51EC0D-59B3-4988-8E49-7C637B10E805}" dt="2023-06-13T00:57:27.277" v="5" actId="22"/>
        <pc:sldMkLst>
          <pc:docMk/>
          <pc:sldMk cId="1518343459" sldId="258"/>
        </pc:sldMkLst>
        <pc:picChg chg="del">
          <ac:chgData name="Jeremy Beard" userId="9676edfc3f3b3502" providerId="LiveId" clId="{2F51EC0D-59B3-4988-8E49-7C637B10E805}" dt="2023-06-13T00:57:26.347" v="4" actId="478"/>
          <ac:picMkLst>
            <pc:docMk/>
            <pc:sldMk cId="1518343459" sldId="258"/>
            <ac:picMk id="5" creationId="{AE9B537C-8DB9-75DD-1591-90037B234119}"/>
          </ac:picMkLst>
        </pc:picChg>
        <pc:picChg chg="add">
          <ac:chgData name="Jeremy Beard" userId="9676edfc3f3b3502" providerId="LiveId" clId="{2F51EC0D-59B3-4988-8E49-7C637B10E805}" dt="2023-06-13T00:57:27.277" v="5" actId="22"/>
          <ac:picMkLst>
            <pc:docMk/>
            <pc:sldMk cId="1518343459" sldId="258"/>
            <ac:picMk id="7" creationId="{0F5000B0-C94B-DDA1-D070-B55D23CABD7E}"/>
          </ac:picMkLst>
        </pc:picChg>
      </pc:sldChg>
      <pc:sldChg chg="addSp delSp mod">
        <pc:chgData name="Jeremy Beard" userId="9676edfc3f3b3502" providerId="LiveId" clId="{2F51EC0D-59B3-4988-8E49-7C637B10E805}" dt="2023-06-13T01:00:46.096" v="14" actId="22"/>
        <pc:sldMkLst>
          <pc:docMk/>
          <pc:sldMk cId="404638270" sldId="259"/>
        </pc:sldMkLst>
        <pc:picChg chg="del">
          <ac:chgData name="Jeremy Beard" userId="9676edfc3f3b3502" providerId="LiveId" clId="{2F51EC0D-59B3-4988-8E49-7C637B10E805}" dt="2023-06-13T01:00:45.159" v="13" actId="478"/>
          <ac:picMkLst>
            <pc:docMk/>
            <pc:sldMk cId="404638270" sldId="259"/>
            <ac:picMk id="7" creationId="{64DA92BE-CA80-87B5-3031-869C14C0E94E}"/>
          </ac:picMkLst>
        </pc:picChg>
        <pc:picChg chg="add">
          <ac:chgData name="Jeremy Beard" userId="9676edfc3f3b3502" providerId="LiveId" clId="{2F51EC0D-59B3-4988-8E49-7C637B10E805}" dt="2023-06-13T01:00:46.096" v="14" actId="22"/>
          <ac:picMkLst>
            <pc:docMk/>
            <pc:sldMk cId="404638270" sldId="259"/>
            <ac:picMk id="9" creationId="{74B4517D-86B9-96DD-662D-305F794A6EE8}"/>
          </ac:picMkLst>
        </pc:picChg>
      </pc:sldChg>
      <pc:sldChg chg="addSp delSp add del mod ord">
        <pc:chgData name="Jeremy Beard" userId="9676edfc3f3b3502" providerId="LiveId" clId="{2F51EC0D-59B3-4988-8E49-7C637B10E805}" dt="2023-06-13T00:58:48.478" v="10" actId="47"/>
        <pc:sldMkLst>
          <pc:docMk/>
          <pc:sldMk cId="1579501285" sldId="260"/>
        </pc:sldMkLst>
        <pc:picChg chg="del">
          <ac:chgData name="Jeremy Beard" userId="9676edfc3f3b3502" providerId="LiveId" clId="{2F51EC0D-59B3-4988-8E49-7C637B10E805}" dt="2023-06-13T00:56:17.139" v="2" actId="478"/>
          <ac:picMkLst>
            <pc:docMk/>
            <pc:sldMk cId="1579501285" sldId="260"/>
            <ac:picMk id="5" creationId="{9E1504E6-119D-FC17-ACB1-B66D451E731A}"/>
          </ac:picMkLst>
        </pc:picChg>
        <pc:picChg chg="add">
          <ac:chgData name="Jeremy Beard" userId="9676edfc3f3b3502" providerId="LiveId" clId="{2F51EC0D-59B3-4988-8E49-7C637B10E805}" dt="2023-06-13T00:56:25.784" v="3" actId="22"/>
          <ac:picMkLst>
            <pc:docMk/>
            <pc:sldMk cId="1579501285" sldId="260"/>
            <ac:picMk id="7" creationId="{4F237E9E-0DCD-C20D-D931-0D1B8C2BF7C1}"/>
          </ac:picMkLst>
        </pc:picChg>
      </pc:sldChg>
      <pc:sldChg chg="addSp delSp mod">
        <pc:chgData name="Jeremy Beard" userId="9676edfc3f3b3502" providerId="LiveId" clId="{2F51EC0D-59B3-4988-8E49-7C637B10E805}" dt="2023-06-13T01:00:24.810" v="12" actId="22"/>
        <pc:sldMkLst>
          <pc:docMk/>
          <pc:sldMk cId="3171279634" sldId="261"/>
        </pc:sldMkLst>
        <pc:picChg chg="del">
          <ac:chgData name="Jeremy Beard" userId="9676edfc3f3b3502" providerId="LiveId" clId="{2F51EC0D-59B3-4988-8E49-7C637B10E805}" dt="2023-06-13T01:00:12.930" v="11" actId="478"/>
          <ac:picMkLst>
            <pc:docMk/>
            <pc:sldMk cId="3171279634" sldId="261"/>
            <ac:picMk id="7" creationId="{E3050A96-397B-873C-FE15-4D7958745C11}"/>
          </ac:picMkLst>
        </pc:picChg>
        <pc:picChg chg="add">
          <ac:chgData name="Jeremy Beard" userId="9676edfc3f3b3502" providerId="LiveId" clId="{2F51EC0D-59B3-4988-8E49-7C637B10E805}" dt="2023-06-13T01:00:24.810" v="12" actId="22"/>
          <ac:picMkLst>
            <pc:docMk/>
            <pc:sldMk cId="3171279634" sldId="261"/>
            <ac:picMk id="9" creationId="{805FFB84-EB83-375B-14AB-7DECFB1CBE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AD3B-A430-071C-798F-E1D126F5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89C5-5443-336F-E0C8-0D385321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2876-EAAB-99D3-8A19-C834A524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CDAF-B45E-C836-1CFA-2A2DEA6A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D3EA-C53F-DE18-A10A-3E91A15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9BBE-747C-E919-53E6-D1D194FC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BBE66-0C6F-72EB-CA72-0B8C3DDC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BE05-063C-40ED-99D4-92C1716E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1E2F-3755-54D8-4E58-3A318B1C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F400-30B2-3743-287B-64591CBF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CF8C-412B-9020-F5EE-275B7D03B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F0BE-33BD-15D6-FE56-060C149A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2F0F-AC26-9656-277A-D021C20F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5CF2-98B8-011E-71B0-9FDB57E0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35E2-BD8B-6ECB-79F2-1738A8F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3A14-4FD9-CC7A-4A8E-293CC76F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E90C-97C8-4022-2D3C-B1E04A6E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B1B3-F26A-E916-CD94-D466458E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374B-5259-3AB3-3418-A145626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4E50-3016-A685-B2D6-1469193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D00B-07E2-2844-E2E1-785A28D5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CB36-0FBC-201D-9789-73648F55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BE3-9144-BB4D-48D0-D88C4C9C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5D90-7A3E-7DAE-4237-05D9F8D9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8E1D-C3FD-C586-8BFF-E9A98398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3A2E-0765-4DFB-47D5-61458CAD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C767-B8F2-9926-FD03-7B3D7BFD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C0B0-05ED-3318-0FC4-E1DA0782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4F3C-9586-A3C4-A85A-95A0194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0083-F338-578B-473A-90E1FB6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9EF0-54FB-37C6-ADD5-ABE0AB0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3391-1E4E-2304-A3F0-28725E86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F690-AC2A-A328-6FCF-9A759E0B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48BF2-9BC5-750F-2758-24E0ACF1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98AE3-CB92-425C-93B4-8DFC133E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7CD4A-9170-63F7-5FFC-DF21A0E8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B0A2A-5574-F0E9-FB05-B1FF7EF9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FFF8D-AB7A-F639-37EA-6A4FCC5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371F7-77A1-2058-38F9-CABB314A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EFA1-6114-30BD-85F0-7875184C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C847-61DC-5893-7B27-8D318D4A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12A5-D1BD-8404-D93C-2B836317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95DC7-61D4-AC60-8E56-8804836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23726-19F0-7911-DDEB-23732E7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4C92E-A1A3-6734-06C1-6FCE8EB0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3E1BB-B44C-3203-C38B-159EAEEE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E395-DB0E-A96A-EE07-25988A57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9F86-1A6D-2C50-BA8F-9229F272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52DA-82F4-08A2-D164-421D1674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3D34-B7DC-F301-AD9A-18CFC5F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0238-AC35-CC80-6976-A79EF8EA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3C6F9-A020-502F-5BA1-A05E7153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0B51-BCED-5030-25D6-AE29A5A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1F5C4-DB3D-07DE-B988-FDC04E48F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CB79-CE96-C5D7-D4DD-FC4F4FBC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F891E-BC2A-0BEF-51DA-A408BB70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063C1-7C91-B63E-189C-4DC553BE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57A9-ECEF-D5E9-F68D-3415FCE7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892DF-0FAC-11CF-7713-4EDBFDEB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FD58-E18D-4DE0-B1B9-606EB8DC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8E7F-00D6-D22F-F417-5991921B4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1F1A-25C4-451F-85E4-FEAAFF599F0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22D2-C8CB-6A90-2E77-C64D5CDF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FAF8-C061-104F-9AA9-A8E163173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D352-2376-4B74-A834-08E919B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03D7-4E81-1E29-E1F1-D8497180A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D11F-A270-33B6-0F00-1F3AE4CA9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1A915-5893-675E-3A39-4A1D968C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5" y="458989"/>
            <a:ext cx="5660590" cy="59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DCCBB-31B9-C200-122F-6040DD92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14" y="0"/>
            <a:ext cx="6445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B4517D-86B9-96DD-662D-305F794A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29" y="0"/>
            <a:ext cx="637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5000B0-C94B-DDA1-D070-B55D23CA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55" y="312923"/>
            <a:ext cx="5647889" cy="62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A2F62-B7D1-8B1F-198D-EE0DDA43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54" y="0"/>
            <a:ext cx="7324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5FFB84-EB83-375B-14AB-7DECFB1C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80" y="0"/>
            <a:ext cx="637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7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BAE610-7DB3-CAA8-D50E-5982585E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52" y="287520"/>
            <a:ext cx="5698695" cy="62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Beard</dc:creator>
  <cp:lastModifiedBy>Jeremy Beard</cp:lastModifiedBy>
  <cp:revision>1</cp:revision>
  <dcterms:created xsi:type="dcterms:W3CDTF">2023-06-13T00:11:01Z</dcterms:created>
  <dcterms:modified xsi:type="dcterms:W3CDTF">2023-06-13T01:00:53Z</dcterms:modified>
</cp:coreProperties>
</file>