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4"/>
    <p:sldMasterId id="2147483845" r:id="rId5"/>
  </p:sldMasterIdLst>
  <p:notesMasterIdLst>
    <p:notesMasterId r:id="rId11"/>
  </p:notesMasterIdLst>
  <p:handoutMasterIdLst>
    <p:handoutMasterId r:id="rId12"/>
  </p:handoutMasterIdLst>
  <p:sldIdLst>
    <p:sldId id="256" r:id="rId6"/>
    <p:sldId id="347" r:id="rId7"/>
    <p:sldId id="349" r:id="rId8"/>
    <p:sldId id="350" r:id="rId9"/>
    <p:sldId id="34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01EFD7-3F72-46C9-9ED2-60C274B1D241}" v="5" dt="2023-06-13T01:03:37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ard" userId="9676edfc3f3b3502" providerId="LiveId" clId="{7901EFD7-3F72-46C9-9ED2-60C274B1D241}"/>
    <pc:docChg chg="custSel modSld">
      <pc:chgData name="Jeremy Beard" userId="9676edfc3f3b3502" providerId="LiveId" clId="{7901EFD7-3F72-46C9-9ED2-60C274B1D241}" dt="2023-06-13T01:20:11.440" v="1857" actId="20577"/>
      <pc:docMkLst>
        <pc:docMk/>
      </pc:docMkLst>
      <pc:sldChg chg="modSp mod">
        <pc:chgData name="Jeremy Beard" userId="9676edfc3f3b3502" providerId="LiveId" clId="{7901EFD7-3F72-46C9-9ED2-60C274B1D241}" dt="2023-06-13T00:37:21.842" v="19" actId="20577"/>
        <pc:sldMkLst>
          <pc:docMk/>
          <pc:sldMk cId="3946934594" sldId="256"/>
        </pc:sldMkLst>
        <pc:spChg chg="mod">
          <ac:chgData name="Jeremy Beard" userId="9676edfc3f3b3502" providerId="LiveId" clId="{7901EFD7-3F72-46C9-9ED2-60C274B1D241}" dt="2023-06-13T00:37:21.842" v="19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modSp mod">
        <pc:chgData name="Jeremy Beard" userId="9676edfc3f3b3502" providerId="LiveId" clId="{7901EFD7-3F72-46C9-9ED2-60C274B1D241}" dt="2023-06-13T01:20:11.440" v="1857" actId="20577"/>
        <pc:sldMkLst>
          <pc:docMk/>
          <pc:sldMk cId="3115277256" sldId="346"/>
        </pc:sldMkLst>
        <pc:spChg chg="mod">
          <ac:chgData name="Jeremy Beard" userId="9676edfc3f3b3502" providerId="LiveId" clId="{7901EFD7-3F72-46C9-9ED2-60C274B1D241}" dt="2023-06-13T01:20:11.440" v="1857" actId="20577"/>
          <ac:spMkLst>
            <pc:docMk/>
            <pc:sldMk cId="3115277256" sldId="346"/>
            <ac:spMk id="6" creationId="{A79CCD1F-81D2-49FB-F45E-44EB3BDF2B21}"/>
          </ac:spMkLst>
        </pc:spChg>
      </pc:sldChg>
      <pc:sldChg chg="addSp delSp modSp mod">
        <pc:chgData name="Jeremy Beard" userId="9676edfc3f3b3502" providerId="LiveId" clId="{7901EFD7-3F72-46C9-9ED2-60C274B1D241}" dt="2023-06-13T01:15:24.897" v="1160" actId="5793"/>
        <pc:sldMkLst>
          <pc:docMk/>
          <pc:sldMk cId="3332444629" sldId="347"/>
        </pc:sldMkLst>
        <pc:spChg chg="mod">
          <ac:chgData name="Jeremy Beard" userId="9676edfc3f3b3502" providerId="LiveId" clId="{7901EFD7-3F72-46C9-9ED2-60C274B1D241}" dt="2023-06-13T01:15:24.897" v="1160" actId="5793"/>
          <ac:spMkLst>
            <pc:docMk/>
            <pc:sldMk cId="3332444629" sldId="347"/>
            <ac:spMk id="3" creationId="{D241C982-AEE9-5515-101F-8E743254BDF1}"/>
          </ac:spMkLst>
        </pc:spChg>
        <pc:spChg chg="mod">
          <ac:chgData name="Jeremy Beard" userId="9676edfc3f3b3502" providerId="LiveId" clId="{7901EFD7-3F72-46C9-9ED2-60C274B1D241}" dt="2023-06-13T00:37:45.754" v="22"/>
          <ac:spMkLst>
            <pc:docMk/>
            <pc:sldMk cId="3332444629" sldId="347"/>
            <ac:spMk id="11" creationId="{9B2BDB1F-8FF4-CE06-3D57-F4FBB44DBF4E}"/>
          </ac:spMkLst>
        </pc:spChg>
        <pc:picChg chg="add mod modCrop">
          <ac:chgData name="Jeremy Beard" userId="9676edfc3f3b3502" providerId="LiveId" clId="{7901EFD7-3F72-46C9-9ED2-60C274B1D241}" dt="2023-06-13T01:08:32.708" v="77" actId="1076"/>
          <ac:picMkLst>
            <pc:docMk/>
            <pc:sldMk cId="3332444629" sldId="347"/>
            <ac:picMk id="4" creationId="{7062F05B-F0EB-A1AB-44A2-E381B88E82DF}"/>
          </ac:picMkLst>
        </pc:picChg>
        <pc:picChg chg="add mod modCrop">
          <ac:chgData name="Jeremy Beard" userId="9676edfc3f3b3502" providerId="LiveId" clId="{7901EFD7-3F72-46C9-9ED2-60C274B1D241}" dt="2023-06-13T01:08:18.077" v="73" actId="1076"/>
          <ac:picMkLst>
            <pc:docMk/>
            <pc:sldMk cId="3332444629" sldId="347"/>
            <ac:picMk id="6" creationId="{6A0E2452-BB7C-D492-3B3C-95037A3FDEBD}"/>
          </ac:picMkLst>
        </pc:picChg>
        <pc:picChg chg="del">
          <ac:chgData name="Jeremy Beard" userId="9676edfc3f3b3502" providerId="LiveId" clId="{7901EFD7-3F72-46C9-9ED2-60C274B1D241}" dt="2023-06-13T00:37:26.998" v="21" actId="478"/>
          <ac:picMkLst>
            <pc:docMk/>
            <pc:sldMk cId="3332444629" sldId="347"/>
            <ac:picMk id="9" creationId="{65B37DCA-8A91-08A5-A89E-74A1BB38C3C0}"/>
          </ac:picMkLst>
        </pc:picChg>
        <pc:picChg chg="del">
          <ac:chgData name="Jeremy Beard" userId="9676edfc3f3b3502" providerId="LiveId" clId="{7901EFD7-3F72-46C9-9ED2-60C274B1D241}" dt="2023-06-13T00:37:26.283" v="20" actId="478"/>
          <ac:picMkLst>
            <pc:docMk/>
            <pc:sldMk cId="3332444629" sldId="347"/>
            <ac:picMk id="10" creationId="{08AEC4B1-150F-6D73-AA18-FC98C0AC8181}"/>
          </ac:picMkLst>
        </pc:picChg>
      </pc:sldChg>
      <pc:sldChg chg="addSp delSp modSp mod">
        <pc:chgData name="Jeremy Beard" userId="9676edfc3f3b3502" providerId="LiveId" clId="{7901EFD7-3F72-46C9-9ED2-60C274B1D241}" dt="2023-06-13T01:16:08.871" v="1290" actId="1076"/>
        <pc:sldMkLst>
          <pc:docMk/>
          <pc:sldMk cId="395784497" sldId="349"/>
        </pc:sldMkLst>
        <pc:spChg chg="mod">
          <ac:chgData name="Jeremy Beard" userId="9676edfc3f3b3502" providerId="LiveId" clId="{7901EFD7-3F72-46C9-9ED2-60C274B1D241}" dt="2023-06-13T01:16:00.500" v="1285" actId="14100"/>
          <ac:spMkLst>
            <pc:docMk/>
            <pc:sldMk cId="395784497" sldId="349"/>
            <ac:spMk id="3" creationId="{D241C982-AEE9-5515-101F-8E743254BDF1}"/>
          </ac:spMkLst>
        </pc:spChg>
        <pc:spChg chg="mod">
          <ac:chgData name="Jeremy Beard" userId="9676edfc3f3b3502" providerId="LiveId" clId="{7901EFD7-3F72-46C9-9ED2-60C274B1D241}" dt="2023-06-13T01:16:08.871" v="1290" actId="1076"/>
          <ac:spMkLst>
            <pc:docMk/>
            <pc:sldMk cId="395784497" sldId="349"/>
            <ac:spMk id="8" creationId="{DB01E40A-16BC-A7BB-05ED-5AE8B5313CF7}"/>
          </ac:spMkLst>
        </pc:spChg>
        <pc:picChg chg="del">
          <ac:chgData name="Jeremy Beard" userId="9676edfc3f3b3502" providerId="LiveId" clId="{7901EFD7-3F72-46C9-9ED2-60C274B1D241}" dt="2023-06-13T00:37:57.749" v="27" actId="478"/>
          <ac:picMkLst>
            <pc:docMk/>
            <pc:sldMk cId="395784497" sldId="349"/>
            <ac:picMk id="4" creationId="{326504C3-DD15-E480-8F05-85B4590506D4}"/>
          </ac:picMkLst>
        </pc:picChg>
        <pc:picChg chg="add mod modCrop">
          <ac:chgData name="Jeremy Beard" userId="9676edfc3f3b3502" providerId="LiveId" clId="{7901EFD7-3F72-46C9-9ED2-60C274B1D241}" dt="2023-06-13T01:16:06.521" v="1289" actId="1076"/>
          <ac:picMkLst>
            <pc:docMk/>
            <pc:sldMk cId="395784497" sldId="349"/>
            <ac:picMk id="6" creationId="{5585C942-0A8D-FDDE-B141-0899B3FFFA34}"/>
          </ac:picMkLst>
        </pc:picChg>
        <pc:picChg chg="del">
          <ac:chgData name="Jeremy Beard" userId="9676edfc3f3b3502" providerId="LiveId" clId="{7901EFD7-3F72-46C9-9ED2-60C274B1D241}" dt="2023-06-13T00:37:57.026" v="26" actId="478"/>
          <ac:picMkLst>
            <pc:docMk/>
            <pc:sldMk cId="395784497" sldId="349"/>
            <ac:picMk id="7" creationId="{B2C37403-227A-C97E-3809-8965707E67DE}"/>
          </ac:picMkLst>
        </pc:picChg>
      </pc:sldChg>
      <pc:sldChg chg="addSp delSp modSp mod">
        <pc:chgData name="Jeremy Beard" userId="9676edfc3f3b3502" providerId="LiveId" clId="{7901EFD7-3F72-46C9-9ED2-60C274B1D241}" dt="2023-06-13T01:11:12.010" v="502" actId="14100"/>
        <pc:sldMkLst>
          <pc:docMk/>
          <pc:sldMk cId="2243421577" sldId="350"/>
        </pc:sldMkLst>
        <pc:spChg chg="mod">
          <ac:chgData name="Jeremy Beard" userId="9676edfc3f3b3502" providerId="LiveId" clId="{7901EFD7-3F72-46C9-9ED2-60C274B1D241}" dt="2023-06-13T01:11:12.010" v="502" actId="14100"/>
          <ac:spMkLst>
            <pc:docMk/>
            <pc:sldMk cId="2243421577" sldId="350"/>
            <ac:spMk id="3" creationId="{D241C982-AEE9-5515-101F-8E743254BDF1}"/>
          </ac:spMkLst>
        </pc:spChg>
        <pc:spChg chg="mod">
          <ac:chgData name="Jeremy Beard" userId="9676edfc3f3b3502" providerId="LiveId" clId="{7901EFD7-3F72-46C9-9ED2-60C274B1D241}" dt="2023-06-13T01:05:13.199" v="54" actId="1076"/>
          <ac:spMkLst>
            <pc:docMk/>
            <pc:sldMk cId="2243421577" sldId="350"/>
            <ac:spMk id="8" creationId="{CECB5B83-2E04-BF06-2809-A4F4821104DD}"/>
          </ac:spMkLst>
        </pc:spChg>
        <pc:picChg chg="add mod modCrop">
          <ac:chgData name="Jeremy Beard" userId="9676edfc3f3b3502" providerId="LiveId" clId="{7901EFD7-3F72-46C9-9ED2-60C274B1D241}" dt="2023-06-13T01:05:04.046" v="51" actId="1076"/>
          <ac:picMkLst>
            <pc:docMk/>
            <pc:sldMk cId="2243421577" sldId="350"/>
            <ac:picMk id="4" creationId="{527AC905-5342-C09D-5FA0-F472ADD17DB3}"/>
          </ac:picMkLst>
        </pc:picChg>
        <pc:picChg chg="add mod modCrop">
          <ac:chgData name="Jeremy Beard" userId="9676edfc3f3b3502" providerId="LiveId" clId="{7901EFD7-3F72-46C9-9ED2-60C274B1D241}" dt="2023-06-13T01:05:10.355" v="53" actId="14100"/>
          <ac:picMkLst>
            <pc:docMk/>
            <pc:sldMk cId="2243421577" sldId="350"/>
            <ac:picMk id="6" creationId="{102787A7-39F5-A0C8-3FC8-6EECF422B8FC}"/>
          </ac:picMkLst>
        </pc:picChg>
        <pc:picChg chg="del">
          <ac:chgData name="Jeremy Beard" userId="9676edfc3f3b3502" providerId="LiveId" clId="{7901EFD7-3F72-46C9-9ED2-60C274B1D241}" dt="2023-06-13T00:37:55.035" v="25" actId="478"/>
          <ac:picMkLst>
            <pc:docMk/>
            <pc:sldMk cId="2243421577" sldId="350"/>
            <ac:picMk id="7" creationId="{15721F5A-884C-DB3F-9ED4-8FB5F37B2F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6/12/2023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AA56-738D-71E3-132A-7D843F61C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29370-39BD-2A90-7877-BAADC82D8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72A3-B738-C8D4-6889-8FF6FA95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21AB3-F5DE-79EA-4AAC-013C65F7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B3F9-1E0B-A510-01B2-0D6B5DAF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11C-5A33-4776-8BAC-2A87B3B6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58C3-656B-C3D7-FA2C-0B599C10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375DF-389B-6C0B-E0CE-F062D5209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46ACE-A94F-2A1F-55A0-D1A58A47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7585-6B9D-607C-2972-1E0BDBA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F228-4748-C701-FCE5-02B0194D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92672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CEB2B-C8EC-28E9-6AD0-440F7FF33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F14FE-8408-A4B0-DC24-D8EF7062D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082-224F-CEFD-4E31-68FDB8FC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A4A1A-A9A1-99FD-B2CD-F41E4208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F71D-2672-D1AC-0A91-FF45103E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500168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909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FD9F-2B14-9201-7A23-B3CB1535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D8D3-2690-B06B-76D7-84E8FE75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81B9-6C6E-1D2C-3AEC-6739F868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2A4C-F52C-BC62-E180-216F8FE7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1C63-3ED8-F23F-2454-9ED7C245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5978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AA56-738D-71E3-132A-7D843F61C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29370-39BD-2A90-7877-BAADC82D8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72A3-B738-C8D4-6889-8FF6FA95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21AB3-F5DE-79EA-4AAC-013C65F7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B3F9-1E0B-A510-01B2-0D6B5DAF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11C-5A33-4776-8BAC-2A87B3B6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536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FD9F-2B14-9201-7A23-B3CB1535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D8D3-2690-B06B-76D7-84E8FE75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81B9-6C6E-1D2C-3AEC-6739F868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2A4C-F52C-BC62-E180-216F8FE7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1C63-3ED8-F23F-2454-9ED7C245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2556-221D-1702-B037-283A2175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033A0-D178-14FE-F4F0-D550DA12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F1FA-C49D-ED99-4322-D19E6924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FDAF-5FF4-0806-73B6-EEB16443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9A786-1258-0113-953E-6187CBDD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90093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2556-221D-1702-B037-283A2175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033A0-D178-14FE-F4F0-D550DA12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F1FA-C49D-ED99-4322-D19E6924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FDAF-5FF4-0806-73B6-EEB16443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9A786-1258-0113-953E-6187CBDD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227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AF8B-075A-ADB8-1ECE-673F8F7F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D189-071A-F592-F7D1-4EF8B76C2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C453F-D423-DC53-6DC7-F7DF3D970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8A315-F5A7-0BE6-2729-AFB6AD34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5B2BD-0AE5-E2B6-B347-1A7F0255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E90C8-CFA2-D446-008C-BD594751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35004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4ACE-A240-1BB5-DA54-45C5E269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14966-3487-F7FF-4C18-DE97ED4CB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1FAB9-00EE-67F2-2C07-EFF870E83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1D140-7451-8CBF-ACA8-9E671F8A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15F0E-1800-5466-0575-9CF52F757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10FD3-904F-B28B-72D3-D1274001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C1294-0ABD-5FA9-8DC6-994B384B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8F7F9-0604-6D68-EB45-3AB726BC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07788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A8CC-58A3-6EE5-1D0F-6D34661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E49B5-12D2-386E-281B-126FF392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9ABBB-D80F-1146-9909-DC4AB003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0A323-D9F0-E0B3-5B89-FDB98999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5246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F5D7D-20DC-29CF-FF8D-6AA67CB6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F1216-9669-BE26-4704-62DDF0AB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4C33B-D6C5-623D-D8E2-90AB6B1E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4919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FB44-597A-12D3-4515-1FF4F15C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6D2E-FE00-5A05-B573-48C532D8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71885-A690-8ED1-A926-464E9B63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349B6-3405-678C-BA95-8A5E065A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1AE08-76D8-A328-84E6-3B0ACC55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E395A-4818-1F20-9DCB-14523A47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64193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3BF8-6C16-16DC-4D44-545BDB1D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D5177-8D70-2576-2832-CFEE1EE5B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C5B79-BB93-1691-E501-4BC09CBA5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29A40-4AD4-48D4-E2CF-B1DD2A6C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DABDD-EED6-3D70-C636-5FAE8B28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D9FD-6BF8-6F70-F850-629BFDD0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6687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58C3-656B-C3D7-FA2C-0B599C10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375DF-389B-6C0B-E0CE-F062D5209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46ACE-A94F-2A1F-55A0-D1A58A47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7585-6B9D-607C-2972-1E0BDBA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F228-4748-C701-FCE5-02B0194D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185367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CEB2B-C8EC-28E9-6AD0-440F7FF33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F14FE-8408-A4B0-DC24-D8EF7062D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082-224F-CEFD-4E31-68FDB8FC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A4A1A-A9A1-99FD-B2CD-F41E4208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F71D-2672-D1AC-0A91-FF45103E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70458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AF8B-075A-ADB8-1ECE-673F8F7F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D189-071A-F592-F7D1-4EF8B76C2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C453F-D423-DC53-6DC7-F7DF3D970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8A315-F5A7-0BE6-2729-AFB6AD34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5B2BD-0AE5-E2B6-B347-1A7F0255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E90C8-CFA2-D446-008C-BD594751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2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4ACE-A240-1BB5-DA54-45C5E269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14966-3487-F7FF-4C18-DE97ED4CB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1FAB9-00EE-67F2-2C07-EFF870E83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1D140-7451-8CBF-ACA8-9E671F8A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15F0E-1800-5466-0575-9CF52F757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10FD3-904F-B28B-72D3-D1274001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C1294-0ABD-5FA9-8DC6-994B384B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8F7F9-0604-6D68-EB45-3AB726BC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241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A8CC-58A3-6EE5-1D0F-6D34661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E49B5-12D2-386E-281B-126FF392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9ABBB-D80F-1146-9909-DC4AB003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0A323-D9F0-E0B3-5B89-FDB98999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3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F5D7D-20DC-29CF-FF8D-6AA67CB6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F1216-9669-BE26-4704-62DDF0AB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4C33B-D6C5-623D-D8E2-90AB6B1E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28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FB44-597A-12D3-4515-1FF4F15C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6D2E-FE00-5A05-B573-48C532D8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71885-A690-8ED1-A926-464E9B63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349B6-3405-678C-BA95-8A5E065A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1AE08-76D8-A328-84E6-3B0ACC55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E395A-4818-1F20-9DCB-14523A47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384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3BF8-6C16-16DC-4D44-545BDB1D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D5177-8D70-2576-2832-CFEE1EE5B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C5B79-BB93-1691-E501-4BC09CBA5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29A40-4AD4-48D4-E2CF-B1DD2A6C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DABDD-EED6-3D70-C636-5FAE8B28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D9FD-6BF8-6F70-F850-629BFDD0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1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6FB86-F7EA-D7F3-75C8-B34F1C8E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AA793-2A14-3ECB-D9AE-F768F91A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D9715-3B68-9D39-1620-4D9CB343B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BCAA-B74B-5D00-BCFD-8B4DC079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FA74-C497-6B9B-06A9-9243C3038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34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651" r:id="rId13"/>
    <p:sldLayoutId id="2147483666" r:id="rId14"/>
    <p:sldLayoutId id="2147483654" r:id="rId15"/>
    <p:sldLayoutId id="2147483661" r:id="rId16"/>
    <p:sldLayoutId id="2147483677" r:id="rId17"/>
    <p:sldLayoutId id="2147483674" r:id="rId18"/>
    <p:sldLayoutId id="2147483665" r:id="rId19"/>
    <p:sldLayoutId id="2147483673" r:id="rId20"/>
    <p:sldLayoutId id="2147483662" r:id="rId21"/>
    <p:sldLayoutId id="2147483663" r:id="rId22"/>
    <p:sldLayoutId id="2147483664" r:id="rId23"/>
    <p:sldLayoutId id="2147483675" r:id="rId24"/>
    <p:sldLayoutId id="2147483676" r:id="rId25"/>
    <p:sldLayoutId id="2147483672" r:id="rId26"/>
    <p:sldLayoutId id="214748366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6FB86-F7EA-D7F3-75C8-B34F1C8E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AA793-2A14-3ECB-D9AE-F768F91A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D9715-3B68-9D39-1620-4D9CB343B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DE05C-EB95-46DA-AAD8-D1B0193687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BCAA-B74B-5D00-BCFD-8B4DC079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FA74-C497-6B9B-06A9-9243C3038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403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MSDS 670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 Beard</a:t>
            </a:r>
          </a:p>
          <a:p>
            <a:r>
              <a:rPr lang="en-US" dirty="0"/>
              <a:t>Week 6 – Matplotlib</a:t>
            </a:r>
          </a:p>
          <a:p>
            <a:r>
              <a:rPr lang="en-US" dirty="0"/>
              <a:t>June 11 2023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455"/>
            <a:ext cx="10515600" cy="1325563"/>
          </a:xfrm>
        </p:spPr>
        <p:txBody>
          <a:bodyPr/>
          <a:lstStyle/>
          <a:p>
            <a:r>
              <a:rPr lang="en-US" dirty="0"/>
              <a:t>Visualization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1C982-AEE9-5515-101F-8E743254BDF1}"/>
              </a:ext>
            </a:extLst>
          </p:cNvPr>
          <p:cNvSpPr txBox="1"/>
          <p:nvPr/>
        </p:nvSpPr>
        <p:spPr>
          <a:xfrm>
            <a:off x="97066" y="1656906"/>
            <a:ext cx="35346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State breakdown of campaign contributions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DC and MD have top contributions for both charts, makes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Could utilize shared y axes in the future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Wasn’t too cluttered as it is now, left it alone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Takeaway: in a DC election, DC rightfully has the most campaign contributions and the most money staked in the DC 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Maryland rightfully a close 2</a:t>
            </a:r>
            <a:r>
              <a:rPr lang="en-US" sz="1600" baseline="30000" dirty="0"/>
              <a:t>nd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BDB1F-8FF4-CE06-3D57-F4FBB44DBF4E}"/>
              </a:ext>
            </a:extLst>
          </p:cNvPr>
          <p:cNvSpPr txBox="1"/>
          <p:nvPr/>
        </p:nvSpPr>
        <p:spPr>
          <a:xfrm>
            <a:off x="4627659" y="6538912"/>
            <a:ext cx="15616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Source: DC political contributions.csv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2F05B-F0EB-A1AB-44A2-E381B88E8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5"/>
          <a:stretch/>
        </p:blipFill>
        <p:spPr>
          <a:xfrm>
            <a:off x="3506517" y="1790716"/>
            <a:ext cx="4332903" cy="4257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0E2452-BB7C-D492-3B3C-95037A3FDE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" t="4880" r="1174" b="6693"/>
          <a:stretch/>
        </p:blipFill>
        <p:spPr>
          <a:xfrm>
            <a:off x="7839420" y="1790716"/>
            <a:ext cx="4285560" cy="414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1C982-AEE9-5515-101F-8E743254BDF1}"/>
              </a:ext>
            </a:extLst>
          </p:cNvPr>
          <p:cNvSpPr txBox="1"/>
          <p:nvPr/>
        </p:nvSpPr>
        <p:spPr>
          <a:xfrm>
            <a:off x="120770" y="1592316"/>
            <a:ext cx="56761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Shock-value chart for Top 10 overall donations/contributions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Phil Mendelson has some rich 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Axes could maybe be formatted better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Kept the 0’s for shock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Could utilize bolding for 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Takeaway: Phil Mendelson has some rich friends, what do they want? What will be Phil’s result in the election?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1E40A-16BC-A7BB-05ED-5AE8B5313CF7}"/>
              </a:ext>
            </a:extLst>
          </p:cNvPr>
          <p:cNvSpPr txBox="1"/>
          <p:nvPr/>
        </p:nvSpPr>
        <p:spPr>
          <a:xfrm>
            <a:off x="6212458" y="5950702"/>
            <a:ext cx="15616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Source: DC political contributions.csv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5C942-0A8D-FDDE-B141-0899B3FFF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9" t="3522" r="1177" b="4151"/>
          <a:stretch/>
        </p:blipFill>
        <p:spPr>
          <a:xfrm>
            <a:off x="6280032" y="871231"/>
            <a:ext cx="4997896" cy="50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1C982-AEE9-5515-101F-8E743254BDF1}"/>
              </a:ext>
            </a:extLst>
          </p:cNvPr>
          <p:cNvSpPr txBox="1"/>
          <p:nvPr/>
        </p:nvSpPr>
        <p:spPr>
          <a:xfrm>
            <a:off x="120770" y="1592317"/>
            <a:ext cx="35853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gridlines, no legend, no need for multiple colors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Contribution Count vs. Overall Contribution Dollar Amoun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Multiple angles 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Didn’t need to set x/y limits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Was satisfied with defaults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Takeaway: Adrian M Fenty has had a high amount of campaign contributions compared to his competitors. Will this correlate to his election result?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Vincent C Gray a semi-close 2nd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B5B83-2E04-BF06-2809-A4F4821104DD}"/>
              </a:ext>
            </a:extLst>
          </p:cNvPr>
          <p:cNvSpPr txBox="1"/>
          <p:nvPr/>
        </p:nvSpPr>
        <p:spPr>
          <a:xfrm>
            <a:off x="3716220" y="5270900"/>
            <a:ext cx="15616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Source: DC political contributions.csv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AC905-5342-C09D-5FA0-F472ADD17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43" b="5745"/>
          <a:stretch/>
        </p:blipFill>
        <p:spPr>
          <a:xfrm>
            <a:off x="8052598" y="1420347"/>
            <a:ext cx="4018632" cy="39703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2787A7-39F5-A0C8-3FC8-6EECF422B8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0" t="4151" b="7315"/>
          <a:stretch/>
        </p:blipFill>
        <p:spPr>
          <a:xfrm>
            <a:off x="3796609" y="1420347"/>
            <a:ext cx="4245862" cy="38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2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CCD1F-81D2-49FB-F45E-44EB3BDF2B21}"/>
              </a:ext>
            </a:extLst>
          </p:cNvPr>
          <p:cNvSpPr txBox="1"/>
          <p:nvPr/>
        </p:nvSpPr>
        <p:spPr>
          <a:xfrm>
            <a:off x="370491" y="1592317"/>
            <a:ext cx="10550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 shows that mostly Washington D.C. and Maryland contributed to the DC election data, which makes sense. I would expect that only Washington D.C. and Maryland have much stake in a Washington D.C. election.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Phil Mendelson had the highest individual contribution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Interesting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Adrian M Fenty received the most campaign contributions overall, both in count and in dollar amount overall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Will Adrian win? </a:t>
            </a:r>
            <a:r>
              <a:rPr lang="en-US" sz="2000" i="1" dirty="0"/>
              <a:t>Did</a:t>
            </a:r>
            <a:r>
              <a:rPr lang="en-US" sz="2000" dirty="0"/>
              <a:t> Adrian win?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Who are Adrian’s funding sources? What </a:t>
            </a:r>
            <a:r>
              <a:rPr lang="en-US" sz="2000"/>
              <a:t>are their intentions?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527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2054</TotalTime>
  <Words>321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Trade Gothic LT Pro</vt:lpstr>
      <vt:lpstr>Office Theme</vt:lpstr>
      <vt:lpstr>1_Office Theme</vt:lpstr>
      <vt:lpstr>MSDS 670</vt:lpstr>
      <vt:lpstr>Visualization 1</vt:lpstr>
      <vt:lpstr>Visualization 2</vt:lpstr>
      <vt:lpstr>Visualization 3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Jeremy Beard</dc:creator>
  <cp:lastModifiedBy>Jeremy Beard</cp:lastModifiedBy>
  <cp:revision>2</cp:revision>
  <dcterms:created xsi:type="dcterms:W3CDTF">2023-05-05T20:18:52Z</dcterms:created>
  <dcterms:modified xsi:type="dcterms:W3CDTF">2023-06-13T01:20:12Z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