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91" r:id="rId8"/>
    <p:sldId id="287" r:id="rId9"/>
    <p:sldId id="288" r:id="rId10"/>
    <p:sldId id="289" r:id="rId11"/>
    <p:sldId id="290" r:id="rId12"/>
    <p:sldId id="261" r:id="rId13"/>
    <p:sldId id="262" r:id="rId14"/>
    <p:sldId id="283" r:id="rId15"/>
    <p:sldId id="264" r:id="rId16"/>
    <p:sldId id="266" r:id="rId17"/>
    <p:sldId id="28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81464-D118-4512-8B94-45E09A9EE7EF}" v="3" dt="2023-10-11T00:36:26.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7" d="100"/>
          <a:sy n="97" d="100"/>
        </p:scale>
        <p:origin x="579" y="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ard" userId="9676edfc3f3b3502" providerId="LiveId" clId="{EFA81464-D118-4512-8B94-45E09A9EE7EF}"/>
    <pc:docChg chg="custSel addSld delSld modSld">
      <pc:chgData name="Jeremy Beard" userId="9676edfc3f3b3502" providerId="LiveId" clId="{EFA81464-D118-4512-8B94-45E09A9EE7EF}" dt="2023-10-11T00:42:33.211" v="207" actId="403"/>
      <pc:docMkLst>
        <pc:docMk/>
      </pc:docMkLst>
      <pc:sldChg chg="modSp mod">
        <pc:chgData name="Jeremy Beard" userId="9676edfc3f3b3502" providerId="LiveId" clId="{EFA81464-D118-4512-8B94-45E09A9EE7EF}" dt="2023-10-11T00:42:33.211" v="207" actId="403"/>
        <pc:sldMkLst>
          <pc:docMk/>
          <pc:sldMk cId="3946934594" sldId="256"/>
        </pc:sldMkLst>
        <pc:spChg chg="mod">
          <ac:chgData name="Jeremy Beard" userId="9676edfc3f3b3502" providerId="LiveId" clId="{EFA81464-D118-4512-8B94-45E09A9EE7EF}" dt="2023-10-11T00:42:28.632" v="205" actId="14100"/>
          <ac:spMkLst>
            <pc:docMk/>
            <pc:sldMk cId="3946934594" sldId="256"/>
            <ac:spMk id="2" creationId="{632BE5BF-9922-45FB-8F3F-4446D40A051B}"/>
          </ac:spMkLst>
        </pc:spChg>
        <pc:spChg chg="mod">
          <ac:chgData name="Jeremy Beard" userId="9676edfc3f3b3502" providerId="LiveId" clId="{EFA81464-D118-4512-8B94-45E09A9EE7EF}" dt="2023-10-11T00:42:33.211" v="207" actId="403"/>
          <ac:spMkLst>
            <pc:docMk/>
            <pc:sldMk cId="3946934594" sldId="256"/>
            <ac:spMk id="3" creationId="{0D537F64-4C96-4AA8-BB21-E8053A3186DD}"/>
          </ac:spMkLst>
        </pc:spChg>
      </pc:sldChg>
      <pc:sldChg chg="modSp mod">
        <pc:chgData name="Jeremy Beard" userId="9676edfc3f3b3502" providerId="LiveId" clId="{EFA81464-D118-4512-8B94-45E09A9EE7EF}" dt="2023-10-10T03:10:08.900" v="124" actId="20577"/>
        <pc:sldMkLst>
          <pc:docMk/>
          <pc:sldMk cId="3733486012" sldId="258"/>
        </pc:sldMkLst>
        <pc:spChg chg="mod">
          <ac:chgData name="Jeremy Beard" userId="9676edfc3f3b3502" providerId="LiveId" clId="{EFA81464-D118-4512-8B94-45E09A9EE7EF}" dt="2023-10-10T03:10:08.900" v="124" actId="20577"/>
          <ac:spMkLst>
            <pc:docMk/>
            <pc:sldMk cId="3733486012" sldId="258"/>
            <ac:spMk id="7" creationId="{7875C19A-1AAE-476A-A316-A2CF92D763D3}"/>
          </ac:spMkLst>
        </pc:spChg>
      </pc:sldChg>
      <pc:sldChg chg="del">
        <pc:chgData name="Jeremy Beard" userId="9676edfc3f3b3502" providerId="LiveId" clId="{EFA81464-D118-4512-8B94-45E09A9EE7EF}" dt="2023-10-11T00:35:08.457" v="149" actId="47"/>
        <pc:sldMkLst>
          <pc:docMk/>
          <pc:sldMk cId="709828751" sldId="260"/>
        </pc:sldMkLst>
      </pc:sldChg>
      <pc:sldChg chg="del">
        <pc:chgData name="Jeremy Beard" userId="9676edfc3f3b3502" providerId="LiveId" clId="{EFA81464-D118-4512-8B94-45E09A9EE7EF}" dt="2023-10-10T03:10:53.047" v="148" actId="47"/>
        <pc:sldMkLst>
          <pc:docMk/>
          <pc:sldMk cId="44069682" sldId="268"/>
        </pc:sldMkLst>
      </pc:sldChg>
      <pc:sldChg chg="modSp mod">
        <pc:chgData name="Jeremy Beard" userId="9676edfc3f3b3502" providerId="LiveId" clId="{EFA81464-D118-4512-8B94-45E09A9EE7EF}" dt="2023-10-10T03:10:46.486" v="146" actId="6549"/>
        <pc:sldMkLst>
          <pc:docMk/>
          <pc:sldMk cId="429771863" sldId="269"/>
        </pc:sldMkLst>
        <pc:spChg chg="mod">
          <ac:chgData name="Jeremy Beard" userId="9676edfc3f3b3502" providerId="LiveId" clId="{EFA81464-D118-4512-8B94-45E09A9EE7EF}" dt="2023-10-10T03:10:46.486" v="146" actId="6549"/>
          <ac:spMkLst>
            <pc:docMk/>
            <pc:sldMk cId="429771863" sldId="269"/>
            <ac:spMk id="2" creationId="{632BE5BF-9922-45FB-8F3F-4446D40A051B}"/>
          </ac:spMkLst>
        </pc:spChg>
      </pc:sldChg>
      <pc:sldChg chg="del">
        <pc:chgData name="Jeremy Beard" userId="9676edfc3f3b3502" providerId="LiveId" clId="{EFA81464-D118-4512-8B94-45E09A9EE7EF}" dt="2023-10-10T03:10:51.120" v="147" actId="47"/>
        <pc:sldMkLst>
          <pc:docMk/>
          <pc:sldMk cId="59582380" sldId="285"/>
        </pc:sldMkLst>
      </pc:sldChg>
      <pc:sldChg chg="add del">
        <pc:chgData name="Jeremy Beard" userId="9676edfc3f3b3502" providerId="LiveId" clId="{EFA81464-D118-4512-8B94-45E09A9EE7EF}" dt="2023-10-11T00:35:11.671" v="150" actId="47"/>
        <pc:sldMkLst>
          <pc:docMk/>
          <pc:sldMk cId="232147223" sldId="286"/>
        </pc:sldMkLst>
      </pc:sldChg>
      <pc:sldChg chg="modSp add mod">
        <pc:chgData name="Jeremy Beard" userId="9676edfc3f3b3502" providerId="LiveId" clId="{EFA81464-D118-4512-8B94-45E09A9EE7EF}" dt="2023-10-10T03:10:18.750" v="133" actId="20577"/>
        <pc:sldMkLst>
          <pc:docMk/>
          <pc:sldMk cId="170903137" sldId="287"/>
        </pc:sldMkLst>
        <pc:spChg chg="mod">
          <ac:chgData name="Jeremy Beard" userId="9676edfc3f3b3502" providerId="LiveId" clId="{EFA81464-D118-4512-8B94-45E09A9EE7EF}" dt="2023-10-10T03:10:18.750" v="133" actId="20577"/>
          <ac:spMkLst>
            <pc:docMk/>
            <pc:sldMk cId="170903137" sldId="287"/>
            <ac:spMk id="7" creationId="{7875C19A-1AAE-476A-A316-A2CF92D763D3}"/>
          </ac:spMkLst>
        </pc:spChg>
      </pc:sldChg>
      <pc:sldChg chg="modSp add mod">
        <pc:chgData name="Jeremy Beard" userId="9676edfc3f3b3502" providerId="LiveId" clId="{EFA81464-D118-4512-8B94-45E09A9EE7EF}" dt="2023-10-10T03:10:32.789" v="144" actId="20577"/>
        <pc:sldMkLst>
          <pc:docMk/>
          <pc:sldMk cId="4063189269" sldId="288"/>
        </pc:sldMkLst>
        <pc:spChg chg="mod">
          <ac:chgData name="Jeremy Beard" userId="9676edfc3f3b3502" providerId="LiveId" clId="{EFA81464-D118-4512-8B94-45E09A9EE7EF}" dt="2023-10-10T03:10:32.789" v="144" actId="20577"/>
          <ac:spMkLst>
            <pc:docMk/>
            <pc:sldMk cId="4063189269" sldId="288"/>
            <ac:spMk id="7" creationId="{7875C19A-1AAE-476A-A316-A2CF92D763D3}"/>
          </ac:spMkLst>
        </pc:spChg>
      </pc:sldChg>
      <pc:sldChg chg="modSp add mod">
        <pc:chgData name="Jeremy Beard" userId="9676edfc3f3b3502" providerId="LiveId" clId="{EFA81464-D118-4512-8B94-45E09A9EE7EF}" dt="2023-10-11T00:35:28.510" v="162" actId="20577"/>
        <pc:sldMkLst>
          <pc:docMk/>
          <pc:sldMk cId="1684049125" sldId="289"/>
        </pc:sldMkLst>
        <pc:spChg chg="mod">
          <ac:chgData name="Jeremy Beard" userId="9676edfc3f3b3502" providerId="LiveId" clId="{EFA81464-D118-4512-8B94-45E09A9EE7EF}" dt="2023-10-11T00:35:28.510" v="162" actId="20577"/>
          <ac:spMkLst>
            <pc:docMk/>
            <pc:sldMk cId="1684049125" sldId="289"/>
            <ac:spMk id="7" creationId="{7875C19A-1AAE-476A-A316-A2CF92D763D3}"/>
          </ac:spMkLst>
        </pc:spChg>
      </pc:sldChg>
      <pc:sldChg chg="modSp add mod">
        <pc:chgData name="Jeremy Beard" userId="9676edfc3f3b3502" providerId="LiveId" clId="{EFA81464-D118-4512-8B94-45E09A9EE7EF}" dt="2023-10-11T00:35:44.855" v="181" actId="20577"/>
        <pc:sldMkLst>
          <pc:docMk/>
          <pc:sldMk cId="1970689994" sldId="290"/>
        </pc:sldMkLst>
        <pc:spChg chg="mod">
          <ac:chgData name="Jeremy Beard" userId="9676edfc3f3b3502" providerId="LiveId" clId="{EFA81464-D118-4512-8B94-45E09A9EE7EF}" dt="2023-10-11T00:35:44.855" v="181" actId="20577"/>
          <ac:spMkLst>
            <pc:docMk/>
            <pc:sldMk cId="1970689994" sldId="290"/>
            <ac:spMk id="7" creationId="{7875C19A-1AAE-476A-A316-A2CF92D763D3}"/>
          </ac:spMkLst>
        </pc:spChg>
      </pc:sldChg>
      <pc:sldChg chg="modSp add mod">
        <pc:chgData name="Jeremy Beard" userId="9676edfc3f3b3502" providerId="LiveId" clId="{EFA81464-D118-4512-8B94-45E09A9EE7EF}" dt="2023-10-11T00:36:32.120" v="202" actId="20577"/>
        <pc:sldMkLst>
          <pc:docMk/>
          <pc:sldMk cId="374717039" sldId="291"/>
        </pc:sldMkLst>
        <pc:spChg chg="mod">
          <ac:chgData name="Jeremy Beard" userId="9676edfc3f3b3502" providerId="LiveId" clId="{EFA81464-D118-4512-8B94-45E09A9EE7EF}" dt="2023-10-11T00:36:32.120" v="202" actId="20577"/>
          <ac:spMkLst>
            <pc:docMk/>
            <pc:sldMk cId="374717039" sldId="291"/>
            <ac:spMk id="7" creationId="{7875C19A-1AAE-476A-A316-A2CF92D763D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806328" cy="1243584"/>
          </a:xfrm>
        </p:spPr>
        <p:txBody>
          <a:bodyPr/>
          <a:lstStyle/>
          <a:p>
            <a:r>
              <a:rPr lang="en-US" sz="4400" dirty="0"/>
              <a:t>Presidential Sentiment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1573406"/>
          </a:xfrm>
        </p:spPr>
        <p:txBody>
          <a:bodyPr>
            <a:normAutofit/>
          </a:bodyPr>
          <a:lstStyle/>
          <a:p>
            <a:pPr marL="0" indent="0">
              <a:buNone/>
            </a:pPr>
            <a:r>
              <a:rPr lang="en-US" sz="2400" dirty="0"/>
              <a:t>MSDS 692</a:t>
            </a:r>
          </a:p>
          <a:p>
            <a:pPr marL="0" indent="0">
              <a:buNone/>
            </a:pPr>
            <a:r>
              <a:rPr lang="en-US" sz="2400" dirty="0"/>
              <a:t>Project by</a:t>
            </a:r>
          </a:p>
          <a:p>
            <a:pPr marL="0" indent="0">
              <a:buNone/>
            </a:pPr>
            <a:r>
              <a:rPr lang="en-US" sz="2400" dirty="0"/>
              <a:t>Jeremy Beard</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Methods and Approach</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471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70903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Conclusion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063189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Future Work</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684049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970689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1297</TotalTime>
  <Words>744</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Presidential Sentiment Analysis</vt:lpstr>
      <vt:lpstr>Section Header01</vt:lpstr>
      <vt:lpstr>Introduction</vt:lpstr>
      <vt:lpstr>Methods and Approach</vt:lpstr>
      <vt:lpstr>Results </vt:lpstr>
      <vt:lpstr>Conclusion</vt:lpstr>
      <vt:lpstr>Future Work</vt:lpstr>
      <vt:lpstr>References</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Jeremy Beard</dc:creator>
  <cp:lastModifiedBy>Jeremy Beard</cp:lastModifiedBy>
  <cp:revision>1</cp:revision>
  <dcterms:created xsi:type="dcterms:W3CDTF">2023-10-10T03:05:21Z</dcterms:created>
  <dcterms:modified xsi:type="dcterms:W3CDTF">2023-10-11T00:42:34Z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