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58" r:id="rId7"/>
    <p:sldId id="291" r:id="rId8"/>
    <p:sldId id="287" r:id="rId9"/>
    <p:sldId id="292" r:id="rId10"/>
    <p:sldId id="293" r:id="rId11"/>
    <p:sldId id="295" r:id="rId12"/>
    <p:sldId id="296" r:id="rId13"/>
    <p:sldId id="297" r:id="rId14"/>
    <p:sldId id="288" r:id="rId15"/>
    <p:sldId id="289" r:id="rId16"/>
    <p:sldId id="290" r:id="rId17"/>
    <p:sldId id="261" r:id="rId18"/>
    <p:sldId id="262" r:id="rId19"/>
    <p:sldId id="283" r:id="rId20"/>
    <p:sldId id="264" r:id="rId21"/>
    <p:sldId id="266" r:id="rId22"/>
    <p:sldId id="284" r:id="rId23"/>
    <p:sldId id="267"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81464-D118-4512-8B94-45E09A9EE7EF}" v="11" dt="2023-10-12T20:21:00.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4" d="100"/>
          <a:sy n="94" d="100"/>
        </p:scale>
        <p:origin x="114" y="8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ard" userId="9676edfc3f3b3502" providerId="LiveId" clId="{EFA81464-D118-4512-8B94-45E09A9EE7EF}"/>
    <pc:docChg chg="undo custSel addSld delSld modSld">
      <pc:chgData name="Jeremy Beard" userId="9676edfc3f3b3502" providerId="LiveId" clId="{EFA81464-D118-4512-8B94-45E09A9EE7EF}" dt="2023-10-12T20:31:01.467" v="2497" actId="14100"/>
      <pc:docMkLst>
        <pc:docMk/>
      </pc:docMkLst>
      <pc:sldChg chg="addSp delSp modSp mod">
        <pc:chgData name="Jeremy Beard" userId="9676edfc3f3b3502" providerId="LiveId" clId="{EFA81464-D118-4512-8B94-45E09A9EE7EF}" dt="2023-10-12T19:48:55.869" v="1243" actId="21"/>
        <pc:sldMkLst>
          <pc:docMk/>
          <pc:sldMk cId="3946934594" sldId="256"/>
        </pc:sldMkLst>
        <pc:spChg chg="mod">
          <ac:chgData name="Jeremy Beard" userId="9676edfc3f3b3502" providerId="LiveId" clId="{EFA81464-D118-4512-8B94-45E09A9EE7EF}" dt="2023-10-12T18:57:32.077" v="280" actId="1035"/>
          <ac:spMkLst>
            <pc:docMk/>
            <pc:sldMk cId="3946934594" sldId="256"/>
            <ac:spMk id="2" creationId="{632BE5BF-9922-45FB-8F3F-4446D40A051B}"/>
          </ac:spMkLst>
        </pc:spChg>
        <pc:spChg chg="mod">
          <ac:chgData name="Jeremy Beard" userId="9676edfc3f3b3502" providerId="LiveId" clId="{EFA81464-D118-4512-8B94-45E09A9EE7EF}" dt="2023-10-12T18:58:03.545" v="324" actId="1036"/>
          <ac:spMkLst>
            <pc:docMk/>
            <pc:sldMk cId="3946934594" sldId="256"/>
            <ac:spMk id="3" creationId="{0D537F64-4C96-4AA8-BB21-E8053A3186DD}"/>
          </ac:spMkLst>
        </pc:spChg>
        <pc:picChg chg="add mod modCrop">
          <ac:chgData name="Jeremy Beard" userId="9676edfc3f3b3502" providerId="LiveId" clId="{EFA81464-D118-4512-8B94-45E09A9EE7EF}" dt="2023-10-12T18:57:56.808" v="287" actId="1076"/>
          <ac:picMkLst>
            <pc:docMk/>
            <pc:sldMk cId="3946934594" sldId="256"/>
            <ac:picMk id="5" creationId="{FDC892F5-F7FB-9104-E7B1-4EBAC4EC6D3C}"/>
          </ac:picMkLst>
        </pc:picChg>
        <pc:picChg chg="add del mod">
          <ac:chgData name="Jeremy Beard" userId="9676edfc3f3b3502" providerId="LiveId" clId="{EFA81464-D118-4512-8B94-45E09A9EE7EF}" dt="2023-10-12T19:48:55.869" v="1243" actId="21"/>
          <ac:picMkLst>
            <pc:docMk/>
            <pc:sldMk cId="3946934594" sldId="256"/>
            <ac:picMk id="7" creationId="{986DB2A9-5E67-0E4E-D32E-B73934AE5EFE}"/>
          </ac:picMkLst>
        </pc:picChg>
      </pc:sldChg>
      <pc:sldChg chg="addSp modSp add del mod">
        <pc:chgData name="Jeremy Beard" userId="9676edfc3f3b3502" providerId="LiveId" clId="{EFA81464-D118-4512-8B94-45E09A9EE7EF}" dt="2023-10-12T19:50:07.334" v="1251" actId="404"/>
        <pc:sldMkLst>
          <pc:docMk/>
          <pc:sldMk cId="2902794312" sldId="257"/>
        </pc:sldMkLst>
        <pc:spChg chg="mod">
          <ac:chgData name="Jeremy Beard" userId="9676edfc3f3b3502" providerId="LiveId" clId="{EFA81464-D118-4512-8B94-45E09A9EE7EF}" dt="2023-10-12T19:50:07.334" v="1251" actId="404"/>
          <ac:spMkLst>
            <pc:docMk/>
            <pc:sldMk cId="2902794312" sldId="257"/>
            <ac:spMk id="4" creationId="{E3BD8413-C238-49D7-A4E1-E8FEF1811A0E}"/>
          </ac:spMkLst>
        </pc:spChg>
        <pc:spChg chg="mod">
          <ac:chgData name="Jeremy Beard" userId="9676edfc3f3b3502" providerId="LiveId" clId="{EFA81464-D118-4512-8B94-45E09A9EE7EF}" dt="2023-10-12T19:46:37.339" v="1236" actId="20577"/>
          <ac:spMkLst>
            <pc:docMk/>
            <pc:sldMk cId="2902794312" sldId="257"/>
            <ac:spMk id="5" creationId="{0A95F4DE-39B7-4CE2-BC1E-8B8AE662A895}"/>
          </ac:spMkLst>
        </pc:spChg>
        <pc:picChg chg="add mod">
          <ac:chgData name="Jeremy Beard" userId="9676edfc3f3b3502" providerId="LiveId" clId="{EFA81464-D118-4512-8B94-45E09A9EE7EF}" dt="2023-10-12T19:49:05.398" v="1246" actId="1076"/>
          <ac:picMkLst>
            <pc:docMk/>
            <pc:sldMk cId="2902794312" sldId="257"/>
            <ac:picMk id="3" creationId="{CB3A0D71-B2C0-7FCA-5FD5-EF615449D28F}"/>
          </ac:picMkLst>
        </pc:picChg>
      </pc:sldChg>
      <pc:sldChg chg="addSp modSp mod">
        <pc:chgData name="Jeremy Beard" userId="9676edfc3f3b3502" providerId="LiveId" clId="{EFA81464-D118-4512-8B94-45E09A9EE7EF}" dt="2023-10-12T19:51:03.634" v="1287" actId="20577"/>
        <pc:sldMkLst>
          <pc:docMk/>
          <pc:sldMk cId="3733486012" sldId="258"/>
        </pc:sldMkLst>
        <pc:spChg chg="mod">
          <ac:chgData name="Jeremy Beard" userId="9676edfc3f3b3502" providerId="LiveId" clId="{EFA81464-D118-4512-8B94-45E09A9EE7EF}" dt="2023-10-10T03:10:08.900" v="124" actId="20577"/>
          <ac:spMkLst>
            <pc:docMk/>
            <pc:sldMk cId="3733486012" sldId="258"/>
            <ac:spMk id="7" creationId="{7875C19A-1AAE-476A-A316-A2CF92D763D3}"/>
          </ac:spMkLst>
        </pc:spChg>
        <pc:spChg chg="mod">
          <ac:chgData name="Jeremy Beard" userId="9676edfc3f3b3502" providerId="LiveId" clId="{EFA81464-D118-4512-8B94-45E09A9EE7EF}" dt="2023-10-12T19:51:03.634" v="1287" actId="20577"/>
          <ac:spMkLst>
            <pc:docMk/>
            <pc:sldMk cId="3733486012" sldId="258"/>
            <ac:spMk id="10" creationId="{EF2BC084-E6DB-4DE7-B309-042A85EBA700}"/>
          </ac:spMkLst>
        </pc:spChg>
        <pc:picChg chg="add mod modCrop">
          <ac:chgData name="Jeremy Beard" userId="9676edfc3f3b3502" providerId="LiveId" clId="{EFA81464-D118-4512-8B94-45E09A9EE7EF}" dt="2023-10-12T19:42:29.130" v="1026" actId="1076"/>
          <ac:picMkLst>
            <pc:docMk/>
            <pc:sldMk cId="3733486012" sldId="258"/>
            <ac:picMk id="4" creationId="{058569F4-EFEF-A2BA-F4A9-8F2C16C38551}"/>
          </ac:picMkLst>
        </pc:picChg>
      </pc:sldChg>
      <pc:sldChg chg="del">
        <pc:chgData name="Jeremy Beard" userId="9676edfc3f3b3502" providerId="LiveId" clId="{EFA81464-D118-4512-8B94-45E09A9EE7EF}" dt="2023-10-11T00:35:08.457" v="149" actId="47"/>
        <pc:sldMkLst>
          <pc:docMk/>
          <pc:sldMk cId="709828751" sldId="260"/>
        </pc:sldMkLst>
      </pc:sldChg>
      <pc:sldChg chg="del">
        <pc:chgData name="Jeremy Beard" userId="9676edfc3f3b3502" providerId="LiveId" clId="{EFA81464-D118-4512-8B94-45E09A9EE7EF}" dt="2023-10-10T03:10:53.047" v="148" actId="47"/>
        <pc:sldMkLst>
          <pc:docMk/>
          <pc:sldMk cId="44069682" sldId="268"/>
        </pc:sldMkLst>
      </pc:sldChg>
      <pc:sldChg chg="modSp mod">
        <pc:chgData name="Jeremy Beard" userId="9676edfc3f3b3502" providerId="LiveId" clId="{EFA81464-D118-4512-8B94-45E09A9EE7EF}" dt="2023-10-10T03:10:46.486" v="146" actId="6549"/>
        <pc:sldMkLst>
          <pc:docMk/>
          <pc:sldMk cId="429771863" sldId="269"/>
        </pc:sldMkLst>
        <pc:spChg chg="mod">
          <ac:chgData name="Jeremy Beard" userId="9676edfc3f3b3502" providerId="LiveId" clId="{EFA81464-D118-4512-8B94-45E09A9EE7EF}" dt="2023-10-10T03:10:46.486" v="146" actId="6549"/>
          <ac:spMkLst>
            <pc:docMk/>
            <pc:sldMk cId="429771863" sldId="269"/>
            <ac:spMk id="2" creationId="{632BE5BF-9922-45FB-8F3F-4446D40A051B}"/>
          </ac:spMkLst>
        </pc:spChg>
      </pc:sldChg>
      <pc:sldChg chg="del">
        <pc:chgData name="Jeremy Beard" userId="9676edfc3f3b3502" providerId="LiveId" clId="{EFA81464-D118-4512-8B94-45E09A9EE7EF}" dt="2023-10-10T03:10:51.120" v="147" actId="47"/>
        <pc:sldMkLst>
          <pc:docMk/>
          <pc:sldMk cId="59582380" sldId="285"/>
        </pc:sldMkLst>
      </pc:sldChg>
      <pc:sldChg chg="add del">
        <pc:chgData name="Jeremy Beard" userId="9676edfc3f3b3502" providerId="LiveId" clId="{EFA81464-D118-4512-8B94-45E09A9EE7EF}" dt="2023-10-11T00:35:11.671" v="150" actId="47"/>
        <pc:sldMkLst>
          <pc:docMk/>
          <pc:sldMk cId="232147223" sldId="286"/>
        </pc:sldMkLst>
      </pc:sldChg>
      <pc:sldChg chg="addSp modSp add mod">
        <pc:chgData name="Jeremy Beard" userId="9676edfc3f3b3502" providerId="LiveId" clId="{EFA81464-D118-4512-8B94-45E09A9EE7EF}" dt="2023-10-12T20:31:01.467" v="2497" actId="14100"/>
        <pc:sldMkLst>
          <pc:docMk/>
          <pc:sldMk cId="170903137" sldId="287"/>
        </pc:sldMkLst>
        <pc:spChg chg="mod">
          <ac:chgData name="Jeremy Beard" userId="9676edfc3f3b3502" providerId="LiveId" clId="{EFA81464-D118-4512-8B94-45E09A9EE7EF}" dt="2023-10-10T03:10:18.750" v="133" actId="20577"/>
          <ac:spMkLst>
            <pc:docMk/>
            <pc:sldMk cId="170903137" sldId="287"/>
            <ac:spMk id="7" creationId="{7875C19A-1AAE-476A-A316-A2CF92D763D3}"/>
          </ac:spMkLst>
        </pc:spChg>
        <pc:spChg chg="mod">
          <ac:chgData name="Jeremy Beard" userId="9676edfc3f3b3502" providerId="LiveId" clId="{EFA81464-D118-4512-8B94-45E09A9EE7EF}" dt="2023-10-12T20:31:01.467" v="2497" actId="14100"/>
          <ac:spMkLst>
            <pc:docMk/>
            <pc:sldMk cId="170903137" sldId="287"/>
            <ac:spMk id="10" creationId="{EF2BC084-E6DB-4DE7-B309-042A85EBA700}"/>
          </ac:spMkLst>
        </pc:spChg>
        <pc:picChg chg="add mod">
          <ac:chgData name="Jeremy Beard" userId="9676edfc3f3b3502" providerId="LiveId" clId="{EFA81464-D118-4512-8B94-45E09A9EE7EF}" dt="2023-10-12T20:24:10.749" v="2122" actId="1038"/>
          <ac:picMkLst>
            <pc:docMk/>
            <pc:sldMk cId="170903137" sldId="287"/>
            <ac:picMk id="4" creationId="{F0E27162-68C4-B8A5-8DB8-4918EE9A45B6}"/>
          </ac:picMkLst>
        </pc:picChg>
        <pc:picChg chg="add mod">
          <ac:chgData name="Jeremy Beard" userId="9676edfc3f3b3502" providerId="LiveId" clId="{EFA81464-D118-4512-8B94-45E09A9EE7EF}" dt="2023-10-12T20:30:16.996" v="2445" actId="1038"/>
          <ac:picMkLst>
            <pc:docMk/>
            <pc:sldMk cId="170903137" sldId="287"/>
            <ac:picMk id="6" creationId="{933AE526-D5C3-3A60-72F1-BCF3DC252DBC}"/>
          </ac:picMkLst>
        </pc:picChg>
      </pc:sldChg>
      <pc:sldChg chg="modSp add mod">
        <pc:chgData name="Jeremy Beard" userId="9676edfc3f3b3502" providerId="LiveId" clId="{EFA81464-D118-4512-8B94-45E09A9EE7EF}" dt="2023-10-12T20:15:03.436" v="2046" actId="14100"/>
        <pc:sldMkLst>
          <pc:docMk/>
          <pc:sldMk cId="4063189269" sldId="288"/>
        </pc:sldMkLst>
        <pc:spChg chg="mod">
          <ac:chgData name="Jeremy Beard" userId="9676edfc3f3b3502" providerId="LiveId" clId="{EFA81464-D118-4512-8B94-45E09A9EE7EF}" dt="2023-10-10T03:10:32.789" v="144" actId="20577"/>
          <ac:spMkLst>
            <pc:docMk/>
            <pc:sldMk cId="4063189269" sldId="288"/>
            <ac:spMk id="7" creationId="{7875C19A-1AAE-476A-A316-A2CF92D763D3}"/>
          </ac:spMkLst>
        </pc:spChg>
        <pc:spChg chg="mod">
          <ac:chgData name="Jeremy Beard" userId="9676edfc3f3b3502" providerId="LiveId" clId="{EFA81464-D118-4512-8B94-45E09A9EE7EF}" dt="2023-10-12T20:15:03.436" v="2046" actId="14100"/>
          <ac:spMkLst>
            <pc:docMk/>
            <pc:sldMk cId="4063189269" sldId="288"/>
            <ac:spMk id="10" creationId="{EF2BC084-E6DB-4DE7-B309-042A85EBA700}"/>
          </ac:spMkLst>
        </pc:spChg>
      </pc:sldChg>
      <pc:sldChg chg="modSp add mod">
        <pc:chgData name="Jeremy Beard" userId="9676edfc3f3b3502" providerId="LiveId" clId="{EFA81464-D118-4512-8B94-45E09A9EE7EF}" dt="2023-10-12T20:10:38.848" v="2008" actId="20577"/>
        <pc:sldMkLst>
          <pc:docMk/>
          <pc:sldMk cId="1684049125" sldId="289"/>
        </pc:sldMkLst>
        <pc:spChg chg="mod">
          <ac:chgData name="Jeremy Beard" userId="9676edfc3f3b3502" providerId="LiveId" clId="{EFA81464-D118-4512-8B94-45E09A9EE7EF}" dt="2023-10-11T00:35:28.510" v="162" actId="20577"/>
          <ac:spMkLst>
            <pc:docMk/>
            <pc:sldMk cId="1684049125" sldId="289"/>
            <ac:spMk id="7" creationId="{7875C19A-1AAE-476A-A316-A2CF92D763D3}"/>
          </ac:spMkLst>
        </pc:spChg>
        <pc:spChg chg="mod">
          <ac:chgData name="Jeremy Beard" userId="9676edfc3f3b3502" providerId="LiveId" clId="{EFA81464-D118-4512-8B94-45E09A9EE7EF}" dt="2023-10-12T20:10:38.848" v="2008" actId="20577"/>
          <ac:spMkLst>
            <pc:docMk/>
            <pc:sldMk cId="1684049125" sldId="289"/>
            <ac:spMk id="10" creationId="{EF2BC084-E6DB-4DE7-B309-042A85EBA700}"/>
          </ac:spMkLst>
        </pc:spChg>
      </pc:sldChg>
      <pc:sldChg chg="modSp add mod">
        <pc:chgData name="Jeremy Beard" userId="9676edfc3f3b3502" providerId="LiveId" clId="{EFA81464-D118-4512-8B94-45E09A9EE7EF}" dt="2023-10-12T19:52:39.576" v="1295"/>
        <pc:sldMkLst>
          <pc:docMk/>
          <pc:sldMk cId="1970689994" sldId="290"/>
        </pc:sldMkLst>
        <pc:spChg chg="mod">
          <ac:chgData name="Jeremy Beard" userId="9676edfc3f3b3502" providerId="LiveId" clId="{EFA81464-D118-4512-8B94-45E09A9EE7EF}" dt="2023-10-11T00:35:44.855" v="181" actId="20577"/>
          <ac:spMkLst>
            <pc:docMk/>
            <pc:sldMk cId="1970689994" sldId="290"/>
            <ac:spMk id="7" creationId="{7875C19A-1AAE-476A-A316-A2CF92D763D3}"/>
          </ac:spMkLst>
        </pc:spChg>
        <pc:spChg chg="mod">
          <ac:chgData name="Jeremy Beard" userId="9676edfc3f3b3502" providerId="LiveId" clId="{EFA81464-D118-4512-8B94-45E09A9EE7EF}" dt="2023-10-12T19:52:39.576" v="1295"/>
          <ac:spMkLst>
            <pc:docMk/>
            <pc:sldMk cId="1970689994" sldId="290"/>
            <ac:spMk id="10" creationId="{EF2BC084-E6DB-4DE7-B309-042A85EBA700}"/>
          </ac:spMkLst>
        </pc:spChg>
      </pc:sldChg>
      <pc:sldChg chg="addSp delSp modSp add mod">
        <pc:chgData name="Jeremy Beard" userId="9676edfc3f3b3502" providerId="LiveId" clId="{EFA81464-D118-4512-8B94-45E09A9EE7EF}" dt="2023-10-12T19:44:57.343" v="1036" actId="1076"/>
        <pc:sldMkLst>
          <pc:docMk/>
          <pc:sldMk cId="374717039" sldId="291"/>
        </pc:sldMkLst>
        <pc:spChg chg="add mod">
          <ac:chgData name="Jeremy Beard" userId="9676edfc3f3b3502" providerId="LiveId" clId="{EFA81464-D118-4512-8B94-45E09A9EE7EF}" dt="2023-10-12T19:44:57.343" v="1036" actId="1076"/>
          <ac:spMkLst>
            <pc:docMk/>
            <pc:sldMk cId="374717039" sldId="291"/>
            <ac:spMk id="4" creationId="{6372AE50-B106-F099-BF0D-35AE9CBEA83F}"/>
          </ac:spMkLst>
        </pc:spChg>
        <pc:spChg chg="add mod">
          <ac:chgData name="Jeremy Beard" userId="9676edfc3f3b3502" providerId="LiveId" clId="{EFA81464-D118-4512-8B94-45E09A9EE7EF}" dt="2023-10-12T19:44:51.989" v="1035" actId="1076"/>
          <ac:spMkLst>
            <pc:docMk/>
            <pc:sldMk cId="374717039" sldId="291"/>
            <ac:spMk id="5" creationId="{1F8FB581-8EED-2E6E-25AD-207DF06A5700}"/>
          </ac:spMkLst>
        </pc:spChg>
        <pc:spChg chg="mod">
          <ac:chgData name="Jeremy Beard" userId="9676edfc3f3b3502" providerId="LiveId" clId="{EFA81464-D118-4512-8B94-45E09A9EE7EF}" dt="2023-10-11T00:36:32.120" v="202" actId="20577"/>
          <ac:spMkLst>
            <pc:docMk/>
            <pc:sldMk cId="374717039" sldId="291"/>
            <ac:spMk id="7" creationId="{7875C19A-1AAE-476A-A316-A2CF92D763D3}"/>
          </ac:spMkLst>
        </pc:spChg>
        <pc:spChg chg="del">
          <ac:chgData name="Jeremy Beard" userId="9676edfc3f3b3502" providerId="LiveId" clId="{EFA81464-D118-4512-8B94-45E09A9EE7EF}" dt="2023-10-12T19:25:57.851" v="700" actId="478"/>
          <ac:spMkLst>
            <pc:docMk/>
            <pc:sldMk cId="374717039" sldId="291"/>
            <ac:spMk id="10" creationId="{EF2BC084-E6DB-4DE7-B309-042A85EBA700}"/>
          </ac:spMkLst>
        </pc:spChg>
      </pc:sldChg>
      <pc:sldChg chg="modSp add mod">
        <pc:chgData name="Jeremy Beard" userId="9676edfc3f3b3502" providerId="LiveId" clId="{EFA81464-D118-4512-8B94-45E09A9EE7EF}" dt="2023-10-12T20:17:54.741" v="2058" actId="20577"/>
        <pc:sldMkLst>
          <pc:docMk/>
          <pc:sldMk cId="4233543114" sldId="292"/>
        </pc:sldMkLst>
        <pc:spChg chg="mod">
          <ac:chgData name="Jeremy Beard" userId="9676edfc3f3b3502" providerId="LiveId" clId="{EFA81464-D118-4512-8B94-45E09A9EE7EF}" dt="2023-10-12T20:17:54.741" v="2058" actId="20577"/>
          <ac:spMkLst>
            <pc:docMk/>
            <pc:sldMk cId="4233543114" sldId="292"/>
            <ac:spMk id="10" creationId="{EF2BC084-E6DB-4DE7-B309-042A85EBA700}"/>
          </ac:spMkLst>
        </pc:spChg>
      </pc:sldChg>
      <pc:sldChg chg="modSp add mod">
        <pc:chgData name="Jeremy Beard" userId="9676edfc3f3b3502" providerId="LiveId" clId="{EFA81464-D118-4512-8B94-45E09A9EE7EF}" dt="2023-10-12T20:19:00.220" v="2065" actId="6549"/>
        <pc:sldMkLst>
          <pc:docMk/>
          <pc:sldMk cId="1328684943" sldId="293"/>
        </pc:sldMkLst>
        <pc:spChg chg="mod">
          <ac:chgData name="Jeremy Beard" userId="9676edfc3f3b3502" providerId="LiveId" clId="{EFA81464-D118-4512-8B94-45E09A9EE7EF}" dt="2023-10-12T20:19:00.220" v="2065" actId="6549"/>
          <ac:spMkLst>
            <pc:docMk/>
            <pc:sldMk cId="1328684943" sldId="293"/>
            <ac:spMk id="10" creationId="{EF2BC084-E6DB-4DE7-B309-042A85EBA700}"/>
          </ac:spMkLst>
        </pc:spChg>
      </pc:sldChg>
      <pc:sldChg chg="add del">
        <pc:chgData name="Jeremy Beard" userId="9676edfc3f3b3502" providerId="LiveId" clId="{EFA81464-D118-4512-8B94-45E09A9EE7EF}" dt="2023-10-12T20:18:20.917" v="2061" actId="47"/>
        <pc:sldMkLst>
          <pc:docMk/>
          <pc:sldMk cId="235715090" sldId="294"/>
        </pc:sldMkLst>
      </pc:sldChg>
      <pc:sldChg chg="modSp add mod">
        <pc:chgData name="Jeremy Beard" userId="9676edfc3f3b3502" providerId="LiveId" clId="{EFA81464-D118-4512-8B94-45E09A9EE7EF}" dt="2023-10-12T20:18:53.351" v="2064" actId="6549"/>
        <pc:sldMkLst>
          <pc:docMk/>
          <pc:sldMk cId="1790751634" sldId="295"/>
        </pc:sldMkLst>
        <pc:spChg chg="mod">
          <ac:chgData name="Jeremy Beard" userId="9676edfc3f3b3502" providerId="LiveId" clId="{EFA81464-D118-4512-8B94-45E09A9EE7EF}" dt="2023-10-12T20:18:53.351" v="2064" actId="6549"/>
          <ac:spMkLst>
            <pc:docMk/>
            <pc:sldMk cId="1790751634" sldId="295"/>
            <ac:spMk id="10" creationId="{EF2BC084-E6DB-4DE7-B309-042A85EBA700}"/>
          </ac:spMkLst>
        </pc:spChg>
      </pc:sldChg>
      <pc:sldChg chg="add">
        <pc:chgData name="Jeremy Beard" userId="9676edfc3f3b3502" providerId="LiveId" clId="{EFA81464-D118-4512-8B94-45E09A9EE7EF}" dt="2023-10-12T20:16:50.205" v="2053" actId="2890"/>
        <pc:sldMkLst>
          <pc:docMk/>
          <pc:sldMk cId="387932245" sldId="296"/>
        </pc:sldMkLst>
      </pc:sldChg>
      <pc:sldChg chg="add">
        <pc:chgData name="Jeremy Beard" userId="9676edfc3f3b3502" providerId="LiveId" clId="{EFA81464-D118-4512-8B94-45E09A9EE7EF}" dt="2023-10-12T20:16:53.799" v="2054" actId="2890"/>
        <pc:sldMkLst>
          <pc:docMk/>
          <pc:sldMk cId="2293198878" sldId="29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10/12/2023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10/12/2023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thehill.com/homenews/administration/3848854-the-five-biggest-moments-from-bidens-state-of-the-union-address/"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631582"/>
            <a:ext cx="8806328" cy="1243584"/>
          </a:xfrm>
        </p:spPr>
        <p:txBody>
          <a:bodyPr/>
          <a:lstStyle/>
          <a:p>
            <a:r>
              <a:rPr lang="en-US" sz="4400" dirty="0"/>
              <a:t>Presidential Sentiment Analysis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001172"/>
            <a:ext cx="7077456" cy="1573406"/>
          </a:xfrm>
        </p:spPr>
        <p:txBody>
          <a:bodyPr>
            <a:normAutofit/>
          </a:bodyPr>
          <a:lstStyle/>
          <a:p>
            <a:pPr marL="0" indent="0">
              <a:buNone/>
            </a:pPr>
            <a:r>
              <a:rPr lang="en-US" sz="2400" dirty="0"/>
              <a:t>MSDS 692</a:t>
            </a:r>
          </a:p>
          <a:p>
            <a:pPr marL="0" indent="0">
              <a:buNone/>
            </a:pPr>
            <a:r>
              <a:rPr lang="en-US" sz="2400" dirty="0"/>
              <a:t>Project by</a:t>
            </a:r>
          </a:p>
          <a:p>
            <a:pPr marL="0" indent="0">
              <a:buNone/>
            </a:pPr>
            <a:r>
              <a:rPr lang="en-US" sz="2400" dirty="0"/>
              <a:t>Jeremy Beard</a:t>
            </a:r>
          </a:p>
        </p:txBody>
      </p:sp>
      <p:pic>
        <p:nvPicPr>
          <p:cNvPr id="5" name="Picture 4" descr="A close-up of words&#10;&#10;Description automatically generated">
            <a:extLst>
              <a:ext uri="{FF2B5EF4-FFF2-40B4-BE49-F238E27FC236}">
                <a16:creationId xmlns:a16="http://schemas.microsoft.com/office/drawing/2014/main" id="{FDC892F5-F7FB-9104-E7B1-4EBAC4EC6D3C}"/>
              </a:ext>
            </a:extLst>
          </p:cNvPr>
          <p:cNvPicPr>
            <a:picLocks noChangeAspect="1"/>
          </p:cNvPicPr>
          <p:nvPr/>
        </p:nvPicPr>
        <p:blipFill rotWithShape="1">
          <a:blip r:embed="rId2"/>
          <a:srcRect l="4210" t="3726" r="4545" b="4861"/>
          <a:stretch/>
        </p:blipFill>
        <p:spPr>
          <a:xfrm>
            <a:off x="5527761" y="2281382"/>
            <a:ext cx="6147004" cy="4105563"/>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Results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What is the quantitative positive/negative sentiment between all the speeches?</a:t>
            </a:r>
          </a:p>
          <a:p>
            <a:r>
              <a:rPr lang="en-US" dirty="0"/>
              <a:t>Which presidents use the widest variety of words?</a:t>
            </a:r>
          </a:p>
          <a:p>
            <a:r>
              <a:rPr lang="en-US" dirty="0"/>
              <a:t>What is the quantitative positive/negative sentiment between all the presidents?</a:t>
            </a:r>
          </a:p>
          <a:p>
            <a:r>
              <a:rPr lang="en-US" dirty="0"/>
              <a:t>What are the themes or buzzwords among the different speeches / presidents?</a:t>
            </a:r>
          </a:p>
          <a:p>
            <a:r>
              <a:rPr lang="en-US" dirty="0"/>
              <a:t>What were the most common words used in each speech?</a:t>
            </a:r>
          </a:p>
          <a:p>
            <a:r>
              <a:rPr lang="en-US" dirty="0"/>
              <a:t>Which presidents gave the longest speeches?</a:t>
            </a:r>
          </a:p>
          <a:p>
            <a:r>
              <a:rPr lang="en-US" dirty="0"/>
              <a:t>Which presidents gave the shortest speeches?</a:t>
            </a:r>
          </a:p>
          <a:p>
            <a:r>
              <a:rPr lang="en-US" dirty="0"/>
              <a:t>Which presidents used the most unique words?</a:t>
            </a:r>
          </a:p>
          <a:p>
            <a:r>
              <a:rPr lang="en-US" dirty="0"/>
              <a:t>Which presidents used the least unique words?</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2293198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Conclusion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8051800" cy="4093243"/>
          </a:xfrm>
        </p:spPr>
        <p:txBody>
          <a:bodyPr/>
          <a:lstStyle/>
          <a:p>
            <a:r>
              <a:rPr lang="en-US" dirty="0"/>
              <a:t>All questions were answered!</a:t>
            </a:r>
          </a:p>
          <a:p>
            <a:r>
              <a:rPr lang="en-US" dirty="0"/>
              <a:t>What is the quantitative positive/negative sentiment between all the speeches?</a:t>
            </a:r>
          </a:p>
          <a:p>
            <a:r>
              <a:rPr lang="en-US" dirty="0"/>
              <a:t>Which presidents use the widest variety of words?</a:t>
            </a:r>
          </a:p>
          <a:p>
            <a:r>
              <a:rPr lang="en-US" dirty="0"/>
              <a:t>What is the quantitative positive/negative sentiment between all the presidents?</a:t>
            </a:r>
          </a:p>
          <a:p>
            <a:r>
              <a:rPr lang="en-US" dirty="0"/>
              <a:t>What are the themes or buzzwords among the different speeches / presidents?</a:t>
            </a:r>
          </a:p>
          <a:p>
            <a:r>
              <a:rPr lang="en-US" dirty="0"/>
              <a:t>What were the most common words used in each speech?</a:t>
            </a:r>
          </a:p>
          <a:p>
            <a:r>
              <a:rPr lang="en-US" dirty="0"/>
              <a:t>Which presidents gave the longest speeches?</a:t>
            </a:r>
          </a:p>
          <a:p>
            <a:r>
              <a:rPr lang="en-US" dirty="0"/>
              <a:t>Which presidents gave the shortest speeches?</a:t>
            </a:r>
          </a:p>
          <a:p>
            <a:r>
              <a:rPr lang="en-US" dirty="0"/>
              <a:t>Which presidents used the most unique words?</a:t>
            </a:r>
          </a:p>
          <a:p>
            <a:r>
              <a:rPr lang="en-US" dirty="0"/>
              <a:t>Which presidents used the least unique words?</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406318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Future Work</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This project was a huge learning experience for me! </a:t>
            </a:r>
          </a:p>
          <a:p>
            <a:r>
              <a:rPr lang="en-US" dirty="0"/>
              <a:t>Project selection in the beginning could have been better</a:t>
            </a:r>
          </a:p>
          <a:p>
            <a:r>
              <a:rPr lang="en-US" dirty="0"/>
              <a:t>State of the Union speech = very formal address, generally</a:t>
            </a:r>
          </a:p>
          <a:p>
            <a:pPr lvl="1"/>
            <a:r>
              <a:rPr lang="en-US" dirty="0"/>
              <a:t>Differences aren’t as noticeable</a:t>
            </a:r>
          </a:p>
          <a:p>
            <a:r>
              <a:rPr lang="en-US" dirty="0"/>
              <a:t>Actions going forward for this project:</a:t>
            </a:r>
          </a:p>
          <a:p>
            <a:pPr lvl="1"/>
            <a:r>
              <a:rPr lang="en-US" dirty="0"/>
              <a:t>Focus on ONE individual, develop prediction algorithm for that individual</a:t>
            </a:r>
          </a:p>
          <a:p>
            <a:pPr lvl="1"/>
            <a:r>
              <a:rPr lang="en-US" dirty="0"/>
              <a:t>Source more informal text sources</a:t>
            </a:r>
          </a:p>
          <a:p>
            <a:pPr lvl="1"/>
            <a:r>
              <a:rPr lang="en-US" dirty="0"/>
              <a:t>Create more interactive visualizations</a:t>
            </a:r>
          </a:p>
          <a:p>
            <a:pPr lvl="2"/>
            <a:r>
              <a:rPr lang="en-US" dirty="0"/>
              <a:t>More variety needed</a:t>
            </a:r>
          </a:p>
          <a:p>
            <a:r>
              <a:rPr lang="en-US" dirty="0"/>
              <a:t>Actions going forward for next capstone:</a:t>
            </a:r>
          </a:p>
          <a:p>
            <a:pPr lvl="1"/>
            <a:r>
              <a:rPr lang="en-US" dirty="0"/>
              <a:t>Focus on more numerical data</a:t>
            </a:r>
          </a:p>
          <a:p>
            <a:pPr lvl="1"/>
            <a:r>
              <a:rPr lang="en-US" dirty="0"/>
              <a:t>Involve more prediction elements</a:t>
            </a:r>
          </a:p>
          <a:p>
            <a:pPr lvl="1"/>
            <a:r>
              <a:rPr lang="en-US" dirty="0"/>
              <a:t>Cater more towards a business need (rather than personal curiosity)</a:t>
            </a:r>
          </a:p>
          <a:p>
            <a:pPr lvl="1"/>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68404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References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hlinkClick r:id="rId2"/>
              </a:rPr>
              <a:t>https://www.kaggle.com/datasets/rtatman/state-of-the-union-corpus-1989-2017</a:t>
            </a:r>
          </a:p>
          <a:p>
            <a:r>
              <a:rPr lang="en-US" dirty="0">
                <a:hlinkClick r:id="rId2"/>
              </a:rPr>
              <a:t>https://thehill.com/homenews/administration/3848854-the-five-biggest-moments-from-bidens-state-of-the-union-address/</a:t>
            </a:r>
            <a:r>
              <a:rPr lang="en-US" dirty="0"/>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197068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1053190"/>
            <a:ext cx="7781544" cy="859055"/>
          </a:xfrm>
        </p:spPr>
        <p:txBody>
          <a:bodyPr>
            <a:normAutofit/>
          </a:bodyPr>
          <a:lstStyle/>
          <a:p>
            <a:r>
              <a:rPr lang="en-US" sz="3200" dirty="0"/>
              <a:t>Presentation Flow</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2419891"/>
            <a:ext cx="6803136" cy="3099165"/>
          </a:xfrm>
        </p:spPr>
        <p:txBody>
          <a:bodyPr>
            <a:normAutofit/>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Methods and Approach</a:t>
            </a:r>
          </a:p>
          <a:p>
            <a:pPr marL="285750" indent="-285750">
              <a:buFont typeface="Arial" panose="020B0604020202020204" pitchFamily="34" charset="0"/>
              <a:buChar char="•"/>
            </a:pPr>
            <a:r>
              <a:rPr lang="en-US" dirty="0"/>
              <a:t>Results</a:t>
            </a:r>
          </a:p>
          <a:p>
            <a:pPr marL="285750" indent="-285750">
              <a:buFont typeface="Arial" panose="020B0604020202020204" pitchFamily="34" charset="0"/>
              <a:buChar char="•"/>
            </a:pPr>
            <a:r>
              <a:rPr lang="en-US" dirty="0"/>
              <a:t>Conclusion</a:t>
            </a:r>
          </a:p>
          <a:p>
            <a:pPr marL="285750" indent="-285750">
              <a:buFont typeface="Arial" panose="020B0604020202020204" pitchFamily="34" charset="0"/>
              <a:buChar char="•"/>
            </a:pPr>
            <a:r>
              <a:rPr lang="en-US" dirty="0"/>
              <a:t>Future Work</a:t>
            </a:r>
          </a:p>
          <a:p>
            <a:pPr marL="285750" indent="-285750">
              <a:buFont typeface="Arial" panose="020B0604020202020204" pitchFamily="34" charset="0"/>
              <a:buChar char="•"/>
            </a:pPr>
            <a:r>
              <a:rPr lang="en-US" dirty="0"/>
              <a:t>References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3" name="Picture 2">
            <a:extLst>
              <a:ext uri="{FF2B5EF4-FFF2-40B4-BE49-F238E27FC236}">
                <a16:creationId xmlns:a16="http://schemas.microsoft.com/office/drawing/2014/main" id="{CB3A0D71-B2C0-7FCA-5FD5-EF615449D28F}"/>
              </a:ext>
            </a:extLst>
          </p:cNvPr>
          <p:cNvPicPr>
            <a:picLocks noChangeAspect="1"/>
          </p:cNvPicPr>
          <p:nvPr/>
        </p:nvPicPr>
        <p:blipFill>
          <a:blip r:embed="rId2"/>
          <a:stretch>
            <a:fillRect/>
          </a:stretch>
        </p:blipFill>
        <p:spPr>
          <a:xfrm>
            <a:off x="4884423" y="2222935"/>
            <a:ext cx="6367777" cy="358187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Project centered around State of the Union speeches!</a:t>
            </a:r>
          </a:p>
          <a:p>
            <a:r>
              <a:rPr lang="en-US" dirty="0"/>
              <a:t>State of the Union speeches all the way back to George Washington!</a:t>
            </a:r>
          </a:p>
          <a:p>
            <a:pPr lvl="1"/>
            <a:r>
              <a:rPr lang="en-US" dirty="0"/>
              <a:t>In .txt format </a:t>
            </a:r>
          </a:p>
          <a:p>
            <a:r>
              <a:rPr lang="en-US" dirty="0"/>
              <a:t>Utilize natural language processing techniques</a:t>
            </a:r>
          </a:p>
          <a:p>
            <a:r>
              <a:rPr lang="en-US" dirty="0"/>
              <a:t>Points of Curiosity</a:t>
            </a:r>
          </a:p>
          <a:p>
            <a:pPr lvl="1"/>
            <a:r>
              <a:rPr lang="en-US" dirty="0"/>
              <a:t>How do the presidents speak during the State of the Union??</a:t>
            </a:r>
          </a:p>
          <a:p>
            <a:pPr lvl="1"/>
            <a:r>
              <a:rPr lang="en-US" dirty="0"/>
              <a:t>What topics did each president speak about??</a:t>
            </a:r>
          </a:p>
          <a:p>
            <a:pPr lvl="1"/>
            <a:r>
              <a:rPr lang="en-US" dirty="0"/>
              <a:t>More questions listed on next slide</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4" name="Picture 3">
            <a:extLst>
              <a:ext uri="{FF2B5EF4-FFF2-40B4-BE49-F238E27FC236}">
                <a16:creationId xmlns:a16="http://schemas.microsoft.com/office/drawing/2014/main" id="{058569F4-EFEF-A2BA-F4A9-8F2C16C38551}"/>
              </a:ext>
            </a:extLst>
          </p:cNvPr>
          <p:cNvPicPr>
            <a:picLocks noChangeAspect="1"/>
          </p:cNvPicPr>
          <p:nvPr/>
        </p:nvPicPr>
        <p:blipFill rotWithShape="1">
          <a:blip r:embed="rId2"/>
          <a:srcRect l="474" r="1"/>
          <a:stretch/>
        </p:blipFill>
        <p:spPr>
          <a:xfrm>
            <a:off x="6515726" y="3384677"/>
            <a:ext cx="4939674" cy="2333951"/>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Methods and Approach</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4" name="Text Placeholder 3">
            <a:extLst>
              <a:ext uri="{FF2B5EF4-FFF2-40B4-BE49-F238E27FC236}">
                <a16:creationId xmlns:a16="http://schemas.microsoft.com/office/drawing/2014/main" id="{6372AE50-B106-F099-BF0D-35AE9CBEA83F}"/>
              </a:ext>
            </a:extLst>
          </p:cNvPr>
          <p:cNvSpPr>
            <a:spLocks noGrp="1"/>
          </p:cNvSpPr>
          <p:nvPr>
            <p:ph type="body" sz="quarter" idx="13"/>
          </p:nvPr>
        </p:nvSpPr>
        <p:spPr>
          <a:xfrm>
            <a:off x="6320518" y="4282514"/>
            <a:ext cx="5735865" cy="2397686"/>
          </a:xfrm>
        </p:spPr>
        <p:txBody>
          <a:bodyPr/>
          <a:lstStyle/>
          <a:p>
            <a:r>
              <a:rPr lang="en-US" dirty="0"/>
              <a:t>Utilized natural language processing techniques</a:t>
            </a:r>
          </a:p>
          <a:p>
            <a:pPr lvl="1"/>
            <a:r>
              <a:rPr lang="en-US" dirty="0"/>
              <a:t>Filtering out symbols, punctuation</a:t>
            </a:r>
          </a:p>
          <a:p>
            <a:pPr lvl="1"/>
            <a:r>
              <a:rPr lang="en-US" dirty="0"/>
              <a:t>Removing </a:t>
            </a:r>
            <a:r>
              <a:rPr lang="en-US" dirty="0" err="1"/>
              <a:t>stopwords</a:t>
            </a:r>
            <a:endParaRPr lang="en-US" dirty="0"/>
          </a:p>
          <a:p>
            <a:pPr lvl="1"/>
            <a:r>
              <a:rPr lang="en-US" dirty="0"/>
              <a:t>Removing any words with 2 characters or less</a:t>
            </a:r>
          </a:p>
          <a:p>
            <a:pPr lvl="1"/>
            <a:r>
              <a:rPr lang="en-US" dirty="0"/>
              <a:t>Performed lemmatization</a:t>
            </a:r>
          </a:p>
          <a:p>
            <a:endParaRPr lang="en-US" dirty="0"/>
          </a:p>
        </p:txBody>
      </p:sp>
      <p:sp>
        <p:nvSpPr>
          <p:cNvPr id="5" name="Text Placeholder 3">
            <a:extLst>
              <a:ext uri="{FF2B5EF4-FFF2-40B4-BE49-F238E27FC236}">
                <a16:creationId xmlns:a16="http://schemas.microsoft.com/office/drawing/2014/main" id="{1F8FB581-8EED-2E6E-25AD-207DF06A5700}"/>
              </a:ext>
            </a:extLst>
          </p:cNvPr>
          <p:cNvSpPr txBox="1">
            <a:spLocks/>
          </p:cNvSpPr>
          <p:nvPr/>
        </p:nvSpPr>
        <p:spPr>
          <a:xfrm>
            <a:off x="360136" y="1560149"/>
            <a:ext cx="7491186" cy="409324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Goals: </a:t>
            </a:r>
          </a:p>
          <a:p>
            <a:pPr lvl="1"/>
            <a:r>
              <a:rPr lang="en-US" dirty="0"/>
              <a:t>Had list of questions to answer</a:t>
            </a:r>
          </a:p>
          <a:p>
            <a:pPr lvl="2"/>
            <a:r>
              <a:rPr lang="en-US" dirty="0"/>
              <a:t>What is the quantitative positive/negative sentiment between all the speeches?</a:t>
            </a:r>
          </a:p>
          <a:p>
            <a:pPr lvl="2"/>
            <a:r>
              <a:rPr lang="en-US" dirty="0"/>
              <a:t>Which presidents use the widest variety of words?</a:t>
            </a:r>
          </a:p>
          <a:p>
            <a:pPr lvl="2"/>
            <a:r>
              <a:rPr lang="en-US" dirty="0"/>
              <a:t>What is the quantitative positive/negative sentiment between all the presidents?</a:t>
            </a:r>
          </a:p>
          <a:p>
            <a:pPr lvl="2"/>
            <a:r>
              <a:rPr lang="en-US" dirty="0"/>
              <a:t>What are the themes or buzzwords among the different speeches / presidents?</a:t>
            </a:r>
          </a:p>
          <a:p>
            <a:pPr lvl="2"/>
            <a:r>
              <a:rPr lang="en-US" dirty="0"/>
              <a:t>What were the most common words used in each speech?</a:t>
            </a:r>
          </a:p>
          <a:p>
            <a:pPr lvl="2"/>
            <a:r>
              <a:rPr lang="en-US" dirty="0"/>
              <a:t>Which presidents gave the longest speeches?</a:t>
            </a:r>
          </a:p>
          <a:p>
            <a:pPr lvl="2"/>
            <a:r>
              <a:rPr lang="en-US" dirty="0"/>
              <a:t>Which presidents gave the shortest speeches?</a:t>
            </a:r>
          </a:p>
          <a:p>
            <a:pPr lvl="2"/>
            <a:r>
              <a:rPr lang="en-US" dirty="0"/>
              <a:t>Which presidents used the most unique words?</a:t>
            </a:r>
          </a:p>
          <a:p>
            <a:pPr lvl="2"/>
            <a:r>
              <a:rPr lang="en-US" dirty="0"/>
              <a:t>Which presidents used the least unique words?</a:t>
            </a:r>
          </a:p>
          <a:p>
            <a:endParaRPr lang="en-US" dirty="0"/>
          </a:p>
        </p:txBody>
      </p:sp>
    </p:spTree>
    <p:extLst>
      <p:ext uri="{BB962C8B-B14F-4D97-AF65-F5344CB8AC3E}">
        <p14:creationId xmlns:p14="http://schemas.microsoft.com/office/powerpoint/2010/main" val="37471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Results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8420" y="1290105"/>
            <a:ext cx="4401820" cy="4093243"/>
          </a:xfrm>
        </p:spPr>
        <p:txBody>
          <a:bodyPr/>
          <a:lstStyle/>
          <a:p>
            <a:r>
              <a:rPr lang="en-US" dirty="0"/>
              <a:t>What is the quantitative positive/negative sentiment between all the speeches?</a:t>
            </a:r>
          </a:p>
          <a:p>
            <a:pPr lvl="1"/>
            <a:r>
              <a:rPr lang="en-US" dirty="0"/>
              <a:t>Generally positive polarity!</a:t>
            </a:r>
          </a:p>
          <a:p>
            <a:pPr lvl="1"/>
            <a:r>
              <a:rPr lang="en-US" dirty="0"/>
              <a:t>Messy chart on right, but shows an uptick in polarity after WWII</a:t>
            </a:r>
          </a:p>
          <a:p>
            <a:pPr lvl="1"/>
            <a:r>
              <a:rPr lang="en-US" dirty="0"/>
              <a:t>Seems to be on a downward trend at-present</a:t>
            </a:r>
          </a:p>
          <a:p>
            <a:r>
              <a:rPr lang="en-US" dirty="0"/>
              <a:t>What is the quantitative positive/negative sentiment between all the presidents?</a:t>
            </a:r>
          </a:p>
          <a:p>
            <a:pPr lvl="1"/>
            <a:r>
              <a:rPr lang="en-US" dirty="0"/>
              <a:t>Nixon, Eisenhower, Reagan, Monroe all positive</a:t>
            </a:r>
          </a:p>
          <a:p>
            <a:pPr lvl="1"/>
            <a:r>
              <a:rPr lang="en-US" dirty="0"/>
              <a:t>Buchanan, Cleveland, Pierce, Obama more negative</a:t>
            </a:r>
          </a:p>
          <a:p>
            <a:pPr lvl="1"/>
            <a:r>
              <a:rPr lang="en-US" dirty="0"/>
              <a:t>Recent Republicans seem to be more positive than recent Democrats</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4" name="Picture 3" descr="A graph with blue lines&#10;&#10;Description automatically generated">
            <a:extLst>
              <a:ext uri="{FF2B5EF4-FFF2-40B4-BE49-F238E27FC236}">
                <a16:creationId xmlns:a16="http://schemas.microsoft.com/office/drawing/2014/main" id="{F0E27162-68C4-B8A5-8DB8-4918EE9A45B6}"/>
              </a:ext>
            </a:extLst>
          </p:cNvPr>
          <p:cNvPicPr>
            <a:picLocks noChangeAspect="1"/>
          </p:cNvPicPr>
          <p:nvPr/>
        </p:nvPicPr>
        <p:blipFill>
          <a:blip r:embed="rId2"/>
          <a:stretch>
            <a:fillRect/>
          </a:stretch>
        </p:blipFill>
        <p:spPr>
          <a:xfrm>
            <a:off x="8191068" y="2240484"/>
            <a:ext cx="3952671" cy="3952671"/>
          </a:xfrm>
          <a:prstGeom prst="rect">
            <a:avLst/>
          </a:prstGeom>
        </p:spPr>
      </p:pic>
      <p:pic>
        <p:nvPicPr>
          <p:cNvPr id="6" name="Picture 5" descr="A graph with a line&#10;&#10;Description automatically generated">
            <a:extLst>
              <a:ext uri="{FF2B5EF4-FFF2-40B4-BE49-F238E27FC236}">
                <a16:creationId xmlns:a16="http://schemas.microsoft.com/office/drawing/2014/main" id="{933AE526-D5C3-3A60-72F1-BCF3DC252DBC}"/>
              </a:ext>
            </a:extLst>
          </p:cNvPr>
          <p:cNvPicPr>
            <a:picLocks noChangeAspect="1"/>
          </p:cNvPicPr>
          <p:nvPr/>
        </p:nvPicPr>
        <p:blipFill>
          <a:blip r:embed="rId3"/>
          <a:stretch>
            <a:fillRect/>
          </a:stretch>
        </p:blipFill>
        <p:spPr>
          <a:xfrm>
            <a:off x="4303294" y="2240484"/>
            <a:ext cx="3952671" cy="3952671"/>
          </a:xfrm>
          <a:prstGeom prst="rect">
            <a:avLst/>
          </a:prstGeom>
        </p:spPr>
      </p:pic>
    </p:spTree>
    <p:extLst>
      <p:ext uri="{BB962C8B-B14F-4D97-AF65-F5344CB8AC3E}">
        <p14:creationId xmlns:p14="http://schemas.microsoft.com/office/powerpoint/2010/main" val="17090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Results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Which presidents use the widest variety of words?</a:t>
            </a:r>
          </a:p>
          <a:p>
            <a:r>
              <a:rPr lang="en-US" dirty="0"/>
              <a:t>Which presidents used the most unique words?</a:t>
            </a:r>
          </a:p>
          <a:p>
            <a:r>
              <a:rPr lang="en-US" dirty="0"/>
              <a:t>Which presidents used the least unique words?</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4233543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Results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What are the themes or buzzwords among the different speeches / presidents?</a:t>
            </a:r>
          </a:p>
          <a:p>
            <a:r>
              <a:rPr lang="en-US" dirty="0"/>
              <a:t>What were the most common words used in each speech?</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328684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Results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Which presidents gave the longest speeches?</a:t>
            </a:r>
          </a:p>
          <a:p>
            <a:r>
              <a:rPr lang="en-US" dirty="0"/>
              <a:t>Which presidents gave the shortest speeches?</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790751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Results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What is the quantitative positive/negative sentiment between all the speeches?</a:t>
            </a:r>
          </a:p>
          <a:p>
            <a:r>
              <a:rPr lang="en-US" dirty="0"/>
              <a:t>Which presidents use the widest variety of words?</a:t>
            </a:r>
          </a:p>
          <a:p>
            <a:r>
              <a:rPr lang="en-US" dirty="0"/>
              <a:t>What is the quantitative positive/negative sentiment between all the presidents?</a:t>
            </a:r>
          </a:p>
          <a:p>
            <a:r>
              <a:rPr lang="en-US" dirty="0"/>
              <a:t>What are the themes or buzzwords among the different speeches / presidents?</a:t>
            </a:r>
          </a:p>
          <a:p>
            <a:r>
              <a:rPr lang="en-US" dirty="0"/>
              <a:t>What were the most common words used in each speech?</a:t>
            </a:r>
          </a:p>
          <a:p>
            <a:r>
              <a:rPr lang="en-US" dirty="0"/>
              <a:t>Which presidents gave the longest speeches?</a:t>
            </a:r>
          </a:p>
          <a:p>
            <a:r>
              <a:rPr lang="en-US" dirty="0"/>
              <a:t>Which presidents gave the shortest speeches?</a:t>
            </a:r>
          </a:p>
          <a:p>
            <a:r>
              <a:rPr lang="en-US" dirty="0"/>
              <a:t>Which presidents used the most unique words?</a:t>
            </a:r>
          </a:p>
          <a:p>
            <a:r>
              <a:rPr lang="en-US" dirty="0"/>
              <a:t>Which presidents used the least unique words?</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87932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1391</TotalTime>
  <Words>1046</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Trade Gothic LT Pro</vt:lpstr>
      <vt:lpstr>Trebuchet MS</vt:lpstr>
      <vt:lpstr>Office Theme</vt:lpstr>
      <vt:lpstr>Presidential Sentiment Analysis</vt:lpstr>
      <vt:lpstr>Presentation Flow</vt:lpstr>
      <vt:lpstr>Introduction</vt:lpstr>
      <vt:lpstr>Methods and Approach</vt:lpstr>
      <vt:lpstr>Results </vt:lpstr>
      <vt:lpstr>Results </vt:lpstr>
      <vt:lpstr>Results </vt:lpstr>
      <vt:lpstr>Results </vt:lpstr>
      <vt:lpstr>Results </vt:lpstr>
      <vt:lpstr>Results </vt:lpstr>
      <vt:lpstr>Conclusion</vt:lpstr>
      <vt:lpstr>Future Work</vt:lpstr>
      <vt:lpstr>References</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Jeremy Beard</dc:creator>
  <cp:lastModifiedBy>Jeremy Beard</cp:lastModifiedBy>
  <cp:revision>1</cp:revision>
  <dcterms:created xsi:type="dcterms:W3CDTF">2023-10-10T03:05:21Z</dcterms:created>
  <dcterms:modified xsi:type="dcterms:W3CDTF">2023-10-12T20:31:03Z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