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26"/>
  </p:notesMasterIdLst>
  <p:sldIdLst>
    <p:sldId id="278" r:id="rId5"/>
    <p:sldId id="282" r:id="rId6"/>
    <p:sldId id="279" r:id="rId7"/>
    <p:sldId id="280" r:id="rId8"/>
    <p:sldId id="295" r:id="rId9"/>
    <p:sldId id="296" r:id="rId10"/>
    <p:sldId id="297" r:id="rId11"/>
    <p:sldId id="299" r:id="rId12"/>
    <p:sldId id="300" r:id="rId13"/>
    <p:sldId id="298" r:id="rId14"/>
    <p:sldId id="301" r:id="rId15"/>
    <p:sldId id="302" r:id="rId16"/>
    <p:sldId id="303" r:id="rId17"/>
    <p:sldId id="292" r:id="rId18"/>
    <p:sldId id="304" r:id="rId19"/>
    <p:sldId id="308" r:id="rId20"/>
    <p:sldId id="307" r:id="rId21"/>
    <p:sldId id="305" r:id="rId22"/>
    <p:sldId id="306" r:id="rId23"/>
    <p:sldId id="294" r:id="rId24"/>
    <p:sldId id="293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82D89-3A92-456D-8D1D-474B08289771}" v="116" dt="2023-12-10T23:18:28.5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97" d="100"/>
          <a:sy n="97" d="100"/>
        </p:scale>
        <p:origin x="579" y="4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05D82D89-3A92-456D-8D1D-474B08289771}"/>
    <pc:docChg chg="undo redo custSel addSld delSld modSld sldOrd modMainMaster">
      <pc:chgData name="Jeremy Beard" userId="9676edfc3f3b3502" providerId="LiveId" clId="{05D82D89-3A92-456D-8D1D-474B08289771}" dt="2023-12-10T23:21:23.909" v="2762" actId="20577"/>
      <pc:docMkLst>
        <pc:docMk/>
      </pc:docMkLst>
      <pc:sldChg chg="addSp delSp modSp mod setBg delDesignElem">
        <pc:chgData name="Jeremy Beard" userId="9676edfc3f3b3502" providerId="LiveId" clId="{05D82D89-3A92-456D-8D1D-474B08289771}" dt="2023-12-10T22:33:47.958" v="1135"/>
        <pc:sldMkLst>
          <pc:docMk/>
          <pc:sldMk cId="2131568492" sldId="278"/>
        </pc:sldMkLst>
        <pc:spChg chg="add mod">
          <ac:chgData name="Jeremy Beard" userId="9676edfc3f3b3502" providerId="LiveId" clId="{05D82D89-3A92-456D-8D1D-474B08289771}" dt="2023-12-10T22:16:17.782" v="204" actId="20577"/>
          <ac:spMkLst>
            <pc:docMk/>
            <pc:sldMk cId="2131568492" sldId="278"/>
            <ac:spMk id="2" creationId="{5F548273-02CC-B5CA-DE74-C3921BD3CB6F}"/>
          </ac:spMkLst>
        </pc:spChg>
        <pc:spChg chg="add mod">
          <ac:chgData name="Jeremy Beard" userId="9676edfc3f3b3502" providerId="LiveId" clId="{05D82D89-3A92-456D-8D1D-474B08289771}" dt="2023-12-10T22:16:42.543" v="252" actId="20577"/>
          <ac:spMkLst>
            <pc:docMk/>
            <pc:sldMk cId="2131568492" sldId="278"/>
            <ac:spMk id="3" creationId="{FB13D0BF-665E-71E7-6220-E447AAF9426A}"/>
          </ac:spMkLst>
        </pc:spChg>
        <pc:spChg chg="del mod replId">
          <ac:chgData name="Jeremy Beard" userId="9676edfc3f3b3502" providerId="LiveId" clId="{05D82D89-3A92-456D-8D1D-474B08289771}" dt="2023-12-10T21:13:16.036" v="4" actId="26606"/>
          <ac:spMkLst>
            <pc:docMk/>
            <pc:sldMk cId="2131568492" sldId="278"/>
            <ac:spMk id="5" creationId="{516860D9-9D47-C0BB-B2B4-4B6F2B36CFCC}"/>
          </ac:spMkLst>
        </pc:spChg>
        <pc:spChg chg="del mod replId">
          <ac:chgData name="Jeremy Beard" userId="9676edfc3f3b3502" providerId="LiveId" clId="{05D82D89-3A92-456D-8D1D-474B08289771}" dt="2023-12-10T22:16:27" v="205" actId="478"/>
          <ac:spMkLst>
            <pc:docMk/>
            <pc:sldMk cId="2131568492" sldId="278"/>
            <ac:spMk id="6" creationId="{86C1060B-300F-3CE3-E5AA-D8E29791C960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131568492" sldId="278"/>
            <ac:spMk id="8" creationId="{21DCC7BA-3740-47E1-91B9-6269381397AE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131568492" sldId="278"/>
            <ac:spMk id="10" creationId="{84CEFA49-6B2F-4FE6-B6AF-31D49E68C23B}"/>
          </ac:spMkLst>
        </pc:spChg>
      </pc:sldChg>
      <pc:sldChg chg="addSp delSp modSp mod setBg delDesignElem">
        <pc:chgData name="Jeremy Beard" userId="9676edfc3f3b3502" providerId="LiveId" clId="{05D82D89-3A92-456D-8D1D-474B08289771}" dt="2023-12-10T22:33:47.958" v="1135"/>
        <pc:sldMkLst>
          <pc:docMk/>
          <pc:sldMk cId="3855531800" sldId="279"/>
        </pc:sldMkLst>
        <pc:spChg chg="add">
          <ac:chgData name="Jeremy Beard" userId="9676edfc3f3b3502" providerId="LiveId" clId="{05D82D89-3A92-456D-8D1D-474B08289771}" dt="2023-12-10T21:13:27.525" v="7" actId="26606"/>
          <ac:spMkLst>
            <pc:docMk/>
            <pc:sldMk cId="3855531800" sldId="279"/>
            <ac:spMk id="2" creationId="{F4C30890-4C7C-79DE-BB97-36551492C16F}"/>
          </ac:spMkLst>
        </pc:spChg>
        <pc:spChg chg="add mod">
          <ac:chgData name="Jeremy Beard" userId="9676edfc3f3b3502" providerId="LiveId" clId="{05D82D89-3A92-456D-8D1D-474B08289771}" dt="2023-12-10T22:26:42.321" v="919" actId="27636"/>
          <ac:spMkLst>
            <pc:docMk/>
            <pc:sldMk cId="3855531800" sldId="279"/>
            <ac:spMk id="3" creationId="{F2381CA1-72D2-17C7-9C5D-F6F21C84DF3C}"/>
          </ac:spMkLst>
        </pc:spChg>
        <pc:spChg chg="del mod replId">
          <ac:chgData name="Jeremy Beard" userId="9676edfc3f3b3502" providerId="LiveId" clId="{05D82D89-3A92-456D-8D1D-474B08289771}" dt="2023-12-10T21:13:27.525" v="7" actId="26606"/>
          <ac:spMkLst>
            <pc:docMk/>
            <pc:sldMk cId="3855531800" sldId="279"/>
            <ac:spMk id="5" creationId="{85C565E9-D88A-55D3-9D42-BD1C24B6DE9F}"/>
          </ac:spMkLst>
        </pc:spChg>
        <pc:spChg chg="del mod replId">
          <ac:chgData name="Jeremy Beard" userId="9676edfc3f3b3502" providerId="LiveId" clId="{05D82D89-3A92-456D-8D1D-474B08289771}" dt="2023-12-10T21:13:27.525" v="7" actId="26606"/>
          <ac:spMkLst>
            <pc:docMk/>
            <pc:sldMk cId="3855531800" sldId="279"/>
            <ac:spMk id="6" creationId="{4D1F66E5-D2D7-172B-46BA-FEBFE092CC7F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855531800" sldId="279"/>
            <ac:spMk id="8" creationId="{8EE457FF-670E-4EC1-ACD4-1173DA9A7975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855531800" sldId="279"/>
            <ac:spMk id="10" creationId="{089A69AF-D57B-49B4-886C-D4A5DC194421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855531800" sldId="279"/>
            <ac:spMk id="12" creationId="{CABDC08D-6093-4397-92D4-54D00E2BB1C2}"/>
          </ac:spMkLst>
        </pc:spChg>
      </pc:sldChg>
      <pc:sldChg chg="addSp modSp mod">
        <pc:chgData name="Jeremy Beard" userId="9676edfc3f3b3502" providerId="LiveId" clId="{05D82D89-3A92-456D-8D1D-474B08289771}" dt="2023-12-10T22:33:47.958" v="1135"/>
        <pc:sldMkLst>
          <pc:docMk/>
          <pc:sldMk cId="979622006" sldId="280"/>
        </pc:sldMkLst>
        <pc:spChg chg="mod">
          <ac:chgData name="Jeremy Beard" userId="9676edfc3f3b3502" providerId="LiveId" clId="{05D82D89-3A92-456D-8D1D-474B08289771}" dt="2023-12-10T22:33:47.958" v="1135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Jeremy Beard" userId="9676edfc3f3b3502" providerId="LiveId" clId="{05D82D89-3A92-456D-8D1D-474B08289771}" dt="2023-12-10T22:21:43.261" v="611" actId="1036"/>
          <ac:spMkLst>
            <pc:docMk/>
            <pc:sldMk cId="979622006" sldId="280"/>
            <ac:spMk id="3" creationId="{1E0B8C4B-3A3C-9FD1-59FB-1666C1F09376}"/>
          </ac:spMkLst>
        </pc:spChg>
        <pc:spChg chg="add mod">
          <ac:chgData name="Jeremy Beard" userId="9676edfc3f3b3502" providerId="LiveId" clId="{05D82D89-3A92-456D-8D1D-474B08289771}" dt="2023-12-10T22:27:16.524" v="945" actId="20577"/>
          <ac:spMkLst>
            <pc:docMk/>
            <pc:sldMk cId="979622006" sldId="280"/>
            <ac:spMk id="4" creationId="{07342C16-C44F-F580-3AE6-B109752D0391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979622006" sldId="280"/>
            <ac:spMk id="14" creationId="{03571BF2-FCCE-E7A0-736D-9168D2BBFF63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979622006" sldId="280"/>
            <ac:spMk id="15" creationId="{7FC3FD3F-45EE-74E3-AD64-441303B83EF3}"/>
          </ac:spMkLst>
        </pc:spChg>
      </pc:sldChg>
      <pc:sldChg chg="addSp delSp modSp del mod ord setBg">
        <pc:chgData name="Jeremy Beard" userId="9676edfc3f3b3502" providerId="LiveId" clId="{05D82D89-3A92-456D-8D1D-474B08289771}" dt="2023-12-10T23:16:23.112" v="2611" actId="47"/>
        <pc:sldMkLst>
          <pc:docMk/>
          <pc:sldMk cId="2952923800" sldId="281"/>
        </pc:sldMkLst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2952923800" sldId="281"/>
            <ac:spMk id="2" creationId="{D53B219B-7E3A-7E84-6386-37313F0CFB09}"/>
          </ac:spMkLst>
        </pc:spChg>
        <pc:spChg chg="add del mod">
          <ac:chgData name="Jeremy Beard" userId="9676edfc3f3b3502" providerId="LiveId" clId="{05D82D89-3A92-456D-8D1D-474B08289771}" dt="2023-12-10T22:33:45.144" v="1134" actId="26606"/>
          <ac:spMkLst>
            <pc:docMk/>
            <pc:sldMk cId="2952923800" sldId="281"/>
            <ac:spMk id="2" creationId="{EDAB9CF1-E704-5AA9-4F48-CDAB0C7DA27E}"/>
          </ac:spMkLst>
        </pc:spChg>
        <pc:spChg chg="del mod">
          <ac:chgData name="Jeremy Beard" userId="9676edfc3f3b3502" providerId="LiveId" clId="{05D82D89-3A92-456D-8D1D-474B08289771}" dt="2023-12-10T22:32:27.555" v="1091" actId="478"/>
          <ac:spMkLst>
            <pc:docMk/>
            <pc:sldMk cId="2952923800" sldId="281"/>
            <ac:spMk id="3" creationId="{A2E339BF-E6D7-DD0E-AF02-6813852EE723}"/>
          </ac:spMkLst>
        </pc:spChg>
        <pc:spChg chg="add del mod">
          <ac:chgData name="Jeremy Beard" userId="9676edfc3f3b3502" providerId="LiveId" clId="{05D82D89-3A92-456D-8D1D-474B08289771}" dt="2023-12-10T22:32:30.342" v="1092" actId="478"/>
          <ac:spMkLst>
            <pc:docMk/>
            <pc:sldMk cId="2952923800" sldId="281"/>
            <ac:spMk id="5" creationId="{AF6D680B-8408-3FC9-D46D-2EB096814BCB}"/>
          </ac:spMkLst>
        </pc:spChg>
        <pc:spChg chg="add del">
          <ac:chgData name="Jeremy Beard" userId="9676edfc3f3b3502" providerId="LiveId" clId="{05D82D89-3A92-456D-8D1D-474B08289771}" dt="2023-12-10T22:33:45.144" v="1134" actId="26606"/>
          <ac:spMkLst>
            <pc:docMk/>
            <pc:sldMk cId="2952923800" sldId="281"/>
            <ac:spMk id="7" creationId="{8775F366-526C-4C42-8931-696FFE8AA517}"/>
          </ac:spMkLst>
        </pc:spChg>
        <pc:spChg chg="add del">
          <ac:chgData name="Jeremy Beard" userId="9676edfc3f3b3502" providerId="LiveId" clId="{05D82D89-3A92-456D-8D1D-474B08289771}" dt="2023-12-10T22:33:45.144" v="1134" actId="26606"/>
          <ac:spMkLst>
            <pc:docMk/>
            <pc:sldMk cId="2952923800" sldId="281"/>
            <ac:spMk id="9" creationId="{2FE8DED1-24FF-4A79-873B-ECE3ABE73035}"/>
          </ac:spMkLst>
        </pc:spChg>
        <pc:spChg chg="add del">
          <ac:chgData name="Jeremy Beard" userId="9676edfc3f3b3502" providerId="LiveId" clId="{05D82D89-3A92-456D-8D1D-474B08289771}" dt="2023-12-10T22:33:45.144" v="1134" actId="26606"/>
          <ac:spMkLst>
            <pc:docMk/>
            <pc:sldMk cId="2952923800" sldId="281"/>
            <ac:spMk id="11" creationId="{0AA6A048-501A-4387-906B-B8A8543E7B11}"/>
          </ac:spMkLst>
        </pc:spChg>
      </pc:sldChg>
      <pc:sldChg chg="modSp mod ord">
        <pc:chgData name="Jeremy Beard" userId="9676edfc3f3b3502" providerId="LiveId" clId="{05D82D89-3A92-456D-8D1D-474B08289771}" dt="2023-12-10T22:33:47.958" v="1135"/>
        <pc:sldMkLst>
          <pc:docMk/>
          <pc:sldMk cId="685681062" sldId="282"/>
        </pc:sldMkLst>
        <pc:spChg chg="mod">
          <ac:chgData name="Jeremy Beard" userId="9676edfc3f3b3502" providerId="LiveId" clId="{05D82D89-3A92-456D-8D1D-474B08289771}" dt="2023-12-10T22:31:00.522" v="1034" actId="14100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685681062" sldId="282"/>
            <ac:spMk id="4" creationId="{D2BBD890-6A99-C160-C084-2916E2310718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685681062" sldId="282"/>
            <ac:spMk id="5" creationId="{EEE736C0-59DE-A4DF-7A05-6F22D48CC0D3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685681062" sldId="282"/>
            <ac:spMk id="6" creationId="{8E016EE4-D06F-BB48-F27D-14F290F0FE86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685681062" sldId="282"/>
            <ac:spMk id="23" creationId="{94FF72B7-0438-3641-5939-75128934B0DF}"/>
          </ac:spMkLst>
        </pc:spChg>
      </pc:sldChg>
      <pc:sldChg chg="addSp delSp modSp del mod ord setBg setClrOvrMap delDesignElem">
        <pc:chgData name="Jeremy Beard" userId="9676edfc3f3b3502" providerId="LiveId" clId="{05D82D89-3A92-456D-8D1D-474B08289771}" dt="2023-12-10T23:16:23.112" v="2611" actId="47"/>
        <pc:sldMkLst>
          <pc:docMk/>
          <pc:sldMk cId="2886474736" sldId="284"/>
        </pc:sldMkLst>
        <pc:spChg chg="ad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2" creationId="{159CB256-BA3A-A2A4-4080-85B6B888E344}"/>
          </ac:spMkLst>
        </pc:spChg>
        <pc:spChg chg="ad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7" creationId="{EE43589B-2787-95B8-8AF9-EAB9C9FFABEC}"/>
          </ac:spMkLst>
        </pc:spChg>
        <pc:spChg chg="add mod">
          <ac:chgData name="Jeremy Beard" userId="9676edfc3f3b3502" providerId="LiveId" clId="{05D82D89-3A92-456D-8D1D-474B08289771}" dt="2023-12-10T22:33:47.958" v="1135"/>
          <ac:spMkLst>
            <pc:docMk/>
            <pc:sldMk cId="2886474736" sldId="284"/>
            <ac:spMk id="8" creationId="{E6F65D1C-2D1D-061E-952A-1C442826E304}"/>
          </ac:spMkLst>
        </pc:spChg>
        <pc:spChg chg="del mod replI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10" creationId="{884B311B-3177-0658-3585-6639F26A9BF6}"/>
          </ac:spMkLst>
        </pc:spChg>
        <pc:spChg chg="del mod replI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12" creationId="{3A122237-B06F-5E42-B051-D7859FC21D7D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886474736" sldId="284"/>
            <ac:spMk id="13" creationId="{133F8CB7-795C-4272-9073-64D8CF97F220}"/>
          </ac:spMkLst>
        </pc:spChg>
        <pc:spChg chg="del mod replId">
          <ac:chgData name="Jeremy Beard" userId="9676edfc3f3b3502" providerId="LiveId" clId="{05D82D89-3A92-456D-8D1D-474B08289771}" dt="2023-12-10T21:13:52.648" v="9" actId="26606"/>
          <ac:spMkLst>
            <pc:docMk/>
            <pc:sldMk cId="2886474736" sldId="284"/>
            <ac:spMk id="14" creationId="{AECF22D2-2B16-C40D-AA90-609B5CD08B3D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886474736" sldId="284"/>
            <ac:spMk id="15" creationId="{B7743172-17A8-4FA4-8434-B813E03B7665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886474736" sldId="284"/>
            <ac:spMk id="17" creationId="{4CE1233C-FD2F-489E-BFDE-086F5FED6491}"/>
          </ac:spMkLst>
        </pc:spChg>
        <pc:graphicFrameChg chg="add">
          <ac:chgData name="Jeremy Beard" userId="9676edfc3f3b3502" providerId="LiveId" clId="{05D82D89-3A92-456D-8D1D-474B08289771}" dt="2023-12-10T21:13:52.648" v="9" actId="26606"/>
          <ac:graphicFrameMkLst>
            <pc:docMk/>
            <pc:sldMk cId="2886474736" sldId="284"/>
            <ac:graphicFrameMk id="6" creationId="{D52A27C8-1583-C1B7-4301-84C33AE49A0B}"/>
          </ac:graphicFrameMkLst>
        </pc:graphicFrameChg>
        <pc:graphicFrameChg chg="del mod replId">
          <ac:chgData name="Jeremy Beard" userId="9676edfc3f3b3502" providerId="LiveId" clId="{05D82D89-3A92-456D-8D1D-474B08289771}" dt="2023-12-10T21:13:52.648" v="9" actId="26606"/>
          <ac:graphicFrameMkLst>
            <pc:docMk/>
            <pc:sldMk cId="2886474736" sldId="284"/>
            <ac:graphicFrameMk id="11" creationId="{705AB9BF-07E9-9DED-DB8B-F644759C8FDC}"/>
          </ac:graphicFrameMkLst>
        </pc:graphicFrameChg>
      </pc:sldChg>
      <pc:sldChg chg="addSp delSp modSp del mod ord setBg setClrOvrMap delDesignElem">
        <pc:chgData name="Jeremy Beard" userId="9676edfc3f3b3502" providerId="LiveId" clId="{05D82D89-3A92-456D-8D1D-474B08289771}" dt="2023-12-10T23:16:23.112" v="2611" actId="47"/>
        <pc:sldMkLst>
          <pc:docMk/>
          <pc:sldMk cId="2011930182" sldId="285"/>
        </pc:sldMkLst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2" creationId="{E71795C2-600C-4238-94EB-FDF731B7947E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4" creationId="{A3814304-8D11-8EF2-FC0B-4BF865919F89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5" creationId="{9F96FF54-7401-6B9D-496F-D5AEDCE9CF9D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6" creationId="{877D15DF-6B0E-BDCD-4F68-81F3520FF0C6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" creationId="{7830A6D5-A6E2-7C4E-A112-08DA047F85B1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9" creationId="{04222AD5-C159-1117-AF33-9ABD3E95E3DB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11" creationId="{D46DA8E4-8268-97ED-DF8D-5DEB00E32698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12" creationId="{02FF7347-DE54-5178-492B-2FD65D4FCEB7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14" creationId="{8A53D16B-6BEF-14EC-4CA3-C5379A753C5C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3" creationId="{E5D51EC8-875F-288C-23C9-61DC8C606DA8}"/>
          </ac:spMkLst>
        </pc:spChg>
        <pc:spChg chg="ad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4" creationId="{97353223-E08E-7379-FA5B-F43491ABA5D2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6" creationId="{77C09F16-6D23-666F-6800-8FC697831948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7" creationId="{253AA363-0A91-5CE9-7764-DD7813D6BF70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78" creationId="{B964C6B0-844C-A964-2B74-46CF893E1381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011930182" sldId="285"/>
            <ac:spMk id="79" creationId="{B9D93730-8C7D-423D-9137-597B5FA65701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011930182" sldId="285"/>
            <ac:spMk id="81" creationId="{31095359-A3F5-45A1-BE39-3176384B498B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2" creationId="{B2AF69D5-AD7B-521D-22B1-50D8A24356AC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011930182" sldId="285"/>
            <ac:spMk id="83" creationId="{CCC3BF85-22AC-4EA9-BA3C-305A8B4F8953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4" creationId="{91128191-45A5-DEA1-F978-421F83D5E664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6" creationId="{EEF6A845-F328-1053-A365-3DA9CBAF9BA4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7" creationId="{F46AF003-A457-D7E6-F39B-1A85A426A3E5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89" creationId="{0A413FDF-11CF-6B9B-871F-ED1ED06E76B9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90" creationId="{B3CED26D-9022-0D83-FB0D-E3471E6F7ECE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92" creationId="{518301B7-15C5-E184-096F-BF82F42163C2}"/>
          </ac:spMkLst>
        </pc:spChg>
        <pc:spChg chg="del mod replId">
          <ac:chgData name="Jeremy Beard" userId="9676edfc3f3b3502" providerId="LiveId" clId="{05D82D89-3A92-456D-8D1D-474B08289771}" dt="2023-12-10T21:14:28.712" v="11" actId="26606"/>
          <ac:spMkLst>
            <pc:docMk/>
            <pc:sldMk cId="2011930182" sldId="285"/>
            <ac:spMk id="93" creationId="{DD57FB11-65D1-6B1C-8D88-F932BF765A7C}"/>
          </ac:spMkLst>
        </pc:spChg>
        <pc:picChg chg="ad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16" creationId="{46FC1BD7-51A8-6855-C88F-0410FFD39382}"/>
          </ac:picMkLst>
        </pc:picChg>
        <pc:picChg chg="ad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18" creationId="{B0C5D95E-0815-1753-1FD8-15EBD47CB208}"/>
          </ac:picMkLst>
        </pc:picChg>
        <pc:picChg chg="ad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20" creationId="{0ED8D757-E10D-79DE-35CB-40301EC70D94}"/>
          </ac:picMkLst>
        </pc:picChg>
        <pc:picChg chg="ad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22" creationId="{BC2C6AF5-7046-AC65-D4ED-97B43F197D37}"/>
          </ac:picMkLst>
        </pc:picChg>
        <pc:picChg chg="del mod replI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80" creationId="{53DF829E-A1C4-421E-3B50-ABC29F74AD7E}"/>
          </ac:picMkLst>
        </pc:picChg>
        <pc:picChg chg="del mod replI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85" creationId="{E5C9C66F-AADD-4ED0-1C1D-B85BA2731ECA}"/>
          </ac:picMkLst>
        </pc:picChg>
        <pc:picChg chg="del mod replI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88" creationId="{886BA800-53E3-4B2D-1E62-F03543D34994}"/>
          </ac:picMkLst>
        </pc:picChg>
        <pc:picChg chg="del mod replId">
          <ac:chgData name="Jeremy Beard" userId="9676edfc3f3b3502" providerId="LiveId" clId="{05D82D89-3A92-456D-8D1D-474B08289771}" dt="2023-12-10T21:14:28.712" v="11" actId="26606"/>
          <ac:picMkLst>
            <pc:docMk/>
            <pc:sldMk cId="2011930182" sldId="285"/>
            <ac:picMk id="91" creationId="{CF9A94E1-4A49-F134-498B-3886D8C21B47}"/>
          </ac:picMkLst>
        </pc:picChg>
      </pc:sldChg>
      <pc:sldChg chg="modSp del ord">
        <pc:chgData name="Jeremy Beard" userId="9676edfc3f3b3502" providerId="LiveId" clId="{05D82D89-3A92-456D-8D1D-474B08289771}" dt="2023-12-10T23:16:23.112" v="2611" actId="47"/>
        <pc:sldMkLst>
          <pc:docMk/>
          <pc:sldMk cId="2452269796" sldId="287"/>
        </pc:sldMkLst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2" creationId="{B2AF69D5-AD7B-521D-22B1-50D8A24356A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4" creationId="{77C09F16-6D23-666F-6800-8FC697831948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5" creationId="{91128191-45A5-DEA1-F978-421F83D5E664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6" creationId="{EEF6A845-F328-1053-A365-3DA9CBAF9BA4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8" creationId="{F46AF003-A457-D7E6-F39B-1A85A426A3E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9" creationId="{0A413FDF-11CF-6B9B-871F-ED1ED06E76B9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1" creationId="{B3CED26D-9022-0D83-FB0D-E3471E6F7ECE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2" creationId="{518301B7-15C5-E184-096F-BF82F42163C2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4" creationId="{DD57FB11-65D1-6B1C-8D88-F932BF765A7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59" creationId="{F269F917-64D7-CDF3-D985-799AE9C3B794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60" creationId="{2814DD63-8543-970F-927B-E6AA56C99E6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86" creationId="{18835196-357D-8C96-24B5-B52A2DDEB00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87" creationId="{41C11B69-21C7-3FD7-1E14-583CF5B1707B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88" creationId="{D362CDA4-D5CF-59E2-690B-FD99A9F4A51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89" creationId="{D14B20BF-5DF9-3EC6-60DD-C63E039F74E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90" creationId="{6FA69800-878A-E997-C835-4A34703F2394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191" creationId="{231555FC-0BA5-3E6F-7FCB-66878580BB2C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52269796" sldId="287"/>
            <ac:spMk id="218" creationId="{C29F391A-4647-2731-26B5-3B262D8730A1}"/>
          </ac:spMkLst>
        </pc:sp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27" creationId="{647C05DC-04F0-1158-3AA5-BF470126B98D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29" creationId="{8B3998AA-37D7-2B8A-664B-5EE240398288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1" creationId="{2269A4E3-AE66-274F-54C8-9DD8DBA3B151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3" creationId="{65B0483B-CE9B-CD44-979E-DBD8145B7D30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5" creationId="{53CE1A7F-C303-6378-F7D9-285999C320CB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7" creationId="{5C2754CD-7055-FC29-FE1C-82327C464143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39" creationId="{9A9F1D08-2372-A757-BE1E-91723DB0EBBF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52269796" sldId="287"/>
            <ac:picMk id="141" creationId="{9714A55E-3681-98F0-A943-50EE7A07869C}"/>
          </ac:picMkLst>
        </pc:picChg>
      </pc:sldChg>
      <pc:sldChg chg="addSp delSp modSp del mod ord setBg">
        <pc:chgData name="Jeremy Beard" userId="9676edfc3f3b3502" providerId="LiveId" clId="{05D82D89-3A92-456D-8D1D-474B08289771}" dt="2023-12-10T23:16:23.112" v="2611" actId="47"/>
        <pc:sldMkLst>
          <pc:docMk/>
          <pc:sldMk cId="1600494506" sldId="288"/>
        </pc:sldMkLst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7" creationId="{330A5BFC-C134-C072-C14D-9E51A94C8E7E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7" creationId="{4DB2AE4E-EC0B-3600-8CA8-122F76E83BF5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19" creationId="{270C77AB-7E91-84A6-3E62-DAB80E1E4481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19" creationId="{428C8353-F4AF-8B49-E2C7-94157B349D87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0" creationId="{15DD9AC8-4A5F-70DB-AA68-C461059D81A1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0" creationId="{3AA7148C-111E-F72A-705F-E046E25CA05A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1" creationId="{A28A203B-0CF0-2AB0-5F54-07C8E3003918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1" creationId="{AB6024EE-4410-49E6-29D2-850B6FB57917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2" creationId="{05BC0115-F702-2E0A-61A4-4A6CE33FD775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2" creationId="{4960671E-FE44-1E26-C6CA-91B5B7BC6AE0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3" creationId="{8C3951F6-4755-F273-E36F-EC3F2599E9E8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3" creationId="{9D48D07F-2D5B-F0D5-4005-197607C4F197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4" creationId="{67B891E9-642E-295D-CE93-7161FDC300B4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4" creationId="{A3BF8E55-B2B9-104D-F277-08902534735D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5" creationId="{1C93702E-FC7D-6CAD-6BFB-419088C917FE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5" creationId="{BCE9DA14-62AB-A857-6387-1F5D330B3F36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6" creationId="{518DA2BC-50B0-5254-0444-D1F5D2E16804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6" creationId="{710CB940-D45B-59F1-06E5-9CC94100EF05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7" creationId="{A0DA38E3-68A2-4FF9-022B-BA0DF832B1DB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7" creationId="{E731C7B7-F616-81AA-166C-A7CD58455027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28" creationId="{B72BD1AE-7290-BA6E-18FB-8181C0D13E7C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28" creationId="{CC97B569-9C1F-74F7-6DD4-DAD71CC53727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373" creationId="{B6C8DADB-E8DB-D9F3-E44D-AE4C8479CE6B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373" creationId="{EC015AD8-FC03-181D-1A34-AD00F66C42C2}"/>
          </ac:spMkLst>
        </pc:spChg>
        <pc:spChg chg="add del mod replId">
          <ac:chgData name="Jeremy Beard" userId="9676edfc3f3b3502" providerId="LiveId" clId="{05D82D89-3A92-456D-8D1D-474B08289771}" dt="2023-12-10T22:33:47.958" v="1135"/>
          <ac:spMkLst>
            <pc:docMk/>
            <pc:sldMk cId="1600494506" sldId="288"/>
            <ac:spMk id="374" creationId="{049B2870-98EC-2977-8CE4-A7AA3009991A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374" creationId="{2B95C890-8DE7-CB57-B80E-8691EF12C9BC}"/>
          </ac:spMkLst>
        </pc:spChg>
        <pc:spChg chg="add del">
          <ac:chgData name="Jeremy Beard" userId="9676edfc3f3b3502" providerId="LiveId" clId="{05D82D89-3A92-456D-8D1D-474B08289771}" dt="2023-12-10T21:14:50.831" v="14" actId="26606"/>
          <ac:spMkLst>
            <pc:docMk/>
            <pc:sldMk cId="1600494506" sldId="288"/>
            <ac:spMk id="379" creationId="{B9D93730-8C7D-423D-9137-597B5FA65701}"/>
          </ac:spMkLst>
        </pc:sp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68" creationId="{1A522F41-60C1-3803-6132-18E154C0E328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68" creationId="{7B74CD01-58ED-AC46-57E7-5BC4270B52DC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70" creationId="{7E1EC515-9133-C04B-8A07-949A7F534E91}"/>
          </ac:picMkLst>
        </pc:pic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70" creationId="{DE7A4D25-3CA5-F92A-988A-F913C367D593}"/>
          </ac:picMkLst>
        </pc:pic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88" creationId="{A5707D4A-497A-679A-3ACA-721E8D0E2699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88" creationId="{F4BDF449-3004-B7C9-8032-0179D1425DBE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90" creationId="{38BB5D1D-74F4-59D3-FE94-4EE65E6AD07A}"/>
          </ac:picMkLst>
        </pc:pic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90" creationId="{E63515FB-9439-CCAE-C220-6F0E5ECB75E8}"/>
          </ac:picMkLst>
        </pc:picChg>
        <pc:picChg chg="add del mod replId">
          <ac:chgData name="Jeremy Beard" userId="9676edfc3f3b3502" providerId="LiveId" clId="{05D82D89-3A92-456D-8D1D-474B08289771}" dt="2023-12-10T22:33:47.958" v="1135"/>
          <ac:picMkLst>
            <pc:docMk/>
            <pc:sldMk cId="1600494506" sldId="288"/>
            <ac:picMk id="292" creationId="{8167DB44-EDED-0971-E35D-A5FA1E47C215}"/>
          </ac:picMkLst>
        </pc:picChg>
        <pc:picChg chg="add del">
          <ac:chgData name="Jeremy Beard" userId="9676edfc3f3b3502" providerId="LiveId" clId="{05D82D89-3A92-456D-8D1D-474B08289771}" dt="2023-12-10T21:14:50.831" v="14" actId="26606"/>
          <ac:picMkLst>
            <pc:docMk/>
            <pc:sldMk cId="1600494506" sldId="288"/>
            <ac:picMk id="292" creationId="{E46572C0-C8A5-F2CE-7137-263B0D26FC0F}"/>
          </ac:picMkLst>
        </pc:picChg>
      </pc:sldChg>
      <pc:sldChg chg="addSp delSp modSp del mod ord setBg delDesignElem">
        <pc:chgData name="Jeremy Beard" userId="9676edfc3f3b3502" providerId="LiveId" clId="{05D82D89-3A92-456D-8D1D-474B08289771}" dt="2023-12-10T23:16:23.112" v="2611" actId="47"/>
        <pc:sldMkLst>
          <pc:docMk/>
          <pc:sldMk cId="2502887943" sldId="289"/>
        </pc:sldMkLst>
        <pc:spChg chg="add mod">
          <ac:chgData name="Jeremy Beard" userId="9676edfc3f3b3502" providerId="LiveId" clId="{05D82D89-3A92-456D-8D1D-474B08289771}" dt="2023-12-10T22:33:47.958" v="1135"/>
          <ac:spMkLst>
            <pc:docMk/>
            <pc:sldMk cId="2502887943" sldId="289"/>
            <ac:spMk id="7" creationId="{908725BC-E84E-B507-20C5-2492379D9B86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4" creationId="{31977601-A147-B592-42BC-5CD2B40CA248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5" creationId="{265EC1EE-39AF-C14F-49C8-883D4C7E5FDF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6" creationId="{F81D4F3E-D364-65EF-171D-AE59ADFCE34A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7" creationId="{D555BA0C-E170-F8B6-ECCB-7466A03855C6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28" creationId="{D5D8348B-E413-8DE6-504E-C8ED834B8AA8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56" creationId="{4022E8DB-17AC-4F17-634F-6CE858F8D46C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57" creationId="{F6D79ACF-B0F9-FA16-C3B4-75A55FBDC658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58" creationId="{A3299725-BCF7-A32A-D016-0B192990A487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59" creationId="{EC280565-FB3B-5DC7-B129-4561C8337B56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60" creationId="{6343E8A0-70C2-0EEC-22BC-669D4F9A604A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39" creationId="{BB9F349B-36EB-9AB1-42FB-0DF8FEC3ECFB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41" creationId="{2172B289-95BF-0C8F-2803-44C0D6F68E2F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43" creationId="{44BBC7FA-4551-3FD1-973A-0FC072536D89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45" creationId="{8247181C-0EC5-199F-EA91-F4155EBA42A8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47" creationId="{42639469-6411-ED0A-A1A4-CD17819338C9}"/>
          </ac:spMkLst>
        </pc:spChg>
        <pc:spChg chg="ad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75" creationId="{9674ADB9-B329-137D-2D15-E88886C278DE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77" creationId="{330A5BFC-C134-C072-C14D-9E51A94C8E7E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78" creationId="{1DECFA06-D307-B47D-DA95-31161374AD30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79" creationId="{42027341-30B3-44DB-373E-60B96EBF2043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2502887943" sldId="289"/>
            <ac:spMk id="180" creationId="{B9D93730-8C7D-423D-9137-597B5FA65701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1" creationId="{49B99446-8DB8-EAE8-ADEB-8E02F160B106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2" creationId="{4F1381C5-2C37-6542-2CC4-2EBF6B0C41D4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3" creationId="{9348E88D-CFB1-4BF1-41EC-723BBD602AF2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4" creationId="{E1B218F5-E615-C534-C7FC-E55781596535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5" creationId="{A3BF8E55-B2B9-104D-F277-08902534735D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6" creationId="{BCE9DA14-62AB-A857-6387-1F5D330B3F36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7" creationId="{710CB940-D45B-59F1-06E5-9CC94100EF05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8" creationId="{A0DA38E3-68A2-4FF9-022B-BA0DF832B1DB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89" creationId="{B72BD1AE-7290-BA6E-18FB-8181C0D13E7C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0" creationId="{632DC974-3AFC-3B05-984D-8920F2613BAB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1" creationId="{F2040969-B583-70C1-87C1-D19C7BB276E9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2" creationId="{916357F2-DD2F-AE73-F0FE-19F36A996C0A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3" creationId="{061F8191-7958-A3B6-D754-56FAB2742504}"/>
          </ac:spMkLst>
        </pc:spChg>
        <pc:spChg chg="del mod replId">
          <ac:chgData name="Jeremy Beard" userId="9676edfc3f3b3502" providerId="LiveId" clId="{05D82D89-3A92-456D-8D1D-474B08289771}" dt="2023-12-10T21:14:55.891" v="16" actId="26606"/>
          <ac:spMkLst>
            <pc:docMk/>
            <pc:sldMk cId="2502887943" sldId="289"/>
            <ac:spMk id="194" creationId="{FA6C0651-6CD9-1742-F030-13CC2F6DAC2F}"/>
          </ac:spMkLst>
        </pc:spChg>
      </pc:sldChg>
      <pc:sldChg chg="addSp delSp modSp del mod setBg">
        <pc:chgData name="Jeremy Beard" userId="9676edfc3f3b3502" providerId="LiveId" clId="{05D82D89-3A92-456D-8D1D-474B08289771}" dt="2023-12-10T21:15:05.520" v="19" actId="2696"/>
        <pc:sldMkLst>
          <pc:docMk/>
          <pc:sldMk cId="3170280394" sldId="290"/>
        </pc:sldMkLst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" creationId="{B3ACFA49-9CCE-0BD6-9793-742A7B98988F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11" creationId="{31E1AFDD-7092-F81F-5BEC-57AF05CACCB6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12" creationId="{1DFDCAA6-A0E3-4EE5-9963-F0486A08D029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13" creationId="{8C589958-1F48-D44D-3BC5-D70A109FEE72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14" creationId="{5945B64C-2532-7D1A-B3BC-1E6C555A5498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5" creationId="{628E54E7-DCDF-8C80-5767-AFB46823D7C7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7" creationId="{86B309B0-6209-D3D0-9D5E-308B9F6E7303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8" creationId="{A2C39DD0-CD86-2929-7808-58D17FC2C0A6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29" creationId="{CE3C1BFF-2275-1E7D-0604-E6F5CFEC01F6}"/>
          </ac:spMkLst>
        </pc:spChg>
        <pc:spChg chg="ad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30" creationId="{B9D93730-8C7D-423D-9137-597B5FA65701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31" creationId="{F618F075-837C-1005-19D6-8DC90759CD53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32" creationId="{DD1D0BF9-FCAA-67DA-79AB-E6E7E6D2B6A1}"/>
          </ac:spMkLst>
        </pc:spChg>
        <pc:spChg chg="del mod replId">
          <ac:chgData name="Jeremy Beard" userId="9676edfc3f3b3502" providerId="LiveId" clId="{05D82D89-3A92-456D-8D1D-474B08289771}" dt="2023-12-10T21:15:01.380" v="18" actId="26606"/>
          <ac:spMkLst>
            <pc:docMk/>
            <pc:sldMk cId="3170280394" sldId="290"/>
            <ac:spMk id="33" creationId="{5058AE03-D409-0714-CCED-4548A9C92023}"/>
          </ac:spMkLst>
        </pc:spChg>
      </pc:sldChg>
      <pc:sldChg chg="modSp del ord">
        <pc:chgData name="Jeremy Beard" userId="9676edfc3f3b3502" providerId="LiveId" clId="{05D82D89-3A92-456D-8D1D-474B08289771}" dt="2023-12-10T23:16:23.112" v="2611" actId="47"/>
        <pc:sldMkLst>
          <pc:docMk/>
          <pc:sldMk cId="249904479" sldId="291"/>
        </pc:sldMkLst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2" creationId="{5FC63C25-FE2A-0C11-2CEA-A80AA78FC36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3" creationId="{A8753AB0-02A6-E89E-7E23-593DBF52F4E8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4" creationId="{03745CA7-A767-9133-8871-800B16D5D722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5" creationId="{C371CEB5-0F43-BA22-C4E7-3A84E631DA11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6" creationId="{5AD6749A-51D8-599C-7C31-9922CF228D32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7" creationId="{0BF56CE2-ADEB-1E22-50FB-9F2AB3786483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8" creationId="{7063C991-877C-CD1D-A03D-547E04121FE0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101" creationId="{A45E958A-ABCE-B639-C555-90CCC88988C5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249904479" sldId="291"/>
            <ac:spMk id="102" creationId="{51BDF1B8-4D26-9C08-3102-6224AA6A4D20}"/>
          </ac:spMkLst>
        </pc:sp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9904479" sldId="291"/>
            <ac:picMk id="72" creationId="{FD5AE93E-9743-FD3B-C935-638BF9D159CC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9904479" sldId="291"/>
            <ac:picMk id="76" creationId="{7541E72A-A0CB-A011-55A9-1126F707D889}"/>
          </ac:picMkLst>
        </pc:picChg>
        <pc:picChg chg="mod">
          <ac:chgData name="Jeremy Beard" userId="9676edfc3f3b3502" providerId="LiveId" clId="{05D82D89-3A92-456D-8D1D-474B08289771}" dt="2023-12-10T22:33:47.958" v="1135"/>
          <ac:picMkLst>
            <pc:docMk/>
            <pc:sldMk cId="249904479" sldId="291"/>
            <ac:picMk id="80" creationId="{FCC17566-BE36-5CE0-25C6-8AC132D1479D}"/>
          </ac:picMkLst>
        </pc:picChg>
      </pc:sldChg>
      <pc:sldChg chg="addSp delSp modSp mod ord">
        <pc:chgData name="Jeremy Beard" userId="9676edfc3f3b3502" providerId="LiveId" clId="{05D82D89-3A92-456D-8D1D-474B08289771}" dt="2023-12-10T23:21:23.909" v="2762" actId="20577"/>
        <pc:sldMkLst>
          <pc:docMk/>
          <pc:sldMk cId="94818171" sldId="292"/>
        </pc:sldMkLst>
        <pc:spChg chg="mod">
          <ac:chgData name="Jeremy Beard" userId="9676edfc3f3b3502" providerId="LiveId" clId="{05D82D89-3A92-456D-8D1D-474B08289771}" dt="2023-12-10T22:46:35.058" v="1375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Jeremy Beard" userId="9676edfc3f3b3502" providerId="LiveId" clId="{05D82D89-3A92-456D-8D1D-474B08289771}" dt="2023-12-10T23:21:23.909" v="2762" actId="20577"/>
          <ac:spMkLst>
            <pc:docMk/>
            <pc:sldMk cId="94818171" sldId="292"/>
            <ac:spMk id="3" creationId="{2BE8FDE3-DBA4-6A04-C75D-E56FE92EF368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94818171" sldId="292"/>
            <ac:spMk id="4" creationId="{D5BA2433-990B-A170-369A-3DF4A9B33BFA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94818171" sldId="292"/>
            <ac:spMk id="5" creationId="{BF7F20BE-640F-EFAB-3A43-2AA146DB42BF}"/>
          </ac:spMkLst>
        </pc:spChg>
        <pc:picChg chg="add del mod">
          <ac:chgData name="Jeremy Beard" userId="9676edfc3f3b3502" providerId="LiveId" clId="{05D82D89-3A92-456D-8D1D-474B08289771}" dt="2023-12-10T22:46:37.072" v="1376" actId="478"/>
          <ac:picMkLst>
            <pc:docMk/>
            <pc:sldMk cId="94818171" sldId="292"/>
            <ac:picMk id="7" creationId="{7975F8BD-9D30-6235-C3DD-8ABDFC1F216D}"/>
          </ac:picMkLst>
        </pc:picChg>
      </pc:sldChg>
      <pc:sldChg chg="addSp delSp modSp mod setBg addAnim delDesignElem">
        <pc:chgData name="Jeremy Beard" userId="9676edfc3f3b3502" providerId="LiveId" clId="{05D82D89-3A92-456D-8D1D-474B08289771}" dt="2023-12-10T23:18:28.516" v="2685" actId="20577"/>
        <pc:sldMkLst>
          <pc:docMk/>
          <pc:sldMk cId="1003962426" sldId="293"/>
        </pc:sldMkLst>
        <pc:spChg chg="add">
          <ac:chgData name="Jeremy Beard" userId="9676edfc3f3b3502" providerId="LiveId" clId="{05D82D89-3A92-456D-8D1D-474B08289771}" dt="2023-12-10T21:15:12.775" v="21" actId="26606"/>
          <ac:spMkLst>
            <pc:docMk/>
            <pc:sldMk cId="1003962426" sldId="293"/>
            <ac:spMk id="2" creationId="{91FEFBED-198B-649E-0217-6AA9EA490702}"/>
          </ac:spMkLst>
        </pc:spChg>
        <pc:spChg chg="add mod">
          <ac:chgData name="Jeremy Beard" userId="9676edfc3f3b3502" providerId="LiveId" clId="{05D82D89-3A92-456D-8D1D-474B08289771}" dt="2023-12-10T23:18:28.516" v="2685" actId="20577"/>
          <ac:spMkLst>
            <pc:docMk/>
            <pc:sldMk cId="1003962426" sldId="293"/>
            <ac:spMk id="3" creationId="{C149D5E1-35A4-70CE-1000-7CD38CBE59BD}"/>
          </ac:spMkLst>
        </pc:spChg>
        <pc:spChg chg="del mod replId">
          <ac:chgData name="Jeremy Beard" userId="9676edfc3f3b3502" providerId="LiveId" clId="{05D82D89-3A92-456D-8D1D-474B08289771}" dt="2023-12-10T21:15:12.775" v="21" actId="26606"/>
          <ac:spMkLst>
            <pc:docMk/>
            <pc:sldMk cId="1003962426" sldId="293"/>
            <ac:spMk id="5" creationId="{800AB426-5B7C-607E-D413-5D2C9495CC0A}"/>
          </ac:spMkLst>
        </pc:spChg>
        <pc:spChg chg="del mod replId">
          <ac:chgData name="Jeremy Beard" userId="9676edfc3f3b3502" providerId="LiveId" clId="{05D82D89-3A92-456D-8D1D-474B08289771}" dt="2023-12-10T21:15:12.775" v="21" actId="26606"/>
          <ac:spMkLst>
            <pc:docMk/>
            <pc:sldMk cId="1003962426" sldId="293"/>
            <ac:spMk id="6" creationId="{B787DFD8-D262-D485-B1F2-817C5A0928C5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1003962426" sldId="293"/>
            <ac:spMk id="8" creationId="{21DCC7BA-3740-47E1-91B9-6269381397AE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1003962426" sldId="293"/>
            <ac:spMk id="10" creationId="{84CEFA49-6B2F-4FE6-B6AF-31D49E68C23B}"/>
          </ac:spMkLst>
        </pc:spChg>
      </pc:sldChg>
      <pc:sldChg chg="modSp add mod ord">
        <pc:chgData name="Jeremy Beard" userId="9676edfc3f3b3502" providerId="LiveId" clId="{05D82D89-3A92-456D-8D1D-474B08289771}" dt="2023-12-10T22:33:47.958" v="1135"/>
        <pc:sldMkLst>
          <pc:docMk/>
          <pc:sldMk cId="316537765" sldId="294"/>
        </pc:sldMkLst>
        <pc:spChg chg="mod">
          <ac:chgData name="Jeremy Beard" userId="9676edfc3f3b3502" providerId="LiveId" clId="{05D82D89-3A92-456D-8D1D-474B08289771}" dt="2023-12-10T22:33:47.958" v="1135"/>
          <ac:spMkLst>
            <pc:docMk/>
            <pc:sldMk cId="316537765" sldId="294"/>
            <ac:spMk id="2" creationId="{B83F7D2E-080D-DBDD-73C4-3C38A2B77908}"/>
          </ac:spMkLst>
        </pc:spChg>
        <pc:spChg chg="mod">
          <ac:chgData name="Jeremy Beard" userId="9676edfc3f3b3502" providerId="LiveId" clId="{05D82D89-3A92-456D-8D1D-474B08289771}" dt="2023-12-10T21:45:10.024" v="174" actId="20577"/>
          <ac:spMkLst>
            <pc:docMk/>
            <pc:sldMk cId="316537765" sldId="294"/>
            <ac:spMk id="3" creationId="{2BE8FDE3-DBA4-6A04-C75D-E56FE92EF368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316537765" sldId="294"/>
            <ac:spMk id="4" creationId="{D5BA2433-990B-A170-369A-3DF4A9B33BFA}"/>
          </ac:spMkLst>
        </pc:spChg>
        <pc:spChg chg="mod">
          <ac:chgData name="Jeremy Beard" userId="9676edfc3f3b3502" providerId="LiveId" clId="{05D82D89-3A92-456D-8D1D-474B08289771}" dt="2023-12-10T22:33:47.958" v="1135"/>
          <ac:spMkLst>
            <pc:docMk/>
            <pc:sldMk cId="316537765" sldId="294"/>
            <ac:spMk id="5" creationId="{BF7F20BE-640F-EFAB-3A43-2AA146DB42BF}"/>
          </ac:spMkLst>
        </pc:spChg>
      </pc:sldChg>
      <pc:sldChg chg="addSp delSp add del setBg delDesignElem">
        <pc:chgData name="Jeremy Beard" userId="9676edfc3f3b3502" providerId="LiveId" clId="{05D82D89-3A92-456D-8D1D-474B08289771}" dt="2023-12-10T21:19:55.875" v="67"/>
        <pc:sldMkLst>
          <pc:docMk/>
          <pc:sldMk cId="172766907" sldId="295"/>
        </pc:sldMkLst>
        <pc:spChg chg="add del">
          <ac:chgData name="Jeremy Beard" userId="9676edfc3f3b3502" providerId="LiveId" clId="{05D82D89-3A92-456D-8D1D-474B08289771}" dt="2023-12-10T21:19:55.875" v="67"/>
          <ac:spMkLst>
            <pc:docMk/>
            <pc:sldMk cId="172766907" sldId="295"/>
            <ac:spMk id="8" creationId="{8EE457FF-670E-4EC1-ACD4-1173DA9A7975}"/>
          </ac:spMkLst>
        </pc:spChg>
        <pc:spChg chg="add del">
          <ac:chgData name="Jeremy Beard" userId="9676edfc3f3b3502" providerId="LiveId" clId="{05D82D89-3A92-456D-8D1D-474B08289771}" dt="2023-12-10T21:19:55.875" v="67"/>
          <ac:spMkLst>
            <pc:docMk/>
            <pc:sldMk cId="172766907" sldId="295"/>
            <ac:spMk id="10" creationId="{089A69AF-D57B-49B4-886C-D4A5DC194421}"/>
          </ac:spMkLst>
        </pc:spChg>
        <pc:spChg chg="add del">
          <ac:chgData name="Jeremy Beard" userId="9676edfc3f3b3502" providerId="LiveId" clId="{05D82D89-3A92-456D-8D1D-474B08289771}" dt="2023-12-10T21:19:55.875" v="67"/>
          <ac:spMkLst>
            <pc:docMk/>
            <pc:sldMk cId="172766907" sldId="295"/>
            <ac:spMk id="12" creationId="{CABDC08D-6093-4397-92D4-54D00E2BB1C2}"/>
          </ac:spMkLst>
        </pc:spChg>
      </pc:sldChg>
      <pc:sldChg chg="addSp delSp add del setBg delDesignElem">
        <pc:chgData name="Jeremy Beard" userId="9676edfc3f3b3502" providerId="LiveId" clId="{05D82D89-3A92-456D-8D1D-474B08289771}" dt="2023-12-10T21:20:00.524" v="70"/>
        <pc:sldMkLst>
          <pc:docMk/>
          <pc:sldMk cId="419862521" sldId="295"/>
        </pc:sldMkLst>
        <pc:spChg chg="add del">
          <ac:chgData name="Jeremy Beard" userId="9676edfc3f3b3502" providerId="LiveId" clId="{05D82D89-3A92-456D-8D1D-474B08289771}" dt="2023-12-10T21:20:00.524" v="70"/>
          <ac:spMkLst>
            <pc:docMk/>
            <pc:sldMk cId="419862521" sldId="295"/>
            <ac:spMk id="8" creationId="{8EE457FF-670E-4EC1-ACD4-1173DA9A7975}"/>
          </ac:spMkLst>
        </pc:spChg>
        <pc:spChg chg="add del">
          <ac:chgData name="Jeremy Beard" userId="9676edfc3f3b3502" providerId="LiveId" clId="{05D82D89-3A92-456D-8D1D-474B08289771}" dt="2023-12-10T21:20:00.524" v="70"/>
          <ac:spMkLst>
            <pc:docMk/>
            <pc:sldMk cId="419862521" sldId="295"/>
            <ac:spMk id="10" creationId="{089A69AF-D57B-49B4-886C-D4A5DC194421}"/>
          </ac:spMkLst>
        </pc:spChg>
        <pc:spChg chg="add del">
          <ac:chgData name="Jeremy Beard" userId="9676edfc3f3b3502" providerId="LiveId" clId="{05D82D89-3A92-456D-8D1D-474B08289771}" dt="2023-12-10T21:20:00.524" v="70"/>
          <ac:spMkLst>
            <pc:docMk/>
            <pc:sldMk cId="419862521" sldId="295"/>
            <ac:spMk id="12" creationId="{CABDC08D-6093-4397-92D4-54D00E2BB1C2}"/>
          </ac:spMkLst>
        </pc:spChg>
      </pc:sldChg>
      <pc:sldChg chg="addSp delSp modSp add mod delDesignElem">
        <pc:chgData name="Jeremy Beard" userId="9676edfc3f3b3502" providerId="LiveId" clId="{05D82D89-3A92-456D-8D1D-474B08289771}" dt="2023-12-10T22:33:47.958" v="1135"/>
        <pc:sldMkLst>
          <pc:docMk/>
          <pc:sldMk cId="3126198159" sldId="295"/>
        </pc:sldMkLst>
        <pc:spChg chg="mod">
          <ac:chgData name="Jeremy Beard" userId="9676edfc3f3b3502" providerId="LiveId" clId="{05D82D89-3A92-456D-8D1D-474B08289771}" dt="2023-12-10T22:32:09.123" v="1090" actId="20577"/>
          <ac:spMkLst>
            <pc:docMk/>
            <pc:sldMk cId="3126198159" sldId="295"/>
            <ac:spMk id="2" creationId="{F4C30890-4C7C-79DE-BB97-36551492C16F}"/>
          </ac:spMkLst>
        </pc:spChg>
        <pc:spChg chg="mod">
          <ac:chgData name="Jeremy Beard" userId="9676edfc3f3b3502" providerId="LiveId" clId="{05D82D89-3A92-456D-8D1D-474B08289771}" dt="2023-12-10T22:24:51.445" v="809" actId="20577"/>
          <ac:spMkLst>
            <pc:docMk/>
            <pc:sldMk cId="3126198159" sldId="295"/>
            <ac:spMk id="3" creationId="{F2381CA1-72D2-17C7-9C5D-F6F21C84DF3C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126198159" sldId="295"/>
            <ac:spMk id="8" creationId="{8EE457FF-670E-4EC1-ACD4-1173DA9A7975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126198159" sldId="295"/>
            <ac:spMk id="10" creationId="{089A69AF-D57B-49B4-886C-D4A5DC194421}"/>
          </ac:spMkLst>
        </pc:spChg>
        <pc:spChg chg="add del">
          <ac:chgData name="Jeremy Beard" userId="9676edfc3f3b3502" providerId="LiveId" clId="{05D82D89-3A92-456D-8D1D-474B08289771}" dt="2023-12-10T22:33:47.958" v="1135"/>
          <ac:spMkLst>
            <pc:docMk/>
            <pc:sldMk cId="3126198159" sldId="295"/>
            <ac:spMk id="12" creationId="{CABDC08D-6093-4397-92D4-54D00E2BB1C2}"/>
          </ac:spMkLst>
        </pc:spChg>
      </pc:sldChg>
      <pc:sldChg chg="delSp modSp new mod">
        <pc:chgData name="Jeremy Beard" userId="9676edfc3f3b3502" providerId="LiveId" clId="{05D82D89-3A92-456D-8D1D-474B08289771}" dt="2023-12-10T22:34:42.610" v="1157" actId="478"/>
        <pc:sldMkLst>
          <pc:docMk/>
          <pc:sldMk cId="1971619397" sldId="296"/>
        </pc:sldMkLst>
        <pc:spChg chg="mod">
          <ac:chgData name="Jeremy Beard" userId="9676edfc3f3b3502" providerId="LiveId" clId="{05D82D89-3A92-456D-8D1D-474B08289771}" dt="2023-12-10T22:34:36.395" v="1155" actId="242"/>
          <ac:spMkLst>
            <pc:docMk/>
            <pc:sldMk cId="1971619397" sldId="296"/>
            <ac:spMk id="2" creationId="{585EA83B-851B-C76A-6DF3-B94C2AC30BEF}"/>
          </ac:spMkLst>
        </pc:spChg>
        <pc:spChg chg="del">
          <ac:chgData name="Jeremy Beard" userId="9676edfc3f3b3502" providerId="LiveId" clId="{05D82D89-3A92-456D-8D1D-474B08289771}" dt="2023-12-10T22:34:39.324" v="1156" actId="478"/>
          <ac:spMkLst>
            <pc:docMk/>
            <pc:sldMk cId="1971619397" sldId="296"/>
            <ac:spMk id="3" creationId="{B3E6C741-D1F7-E90C-CF42-C58E31303545}"/>
          </ac:spMkLst>
        </pc:spChg>
        <pc:spChg chg="del">
          <ac:chgData name="Jeremy Beard" userId="9676edfc3f3b3502" providerId="LiveId" clId="{05D82D89-3A92-456D-8D1D-474B08289771}" dt="2023-12-10T22:34:42.610" v="1157" actId="478"/>
          <ac:spMkLst>
            <pc:docMk/>
            <pc:sldMk cId="1971619397" sldId="296"/>
            <ac:spMk id="4" creationId="{6B744006-F3AC-4C42-8AF9-609639189B2A}"/>
          </ac:spMkLst>
        </pc:spChg>
      </pc:sldChg>
      <pc:sldChg chg="add del">
        <pc:chgData name="Jeremy Beard" userId="9676edfc3f3b3502" providerId="LiveId" clId="{05D82D89-3A92-456D-8D1D-474B08289771}" dt="2023-12-10T22:33:40.367" v="1129" actId="2890"/>
        <pc:sldMkLst>
          <pc:docMk/>
          <pc:sldMk cId="3903889948" sldId="296"/>
        </pc:sldMkLst>
      </pc:sldChg>
      <pc:sldChg chg="add del">
        <pc:chgData name="Jeremy Beard" userId="9676edfc3f3b3502" providerId="LiveId" clId="{05D82D89-3A92-456D-8D1D-474B08289771}" dt="2023-12-10T22:33:38.766" v="1128" actId="2890"/>
        <pc:sldMkLst>
          <pc:docMk/>
          <pc:sldMk cId="2370097175" sldId="297"/>
        </pc:sldMkLst>
      </pc:sldChg>
      <pc:sldChg chg="addSp delSp modSp new mod">
        <pc:chgData name="Jeremy Beard" userId="9676edfc3f3b3502" providerId="LiveId" clId="{05D82D89-3A92-456D-8D1D-474B08289771}" dt="2023-12-10T22:40:20.228" v="1247" actId="1076"/>
        <pc:sldMkLst>
          <pc:docMk/>
          <pc:sldMk cId="3732293751" sldId="297"/>
        </pc:sldMkLst>
        <pc:picChg chg="add del mod">
          <ac:chgData name="Jeremy Beard" userId="9676edfc3f3b3502" providerId="LiveId" clId="{05D82D89-3A92-456D-8D1D-474B08289771}" dt="2023-12-10T22:39:07.507" v="1224" actId="478"/>
          <ac:picMkLst>
            <pc:docMk/>
            <pc:sldMk cId="3732293751" sldId="297"/>
            <ac:picMk id="5" creationId="{40DFA254-7FE3-41A6-6BDB-AD8A6E6CFB69}"/>
          </ac:picMkLst>
        </pc:picChg>
        <pc:picChg chg="add del mod modCrop">
          <ac:chgData name="Jeremy Beard" userId="9676edfc3f3b3502" providerId="LiveId" clId="{05D82D89-3A92-456D-8D1D-474B08289771}" dt="2023-12-10T22:39:08.372" v="1225" actId="478"/>
          <ac:picMkLst>
            <pc:docMk/>
            <pc:sldMk cId="3732293751" sldId="297"/>
            <ac:picMk id="7" creationId="{8262772D-66B4-1BCA-5071-9F0A8384D30E}"/>
          </ac:picMkLst>
        </pc:picChg>
        <pc:picChg chg="add mod modCrop">
          <ac:chgData name="Jeremy Beard" userId="9676edfc3f3b3502" providerId="LiveId" clId="{05D82D89-3A92-456D-8D1D-474B08289771}" dt="2023-12-10T22:40:20.228" v="1247" actId="1076"/>
          <ac:picMkLst>
            <pc:docMk/>
            <pc:sldMk cId="3732293751" sldId="297"/>
            <ac:picMk id="9" creationId="{DD01734A-FA8A-B9BD-D52C-B967D6F9BEFD}"/>
          </ac:picMkLst>
        </pc:picChg>
        <pc:picChg chg="add mod modCrop">
          <ac:chgData name="Jeremy Beard" userId="9676edfc3f3b3502" providerId="LiveId" clId="{05D82D89-3A92-456D-8D1D-474B08289771}" dt="2023-12-10T22:40:12.661" v="1244" actId="1076"/>
          <ac:picMkLst>
            <pc:docMk/>
            <pc:sldMk cId="3732293751" sldId="297"/>
            <ac:picMk id="11" creationId="{D163885A-82D6-1C04-B49F-B5360689D58C}"/>
          </ac:picMkLst>
        </pc:picChg>
      </pc:sldChg>
      <pc:sldChg chg="addSp delSp modSp add mod">
        <pc:chgData name="Jeremy Beard" userId="9676edfc3f3b3502" providerId="LiveId" clId="{05D82D89-3A92-456D-8D1D-474B08289771}" dt="2023-12-10T22:38:37.918" v="1222" actId="962"/>
        <pc:sldMkLst>
          <pc:docMk/>
          <pc:sldMk cId="476466877" sldId="298"/>
        </pc:sldMkLst>
        <pc:picChg chg="del">
          <ac:chgData name="Jeremy Beard" userId="9676edfc3f3b3502" providerId="LiveId" clId="{05D82D89-3A92-456D-8D1D-474B08289771}" dt="2023-12-10T22:38:29.445" v="1218" actId="478"/>
          <ac:picMkLst>
            <pc:docMk/>
            <pc:sldMk cId="476466877" sldId="298"/>
            <ac:picMk id="5" creationId="{40DFA254-7FE3-41A6-6BDB-AD8A6E6CFB69}"/>
          </ac:picMkLst>
        </pc:picChg>
        <pc:picChg chg="add mod">
          <ac:chgData name="Jeremy Beard" userId="9676edfc3f3b3502" providerId="LiveId" clId="{05D82D89-3A92-456D-8D1D-474B08289771}" dt="2023-12-10T22:38:37.918" v="1222" actId="962"/>
          <ac:picMkLst>
            <pc:docMk/>
            <pc:sldMk cId="476466877" sldId="298"/>
            <ac:picMk id="6" creationId="{D921CA66-BFA0-E39F-E1CB-52C528D00790}"/>
          </ac:picMkLst>
        </pc:picChg>
        <pc:picChg chg="del">
          <ac:chgData name="Jeremy Beard" userId="9676edfc3f3b3502" providerId="LiveId" clId="{05D82D89-3A92-456D-8D1D-474B08289771}" dt="2023-12-10T22:38:30.351" v="1219" actId="478"/>
          <ac:picMkLst>
            <pc:docMk/>
            <pc:sldMk cId="476466877" sldId="298"/>
            <ac:picMk id="7" creationId="{8262772D-66B4-1BCA-5071-9F0A8384D30E}"/>
          </ac:picMkLst>
        </pc:picChg>
      </pc:sldChg>
      <pc:sldChg chg="add del">
        <pc:chgData name="Jeremy Beard" userId="9676edfc3f3b3502" providerId="LiveId" clId="{05D82D89-3A92-456D-8D1D-474B08289771}" dt="2023-12-10T22:33:37.124" v="1127" actId="2890"/>
        <pc:sldMkLst>
          <pc:docMk/>
          <pc:sldMk cId="2635647895" sldId="298"/>
        </pc:sldMkLst>
      </pc:sldChg>
      <pc:sldChg chg="add del">
        <pc:chgData name="Jeremy Beard" userId="9676edfc3f3b3502" providerId="LiveId" clId="{05D82D89-3A92-456D-8D1D-474B08289771}" dt="2023-12-10T22:33:34.143" v="1126" actId="2890"/>
        <pc:sldMkLst>
          <pc:docMk/>
          <pc:sldMk cId="258168006" sldId="299"/>
        </pc:sldMkLst>
      </pc:sldChg>
      <pc:sldChg chg="add">
        <pc:chgData name="Jeremy Beard" userId="9676edfc3f3b3502" providerId="LiveId" clId="{05D82D89-3A92-456D-8D1D-474B08289771}" dt="2023-12-10T22:39:04.435" v="1223" actId="2890"/>
        <pc:sldMkLst>
          <pc:docMk/>
          <pc:sldMk cId="2826041157" sldId="299"/>
        </pc:sldMkLst>
      </pc:sldChg>
      <pc:sldChg chg="addSp delSp modSp add mod">
        <pc:chgData name="Jeremy Beard" userId="9676edfc3f3b3502" providerId="LiveId" clId="{05D82D89-3A92-456D-8D1D-474B08289771}" dt="2023-12-10T22:41:56.165" v="1255" actId="1076"/>
        <pc:sldMkLst>
          <pc:docMk/>
          <pc:sldMk cId="421798315" sldId="300"/>
        </pc:sldMkLst>
        <pc:picChg chg="del">
          <ac:chgData name="Jeremy Beard" userId="9676edfc3f3b3502" providerId="LiveId" clId="{05D82D89-3A92-456D-8D1D-474B08289771}" dt="2023-12-10T22:41:39.482" v="1249" actId="478"/>
          <ac:picMkLst>
            <pc:docMk/>
            <pc:sldMk cId="421798315" sldId="300"/>
            <ac:picMk id="5" creationId="{40DFA254-7FE3-41A6-6BDB-AD8A6E6CFB69}"/>
          </ac:picMkLst>
        </pc:picChg>
        <pc:picChg chg="add mod">
          <ac:chgData name="Jeremy Beard" userId="9676edfc3f3b3502" providerId="LiveId" clId="{05D82D89-3A92-456D-8D1D-474B08289771}" dt="2023-12-10T22:41:56.165" v="1255" actId="1076"/>
          <ac:picMkLst>
            <pc:docMk/>
            <pc:sldMk cId="421798315" sldId="300"/>
            <ac:picMk id="6" creationId="{1C3967DA-E66F-0E98-F6F8-3782149EBE14}"/>
          </ac:picMkLst>
        </pc:picChg>
        <pc:picChg chg="del">
          <ac:chgData name="Jeremy Beard" userId="9676edfc3f3b3502" providerId="LiveId" clId="{05D82D89-3A92-456D-8D1D-474B08289771}" dt="2023-12-10T22:41:40.936" v="1250" actId="478"/>
          <ac:picMkLst>
            <pc:docMk/>
            <pc:sldMk cId="421798315" sldId="300"/>
            <ac:picMk id="7" creationId="{8262772D-66B4-1BCA-5071-9F0A8384D30E}"/>
          </ac:picMkLst>
        </pc:picChg>
      </pc:sldChg>
      <pc:sldChg chg="add del">
        <pc:chgData name="Jeremy Beard" userId="9676edfc3f3b3502" providerId="LiveId" clId="{05D82D89-3A92-456D-8D1D-474B08289771}" dt="2023-12-10T22:33:33.154" v="1125" actId="2890"/>
        <pc:sldMkLst>
          <pc:docMk/>
          <pc:sldMk cId="2999265286" sldId="300"/>
        </pc:sldMkLst>
      </pc:sldChg>
      <pc:sldChg chg="modSp add mod ord">
        <pc:chgData name="Jeremy Beard" userId="9676edfc3f3b3502" providerId="LiveId" clId="{05D82D89-3A92-456D-8D1D-474B08289771}" dt="2023-12-10T22:42:44.593" v="1265" actId="20577"/>
        <pc:sldMkLst>
          <pc:docMk/>
          <pc:sldMk cId="1365076809" sldId="301"/>
        </pc:sldMkLst>
        <pc:spChg chg="mod">
          <ac:chgData name="Jeremy Beard" userId="9676edfc3f3b3502" providerId="LiveId" clId="{05D82D89-3A92-456D-8D1D-474B08289771}" dt="2023-12-10T22:42:44.593" v="1265" actId="20577"/>
          <ac:spMkLst>
            <pc:docMk/>
            <pc:sldMk cId="1365076809" sldId="301"/>
            <ac:spMk id="2" creationId="{585EA83B-851B-C76A-6DF3-B94C2AC30BEF}"/>
          </ac:spMkLst>
        </pc:spChg>
      </pc:sldChg>
      <pc:sldChg chg="addSp delSp modSp add mod ord">
        <pc:chgData name="Jeremy Beard" userId="9676edfc3f3b3502" providerId="LiveId" clId="{05D82D89-3A92-456D-8D1D-474B08289771}" dt="2023-12-10T22:42:59.413" v="1272" actId="962"/>
        <pc:sldMkLst>
          <pc:docMk/>
          <pc:sldMk cId="734086824" sldId="302"/>
        </pc:sldMkLst>
        <pc:picChg chg="add mod">
          <ac:chgData name="Jeremy Beard" userId="9676edfc3f3b3502" providerId="LiveId" clId="{05D82D89-3A92-456D-8D1D-474B08289771}" dt="2023-12-10T22:42:59.413" v="1272" actId="962"/>
          <ac:picMkLst>
            <pc:docMk/>
            <pc:sldMk cId="734086824" sldId="302"/>
            <ac:picMk id="5" creationId="{7300231E-09E7-0B55-2708-FDA70B94146A}"/>
          </ac:picMkLst>
        </pc:picChg>
        <pc:picChg chg="del">
          <ac:chgData name="Jeremy Beard" userId="9676edfc3f3b3502" providerId="LiveId" clId="{05D82D89-3A92-456D-8D1D-474B08289771}" dt="2023-12-10T22:42:52.217" v="1269" actId="478"/>
          <ac:picMkLst>
            <pc:docMk/>
            <pc:sldMk cId="734086824" sldId="302"/>
            <ac:picMk id="6" creationId="{D921CA66-BFA0-E39F-E1CB-52C528D00790}"/>
          </ac:picMkLst>
        </pc:picChg>
      </pc:sldChg>
      <pc:sldChg chg="modSp add mod ord">
        <pc:chgData name="Jeremy Beard" userId="9676edfc3f3b3502" providerId="LiveId" clId="{05D82D89-3A92-456D-8D1D-474B08289771}" dt="2023-12-10T22:43:25.284" v="1301" actId="20577"/>
        <pc:sldMkLst>
          <pc:docMk/>
          <pc:sldMk cId="4000908695" sldId="303"/>
        </pc:sldMkLst>
        <pc:spChg chg="mod">
          <ac:chgData name="Jeremy Beard" userId="9676edfc3f3b3502" providerId="LiveId" clId="{05D82D89-3A92-456D-8D1D-474B08289771}" dt="2023-12-10T22:43:25.284" v="1301" actId="20577"/>
          <ac:spMkLst>
            <pc:docMk/>
            <pc:sldMk cId="4000908695" sldId="303"/>
            <ac:spMk id="2" creationId="{585EA83B-851B-C76A-6DF3-B94C2AC30BEF}"/>
          </ac:spMkLst>
        </pc:spChg>
      </pc:sldChg>
      <pc:sldChg chg="modSp add mod">
        <pc:chgData name="Jeremy Beard" userId="9676edfc3f3b3502" providerId="LiveId" clId="{05D82D89-3A92-456D-8D1D-474B08289771}" dt="2023-12-10T22:43:36.619" v="1318" actId="20577"/>
        <pc:sldMkLst>
          <pc:docMk/>
          <pc:sldMk cId="978560737" sldId="304"/>
        </pc:sldMkLst>
        <pc:spChg chg="mod">
          <ac:chgData name="Jeremy Beard" userId="9676edfc3f3b3502" providerId="LiveId" clId="{05D82D89-3A92-456D-8D1D-474B08289771}" dt="2023-12-10T22:43:36.619" v="1318" actId="20577"/>
          <ac:spMkLst>
            <pc:docMk/>
            <pc:sldMk cId="978560737" sldId="304"/>
            <ac:spMk id="2" creationId="{585EA83B-851B-C76A-6DF3-B94C2AC30BEF}"/>
          </ac:spMkLst>
        </pc:spChg>
      </pc:sldChg>
      <pc:sldChg chg="modSp add mod ord">
        <pc:chgData name="Jeremy Beard" userId="9676edfc3f3b3502" providerId="LiveId" clId="{05D82D89-3A92-456D-8D1D-474B08289771}" dt="2023-12-10T23:11:18.664" v="2219" actId="20577"/>
        <pc:sldMkLst>
          <pc:docMk/>
          <pc:sldMk cId="1943005970" sldId="305"/>
        </pc:sldMkLst>
        <pc:spChg chg="mod">
          <ac:chgData name="Jeremy Beard" userId="9676edfc3f3b3502" providerId="LiveId" clId="{05D82D89-3A92-456D-8D1D-474B08289771}" dt="2023-12-10T23:11:18.664" v="2219" actId="20577"/>
          <ac:spMkLst>
            <pc:docMk/>
            <pc:sldMk cId="1943005970" sldId="305"/>
            <ac:spMk id="3" creationId="{2BE8FDE3-DBA4-6A04-C75D-E56FE92EF368}"/>
          </ac:spMkLst>
        </pc:spChg>
      </pc:sldChg>
      <pc:sldChg chg="delSp modSp add mod">
        <pc:chgData name="Jeremy Beard" userId="9676edfc3f3b3502" providerId="LiveId" clId="{05D82D89-3A92-456D-8D1D-474B08289771}" dt="2023-12-10T23:15:58.407" v="2610" actId="20577"/>
        <pc:sldMkLst>
          <pc:docMk/>
          <pc:sldMk cId="4278549494" sldId="306"/>
        </pc:sldMkLst>
        <pc:spChg chg="mod">
          <ac:chgData name="Jeremy Beard" userId="9676edfc3f3b3502" providerId="LiveId" clId="{05D82D89-3A92-456D-8D1D-474B08289771}" dt="2023-12-10T23:15:58.407" v="2610" actId="20577"/>
          <ac:spMkLst>
            <pc:docMk/>
            <pc:sldMk cId="4278549494" sldId="306"/>
            <ac:spMk id="3" creationId="{2BE8FDE3-DBA4-6A04-C75D-E56FE92EF368}"/>
          </ac:spMkLst>
        </pc:spChg>
        <pc:picChg chg="del">
          <ac:chgData name="Jeremy Beard" userId="9676edfc3f3b3502" providerId="LiveId" clId="{05D82D89-3A92-456D-8D1D-474B08289771}" dt="2023-12-10T22:46:13.022" v="1337" actId="478"/>
          <ac:picMkLst>
            <pc:docMk/>
            <pc:sldMk cId="4278549494" sldId="306"/>
            <ac:picMk id="7" creationId="{7975F8BD-9D30-6235-C3DD-8ABDFC1F216D}"/>
          </ac:picMkLst>
        </pc:picChg>
      </pc:sldChg>
      <pc:sldChg chg="addSp delSp modSp add mod">
        <pc:chgData name="Jeremy Beard" userId="9676edfc3f3b3502" providerId="LiveId" clId="{05D82D89-3A92-456D-8D1D-474B08289771}" dt="2023-12-10T23:07:54.009" v="1876" actId="20577"/>
        <pc:sldMkLst>
          <pc:docMk/>
          <pc:sldMk cId="2047083352" sldId="307"/>
        </pc:sldMkLst>
        <pc:spChg chg="mod">
          <ac:chgData name="Jeremy Beard" userId="9676edfc3f3b3502" providerId="LiveId" clId="{05D82D89-3A92-456D-8D1D-474B08289771}" dt="2023-12-10T23:07:54.009" v="1876" actId="20577"/>
          <ac:spMkLst>
            <pc:docMk/>
            <pc:sldMk cId="2047083352" sldId="307"/>
            <ac:spMk id="3" creationId="{2BE8FDE3-DBA4-6A04-C75D-E56FE92EF368}"/>
          </ac:spMkLst>
        </pc:spChg>
        <pc:grpChg chg="add mod">
          <ac:chgData name="Jeremy Beard" userId="9676edfc3f3b3502" providerId="LiveId" clId="{05D82D89-3A92-456D-8D1D-474B08289771}" dt="2023-12-10T23:06:20.938" v="1766" actId="1076"/>
          <ac:grpSpMkLst>
            <pc:docMk/>
            <pc:sldMk cId="2047083352" sldId="307"/>
            <ac:grpSpMk id="12" creationId="{FEE0F3D6-7ADB-9A6B-921B-38074977D6E7}"/>
          </ac:grpSpMkLst>
        </pc:grpChg>
        <pc:picChg chg="mod">
          <ac:chgData name="Jeremy Beard" userId="9676edfc3f3b3502" providerId="LiveId" clId="{05D82D89-3A92-456D-8D1D-474B08289771}" dt="2023-12-10T23:05:02.295" v="1733" actId="1076"/>
          <ac:picMkLst>
            <pc:docMk/>
            <pc:sldMk cId="2047083352" sldId="307"/>
            <ac:picMk id="7" creationId="{7975F8BD-9D30-6235-C3DD-8ABDFC1F216D}"/>
          </ac:picMkLst>
        </pc:picChg>
        <pc:picChg chg="add del mod">
          <ac:chgData name="Jeremy Beard" userId="9676edfc3f3b3502" providerId="LiveId" clId="{05D82D89-3A92-456D-8D1D-474B08289771}" dt="2023-12-10T22:57:22.205" v="1637" actId="21"/>
          <ac:picMkLst>
            <pc:docMk/>
            <pc:sldMk cId="2047083352" sldId="307"/>
            <ac:picMk id="8" creationId="{02BB2C38-53D1-3B2B-FBB0-6B0F924C0B03}"/>
          </ac:picMkLst>
        </pc:picChg>
        <pc:picChg chg="add mod modCrop">
          <ac:chgData name="Jeremy Beard" userId="9676edfc3f3b3502" providerId="LiveId" clId="{05D82D89-3A92-456D-8D1D-474B08289771}" dt="2023-12-10T23:06:16.680" v="1765" actId="164"/>
          <ac:picMkLst>
            <pc:docMk/>
            <pc:sldMk cId="2047083352" sldId="307"/>
            <ac:picMk id="10" creationId="{8C6EDC63-1948-5925-5E51-3F11D76BF705}"/>
          </ac:picMkLst>
        </pc:picChg>
        <pc:picChg chg="add mod modCrop">
          <ac:chgData name="Jeremy Beard" userId="9676edfc3f3b3502" providerId="LiveId" clId="{05D82D89-3A92-456D-8D1D-474B08289771}" dt="2023-12-10T23:06:16.680" v="1765" actId="164"/>
          <ac:picMkLst>
            <pc:docMk/>
            <pc:sldMk cId="2047083352" sldId="307"/>
            <ac:picMk id="11" creationId="{F2AC059F-21A3-B344-7EF7-07A20921A555}"/>
          </ac:picMkLst>
        </pc:picChg>
      </pc:sldChg>
      <pc:sldChg chg="addSp delSp modSp add mod ord">
        <pc:chgData name="Jeremy Beard" userId="9676edfc3f3b3502" providerId="LiveId" clId="{05D82D89-3A92-456D-8D1D-474B08289771}" dt="2023-12-10T23:00:22.130" v="1692" actId="113"/>
        <pc:sldMkLst>
          <pc:docMk/>
          <pc:sldMk cId="2312109399" sldId="308"/>
        </pc:sldMkLst>
        <pc:spChg chg="del">
          <ac:chgData name="Jeremy Beard" userId="9676edfc3f3b3502" providerId="LiveId" clId="{05D82D89-3A92-456D-8D1D-474B08289771}" dt="2023-12-10T22:57:30.102" v="1640" actId="478"/>
          <ac:spMkLst>
            <pc:docMk/>
            <pc:sldMk cId="2312109399" sldId="308"/>
            <ac:spMk id="3" creationId="{2BE8FDE3-DBA4-6A04-C75D-E56FE92EF368}"/>
          </ac:spMkLst>
        </pc:spChg>
        <pc:spChg chg="add del mod">
          <ac:chgData name="Jeremy Beard" userId="9676edfc3f3b3502" providerId="LiveId" clId="{05D82D89-3A92-456D-8D1D-474B08289771}" dt="2023-12-10T22:57:37.503" v="1641" actId="478"/>
          <ac:spMkLst>
            <pc:docMk/>
            <pc:sldMk cId="2312109399" sldId="308"/>
            <ac:spMk id="8" creationId="{FF248FB7-739A-2209-07EB-D763BA99C19B}"/>
          </ac:spMkLst>
        </pc:spChg>
        <pc:spChg chg="add mod">
          <ac:chgData name="Jeremy Beard" userId="9676edfc3f3b3502" providerId="LiveId" clId="{05D82D89-3A92-456D-8D1D-474B08289771}" dt="2023-12-10T23:00:22.130" v="1692" actId="113"/>
          <ac:spMkLst>
            <pc:docMk/>
            <pc:sldMk cId="2312109399" sldId="308"/>
            <ac:spMk id="10" creationId="{2FD46778-4B0A-6087-7F5A-C984002A99DA}"/>
          </ac:spMkLst>
        </pc:spChg>
        <pc:picChg chg="del">
          <ac:chgData name="Jeremy Beard" userId="9676edfc3f3b3502" providerId="LiveId" clId="{05D82D89-3A92-456D-8D1D-474B08289771}" dt="2023-12-10T22:56:57.134" v="1631" actId="478"/>
          <ac:picMkLst>
            <pc:docMk/>
            <pc:sldMk cId="2312109399" sldId="308"/>
            <ac:picMk id="7" creationId="{7975F8BD-9D30-6235-C3DD-8ABDFC1F216D}"/>
          </ac:picMkLst>
        </pc:picChg>
        <pc:picChg chg="add mod">
          <ac:chgData name="Jeremy Beard" userId="9676edfc3f3b3502" providerId="LiveId" clId="{05D82D89-3A92-456D-8D1D-474B08289771}" dt="2023-12-10T22:59:10.214" v="1651" actId="1076"/>
          <ac:picMkLst>
            <pc:docMk/>
            <pc:sldMk cId="2312109399" sldId="308"/>
            <ac:picMk id="9" creationId="{BF6C0F16-92BF-6653-DE5D-CF5A586D3264}"/>
          </ac:picMkLst>
        </pc:picChg>
      </pc:sldChg>
      <pc:sldMasterChg chg="delSldLayout modSldLayout">
        <pc:chgData name="Jeremy Beard" userId="9676edfc3f3b3502" providerId="LiveId" clId="{05D82D89-3A92-456D-8D1D-474B08289771}" dt="2023-12-10T23:16:23.112" v="2611" actId="47"/>
        <pc:sldMasterMkLst>
          <pc:docMk/>
          <pc:sldMasterMk cId="632815418" sldId="2147483677"/>
        </pc:sldMasterMkLst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3731646753" sldId="2147483678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3731646753" sldId="2147483678"/>
              <ac:spMk id="7" creationId="{7F6F36F4-7DE9-1FEC-B750-C863C9353A26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3731646753" sldId="2147483678"/>
              <ac:spMk id="8" creationId="{6E46FF2D-5634-1CEC-A046-F5E1A55FACC4}"/>
            </ac:spMkLst>
          </pc:sp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2068881713" sldId="2147483680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7" creationId="{2DFF0FFB-41F9-6E1D-6D9D-EDF58797ED85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8" creationId="{F088C7AE-625D-7197-50EC-797834BCB468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9" creationId="{7B7D779B-B0AC-CA79-1840-655812FE6E60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11" creationId="{2F3DAD56-2381-3068-3732-994483C2C748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12" creationId="{714833DB-1E7C-8D0A-DA11-1475238326F1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068881713" sldId="2147483680"/>
              <ac:spMk id="13" creationId="{8F60DA1E-2987-43CB-6706-6AE8DDE38F7A}"/>
            </ac:spMkLst>
          </pc:sp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2241777440" sldId="2147483682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241777440" sldId="2147483682"/>
              <ac:spMk id="11" creationId="{903E0C5B-04F6-FB8D-BD8F-C9FF6208BE8C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241777440" sldId="2147483682"/>
              <ac:spMk id="13" creationId="{5EDB9FB5-79B1-25D2-F534-A61A2F2F8209}"/>
            </ac:spMkLst>
          </pc:spChg>
          <pc:picChg chg="add">
            <ac:chgData name="Jeremy Beard" userId="9676edfc3f3b3502" providerId="LiveId" clId="{05D82D89-3A92-456D-8D1D-474B08289771}" dt="2023-12-10T21:13:07.850" v="0"/>
            <ac:picMkLst>
              <pc:docMk/>
              <pc:sldMasterMk cId="632815418" sldId="2147483677"/>
              <pc:sldLayoutMk cId="2241777440" sldId="2147483682"/>
              <ac:picMk id="12" creationId="{B6089FA3-B7A1-764B-1ADD-4E445FE4A1B2}"/>
            </ac:picMkLst>
          </pc:picChg>
          <pc:picChg chg="add">
            <ac:chgData name="Jeremy Beard" userId="9676edfc3f3b3502" providerId="LiveId" clId="{05D82D89-3A92-456D-8D1D-474B08289771}" dt="2023-12-10T21:13:07.850" v="0"/>
            <ac:picMkLst>
              <pc:docMk/>
              <pc:sldMasterMk cId="632815418" sldId="2147483677"/>
              <pc:sldLayoutMk cId="2241777440" sldId="2147483682"/>
              <ac:picMk id="14" creationId="{55C2C2A2-48E0-7176-D558-81AA253D57A7}"/>
            </ac:picMkLst>
          </pc:pic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1592546398" sldId="2147483683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1592546398" sldId="2147483683"/>
              <ac:spMk id="7" creationId="{2BA676EE-BF08-1C8E-F6CF-1A78A5135846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1592546398" sldId="2147483683"/>
              <ac:spMk id="8" creationId="{02127779-CA40-8CC4-478C-1C83F00F4A23}"/>
            </ac:spMkLst>
          </pc:sp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2654717568" sldId="2147483684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654717568" sldId="2147483684"/>
              <ac:spMk id="5" creationId="{7BBDA885-6070-F0A9-6104-AA2261048815}"/>
            </ac:spMkLst>
          </pc:spChg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2654717568" sldId="2147483684"/>
              <ac:spMk id="6" creationId="{E95C02D5-19AA-4391-F974-CBE73B1515DB}"/>
            </ac:spMkLst>
          </pc:spChg>
        </pc:sldLayoutChg>
        <pc:sldLayoutChg chg="addSp">
          <pc:chgData name="Jeremy Beard" userId="9676edfc3f3b3502" providerId="LiveId" clId="{05D82D89-3A92-456D-8D1D-474B08289771}" dt="2023-12-10T21:13:07.850" v="0"/>
          <pc:sldLayoutMkLst>
            <pc:docMk/>
            <pc:sldMasterMk cId="632815418" sldId="2147483677"/>
            <pc:sldLayoutMk cId="614876761" sldId="2147483685"/>
          </pc:sldLayoutMkLst>
          <pc:spChg chg="add">
            <ac:chgData name="Jeremy Beard" userId="9676edfc3f3b3502" providerId="LiveId" clId="{05D82D89-3A92-456D-8D1D-474B08289771}" dt="2023-12-10T21:13:07.850" v="0"/>
            <ac:spMkLst>
              <pc:docMk/>
              <pc:sldMasterMk cId="632815418" sldId="2147483677"/>
              <pc:sldLayoutMk cId="614876761" sldId="2147483685"/>
              <ac:spMk id="8" creationId="{31A6E009-84D9-16A1-85A8-B66142976F59}"/>
            </ac:spMkLst>
          </pc:spChg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3975052513" sldId="2147483693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4173245011" sldId="2147483695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1741442391" sldId="2147483696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1148127795" sldId="2147483697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2447519120" sldId="2147483698"/>
          </pc:sldLayoutMkLst>
        </pc:sldLayoutChg>
        <pc:sldLayoutChg chg="del">
          <pc:chgData name="Jeremy Beard" userId="9676edfc3f3b3502" providerId="LiveId" clId="{05D82D89-3A92-456D-8D1D-474B08289771}" dt="2023-12-10T23:16:23.112" v="2611" actId="47"/>
          <pc:sldLayoutMkLst>
            <pc:docMk/>
            <pc:sldMasterMk cId="632815418" sldId="2147483677"/>
            <pc:sldLayoutMk cId="221227821" sldId="214748369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F6F36F4-7DE9-1FEC-B750-C863C9353A26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46FF2D-5634-1CEC-A046-F5E1A55FACC4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4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0403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6621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6081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878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5892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926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3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864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FF0FFB-41F9-6E1D-6D9D-EDF58797ED85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88C7AE-625D-7197-50EC-797834BCB468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B7D779B-B0AC-CA79-1840-655812FE6E6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3DAD56-2381-3068-3732-994483C2C74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4833DB-1E7C-8D0A-DA11-1475238326F1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60DA1E-2987-43CB-6706-6AE8DDE38F7A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8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459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903E0C5B-04F6-FB8D-BD8F-C9FF6208BE8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B6089FA3-B7A1-764B-1ADD-4E445FE4A1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Image 5" descr="preencoded.png">
            <a:extLst>
              <a:ext uri="{FF2B5EF4-FFF2-40B4-BE49-F238E27FC236}">
                <a16:creationId xmlns:a16="http://schemas.microsoft.com/office/drawing/2014/main" id="{5EDB9FB5-79B1-25D2-F534-A61A2F2F8209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4" name="Image 6" descr="preencoded.png">
            <a:extLst>
              <a:ext uri="{FF2B5EF4-FFF2-40B4-BE49-F238E27FC236}">
                <a16:creationId xmlns:a16="http://schemas.microsoft.com/office/drawing/2014/main" id="{55C2C2A2-48E0-7176-D558-81AA253D57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7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A676EE-BF08-1C8E-F6CF-1A78A5135846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127779-CA40-8CC4-478C-1C83F00F4A2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BDA885-6070-F0A9-6104-AA2261048815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5C02D5-19AA-4391-F974-CBE73B1515D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A6E009-84D9-16A1-85A8-B66142976F5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7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72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15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4" r:id="rId16"/>
    <p:sldLayoutId id="2147483664" r:id="rId17"/>
    <p:sldLayoutId id="2147483655" r:id="rId18"/>
    <p:sldLayoutId id="2147483654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71419004/how-to-plot-vertical-lines-at-specific-dates-in-matplotlib" TargetMode="External"/><Relationship Id="rId13" Type="http://schemas.openxmlformats.org/officeDocument/2006/relationships/hyperlink" Target="https://datascience.stackexchange.com/questions/2368/machine-learning-features-engineering-from-date-time-data" TargetMode="External"/><Relationship Id="rId18" Type="http://schemas.openxmlformats.org/officeDocument/2006/relationships/hyperlink" Target="https://pycaret.readthedocs.io/en/latest/api/regression.html" TargetMode="External"/><Relationship Id="rId3" Type="http://schemas.openxmlformats.org/officeDocument/2006/relationships/hyperlink" Target="https://booking-com13.p.rapidapi.com/flights/one-way" TargetMode="External"/><Relationship Id="rId7" Type="http://schemas.openxmlformats.org/officeDocument/2006/relationships/hyperlink" Target="https://pandas.pydata.org/docs/reference/api/pandas.Series.dt.month.html" TargetMode="External"/><Relationship Id="rId12" Type="http://schemas.openxmlformats.org/officeDocument/2006/relationships/hyperlink" Target="https://pypi.org/project/july/" TargetMode="External"/><Relationship Id="rId17" Type="http://schemas.openxmlformats.org/officeDocument/2006/relationships/hyperlink" Target="https://www.pycaret.org/tutorials/html/REG101.html" TargetMode="External"/><Relationship Id="rId2" Type="http://schemas.openxmlformats.org/officeDocument/2006/relationships/hyperlink" Target="https://github.com/jeremyabeard5/MSDS696" TargetMode="External"/><Relationship Id="rId16" Type="http://schemas.openxmlformats.org/officeDocument/2006/relationships/hyperlink" Target="https://mikulskibartosz.name/time-in-machine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api/pandas.DatetimeIndex.dayofweek.html" TargetMode="External"/><Relationship Id="rId11" Type="http://schemas.openxmlformats.org/officeDocument/2006/relationships/hyperlink" Target="https://matplotlib.org/stable/users/explain/colors/colormaps.html" TargetMode="External"/><Relationship Id="rId5" Type="http://schemas.openxmlformats.org/officeDocument/2006/relationships/hyperlink" Target="https://matplotlib.org/stable/gallery/style_sheets/style_sheets_reference.html" TargetMode="External"/><Relationship Id="rId15" Type="http://schemas.openxmlformats.org/officeDocument/2006/relationships/hyperlink" Target="https://www.reddit.com/r/learnpython/comments/chunas/correlation_with_day_of_week/" TargetMode="External"/><Relationship Id="rId10" Type="http://schemas.openxmlformats.org/officeDocument/2006/relationships/hyperlink" Target="https://calplot.readthedocs.io/en/latest/index.html" TargetMode="External"/><Relationship Id="rId4" Type="http://schemas.openxmlformats.org/officeDocument/2006/relationships/hyperlink" Target="https://stackoverflow.com/questions/40217369/python-linear-regression-predict-by-date" TargetMode="External"/><Relationship Id="rId9" Type="http://schemas.openxmlformats.org/officeDocument/2006/relationships/hyperlink" Target="https://medium.com/analytics-vidhya/calendar-heatmaps-a-perfect-way-to-display-your-time-series-quantitative-data-ad36bf81a3ed" TargetMode="External"/><Relationship Id="rId14" Type="http://schemas.openxmlformats.org/officeDocument/2006/relationships/hyperlink" Target="https://datascience.stackexchange.com/questions/112357/feature-engineering-for-datetime-colum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eremyab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48273-02CC-B5CA-DE74-C3921BD3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sz="4600" dirty="0"/>
              <a:t>Machine Learning in the Clouds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3D0BF-665E-71E7-6220-E447AAF94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Jeremy Beard</a:t>
            </a:r>
          </a:p>
          <a:p>
            <a:r>
              <a:rPr lang="en-US" sz="2800" dirty="0"/>
              <a:t>MSDS 696</a:t>
            </a:r>
          </a:p>
          <a:p>
            <a:r>
              <a:rPr lang="en-US" sz="2800" dirty="0"/>
              <a:t>Capstone</a:t>
            </a:r>
          </a:p>
          <a:p>
            <a:endParaRPr lang="en-US" sz="2800" dirty="0"/>
          </a:p>
          <a:p>
            <a:r>
              <a:rPr lang="en-US" sz="2800" dirty="0"/>
              <a:t>December 2023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F0292-5AE0-09AE-2785-35A58EA5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D921CA66-BFA0-E39F-E1CB-52C528D0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245"/>
            <a:ext cx="12192000" cy="40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6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A83B-851B-C76A-6DF3-B94C2AC3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8410-5676-1D59-A07D-36A6673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7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F0292-5AE0-09AE-2785-35A58EA5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7300231E-09E7-0B55-2708-FDA70B94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76" y="0"/>
            <a:ext cx="863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A83B-851B-C76A-6DF3-B94C2AC3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8410-5676-1D59-A07D-36A6673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</a:t>
            </a:r>
            <a:r>
              <a:rPr lang="en-US" b="1" dirty="0" err="1"/>
              <a:t>pycaret</a:t>
            </a:r>
            <a:r>
              <a:rPr lang="en-US" dirty="0"/>
              <a:t> Python package for rapidly iterating on multiple ML models </a:t>
            </a:r>
          </a:p>
          <a:p>
            <a:endParaRPr lang="en-US" dirty="0"/>
          </a:p>
          <a:p>
            <a:r>
              <a:rPr lang="en-US" dirty="0"/>
              <a:t>Compared multiple dimensions of model parameters</a:t>
            </a:r>
          </a:p>
          <a:p>
            <a:pPr lvl="1"/>
            <a:r>
              <a:rPr lang="en-US" dirty="0"/>
              <a:t>Focus: timeseries handling</a:t>
            </a:r>
          </a:p>
          <a:p>
            <a:pPr lvl="1"/>
            <a:r>
              <a:rPr lang="en-US" dirty="0"/>
              <a:t>Compared 3-5 different methods of </a:t>
            </a:r>
            <a:r>
              <a:rPr lang="en-US"/>
              <a:t>handling datetimes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Created </a:t>
            </a:r>
            <a:r>
              <a:rPr lang="en-US" b="1" dirty="0"/>
              <a:t>1</a:t>
            </a:r>
            <a:r>
              <a:rPr lang="en-US" dirty="0"/>
              <a:t> ML model baseline and </a:t>
            </a:r>
            <a:r>
              <a:rPr lang="en-US" b="1" dirty="0"/>
              <a:t>8</a:t>
            </a:r>
            <a:r>
              <a:rPr lang="en-US" dirty="0"/>
              <a:t> </a:t>
            </a:r>
            <a:r>
              <a:rPr lang="en-US" dirty="0" err="1"/>
              <a:t>pycaret</a:t>
            </a:r>
            <a:r>
              <a:rPr lang="en-US" dirty="0"/>
              <a:t> iterations through 8-10 ML models each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A83B-851B-C76A-6DF3-B94C2AC3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/>
              <a:t>ML Model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8410-5676-1D59-A07D-36A6673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6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BF6C0F16-92BF-6653-DE5D-CF5A586D3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18" y="1935397"/>
            <a:ext cx="8323411" cy="416170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D46778-4B0A-6087-7F5A-C984002A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82" y="2222287"/>
            <a:ext cx="3565722" cy="3636511"/>
          </a:xfrm>
        </p:spPr>
        <p:txBody>
          <a:bodyPr/>
          <a:lstStyle/>
          <a:p>
            <a:r>
              <a:rPr lang="en-US" b="1" dirty="0"/>
              <a:t>Mean Average Error: </a:t>
            </a:r>
            <a:r>
              <a:rPr lang="en-US" dirty="0"/>
              <a:t>Average of the absolute differences between the predicted and actual values</a:t>
            </a:r>
          </a:p>
        </p:txBody>
      </p:sp>
    </p:spTree>
    <p:extLst>
      <p:ext uri="{BB962C8B-B14F-4D97-AF65-F5344CB8AC3E}">
        <p14:creationId xmlns:p14="http://schemas.microsoft.com/office/powerpoint/2010/main" val="231210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58" y="2222287"/>
            <a:ext cx="5754434" cy="3636511"/>
          </a:xfrm>
        </p:spPr>
        <p:txBody>
          <a:bodyPr/>
          <a:lstStyle/>
          <a:p>
            <a:r>
              <a:rPr lang="en-US" dirty="0"/>
              <a:t>Overall good performance</a:t>
            </a:r>
          </a:p>
          <a:p>
            <a:pPr lvl="1"/>
            <a:r>
              <a:rPr lang="en-US" u="sng" dirty="0"/>
              <a:t>MAE</a:t>
            </a:r>
            <a:r>
              <a:rPr lang="en-US" dirty="0"/>
              <a:t>: $22.05</a:t>
            </a:r>
          </a:p>
          <a:p>
            <a:pPr lvl="1"/>
            <a:r>
              <a:rPr lang="en-US" u="sng" dirty="0"/>
              <a:t>R</a:t>
            </a:r>
            <a:r>
              <a:rPr lang="en-US" u="sng" baseline="30000" dirty="0"/>
              <a:t>2</a:t>
            </a:r>
            <a:r>
              <a:rPr lang="en-US" dirty="0"/>
              <a:t>: 0.83 </a:t>
            </a:r>
          </a:p>
          <a:p>
            <a:r>
              <a:rPr lang="en-US" dirty="0" err="1"/>
              <a:t>Pycaret</a:t>
            </a:r>
            <a:r>
              <a:rPr lang="en-US" dirty="0"/>
              <a:t> timeseries generator did not perform as well as expected</a:t>
            </a:r>
          </a:p>
          <a:p>
            <a:r>
              <a:rPr lang="en-US" u="sng" dirty="0"/>
              <a:t>Random Forest</a:t>
            </a:r>
            <a:r>
              <a:rPr lang="en-US" dirty="0"/>
              <a:t> and </a:t>
            </a:r>
            <a:r>
              <a:rPr lang="en-US" u="sng" dirty="0"/>
              <a:t>Extra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75F8BD-9D30-6235-C3DD-8ABDFC1F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10" y="2157776"/>
            <a:ext cx="5788686" cy="344534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0F3D6-7ADB-9A6B-921B-38074977D6E7}"/>
              </a:ext>
            </a:extLst>
          </p:cNvPr>
          <p:cNvGrpSpPr/>
          <p:nvPr/>
        </p:nvGrpSpPr>
        <p:grpSpPr>
          <a:xfrm>
            <a:off x="4237320" y="5858798"/>
            <a:ext cx="3717357" cy="604853"/>
            <a:chOff x="2944230" y="5915888"/>
            <a:chExt cx="3717357" cy="6048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6EDC63-1948-5925-5E51-3F11D76BF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198"/>
            <a:stretch/>
          </p:blipFill>
          <p:spPr>
            <a:xfrm>
              <a:off x="2944230" y="5916420"/>
              <a:ext cx="3013225" cy="6043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AC059F-21A3-B344-7EF7-07A20921A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830"/>
            <a:stretch/>
          </p:blipFill>
          <p:spPr>
            <a:xfrm>
              <a:off x="5957455" y="5915888"/>
              <a:ext cx="704132" cy="604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08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data!</a:t>
            </a:r>
          </a:p>
          <a:p>
            <a:pPr lvl="1"/>
            <a:r>
              <a:rPr lang="en-US" dirty="0"/>
              <a:t>More airports, more airlines, continually update the sqlite3 database </a:t>
            </a:r>
          </a:p>
          <a:p>
            <a:pPr lvl="1"/>
            <a:r>
              <a:rPr lang="en-US" dirty="0"/>
              <a:t>5-sec latency API queries made 45,000 datapoints take all weekend </a:t>
            </a:r>
          </a:p>
          <a:p>
            <a:pPr lvl="1"/>
            <a:r>
              <a:rPr lang="en-US" dirty="0"/>
              <a:t>Research other API’s</a:t>
            </a:r>
          </a:p>
          <a:p>
            <a:pPr lvl="1"/>
            <a:r>
              <a:rPr lang="en-US" dirty="0"/>
              <a:t>Implement selenium?</a:t>
            </a:r>
          </a:p>
          <a:p>
            <a:r>
              <a:rPr lang="en-US" dirty="0"/>
              <a:t>Implement more feature engineering </a:t>
            </a:r>
          </a:p>
          <a:p>
            <a:r>
              <a:rPr lang="en-US" dirty="0"/>
              <a:t>Experiment with more Tableau dashboarding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0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Booking.com API, we were able to create a model with $22 Mean Average Error prediction</a:t>
            </a:r>
          </a:p>
          <a:p>
            <a:r>
              <a:rPr lang="en-US" dirty="0"/>
              <a:t>Data is biased according to when it was scraped</a:t>
            </a:r>
          </a:p>
          <a:p>
            <a:r>
              <a:rPr lang="en-US" dirty="0"/>
              <a:t>Best Models: Random Forest, Extra Trees</a:t>
            </a:r>
          </a:p>
          <a:p>
            <a:pPr lvl="1"/>
            <a:r>
              <a:rPr lang="en-US" dirty="0"/>
              <a:t>Using Ordinate datetime </a:t>
            </a:r>
          </a:p>
          <a:p>
            <a:r>
              <a:rPr lang="en-US" dirty="0"/>
              <a:t>Timeseries still a question in my mind, it should perform better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5275519" cy="1627632"/>
          </a:xfrm>
        </p:spPr>
        <p:txBody>
          <a:bodyPr/>
          <a:lstStyle/>
          <a:p>
            <a:r>
              <a:rPr lang="en-US" dirty="0"/>
              <a:t>TRAVEL IS NOT REWARD FOR WORKING, IT’S EDUCATION FOR LIVING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Anthony Bourdain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70059"/>
            <a:ext cx="10554574" cy="428892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https://github.com/jeremyabeard5/MSDS696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https://booking-com13.p.rapidapi.com/flights</a:t>
            </a:r>
            <a:r>
              <a:rPr lang="en-US">
                <a:hlinkClick r:id="rId3"/>
              </a:rPr>
              <a:t>/one-way</a:t>
            </a:r>
            <a:r>
              <a:rPr lang="en-US" sz="1000"/>
              <a:t> 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https://stackoverflow.com/questions/40217369/python-linear-regression-predict-by-date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https://matplotlib.org/stable/gallery/style_sheets/style_sheets_reference.html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https://pandas.pydata.org/docs/reference/api/pandas.DatetimeIndex.dayofweek.html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https://pandas.pydata.org/docs/reference/api/pandas.Series.dt.month.html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https://stackoverflow.com/questions/71419004/how-to-plot-vertical-lines-at-specific-dates-in-matplotlib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https://medium.com/analytics-vidhya/calendar-heatmaps-a-perfect-way-to-display-your-time-series-quantitative-data-ad36bf81a3ed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https://calplot.readthedocs.io/en/latest/index.html</a:t>
            </a:r>
            <a:r>
              <a:rPr lang="en-US" dirty="0"/>
              <a:t> </a:t>
            </a:r>
          </a:p>
          <a:p>
            <a:r>
              <a:rPr lang="en-US" dirty="0">
                <a:hlinkClick r:id="rId11"/>
              </a:rPr>
              <a:t>https://matplotlib.org/stable/users/explain/colors/colormaps.html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https://medium.com/analytics-vidhya/calendar-heatmaps-a-perfect-way-to-display-your-time-series-quantitative-data-ad36bf81a3ed</a:t>
            </a:r>
            <a:r>
              <a:rPr lang="en-US" dirty="0"/>
              <a:t> </a:t>
            </a:r>
          </a:p>
          <a:p>
            <a:r>
              <a:rPr lang="en-US" dirty="0">
                <a:hlinkClick r:id="rId12"/>
              </a:rPr>
              <a:t>https://pypi.org/project/july/</a:t>
            </a:r>
            <a:r>
              <a:rPr lang="en-US" dirty="0"/>
              <a:t> </a:t>
            </a:r>
          </a:p>
          <a:p>
            <a:r>
              <a:rPr lang="en-US" dirty="0">
                <a:hlinkClick r:id="rId13"/>
              </a:rPr>
              <a:t>https://datascience.stackexchange.com/questions/2368/machine-learning-features-engineering-from-date-time-data</a:t>
            </a:r>
            <a:r>
              <a:rPr lang="en-US" dirty="0"/>
              <a:t> </a:t>
            </a:r>
          </a:p>
          <a:p>
            <a:r>
              <a:rPr lang="en-US" dirty="0">
                <a:hlinkClick r:id="rId14"/>
              </a:rPr>
              <a:t>https://datascience.stackexchange.com/questions/112357/feature-engineering-for-datetime-column</a:t>
            </a:r>
            <a:r>
              <a:rPr lang="en-US" dirty="0"/>
              <a:t> </a:t>
            </a:r>
          </a:p>
          <a:p>
            <a:r>
              <a:rPr lang="en-US" dirty="0">
                <a:hlinkClick r:id="rId15"/>
              </a:rPr>
              <a:t>https://www.reddit.com/r/learnpython/comments/chunas/correlation_with_day_of_week/</a:t>
            </a:r>
            <a:r>
              <a:rPr lang="en-US" dirty="0"/>
              <a:t> </a:t>
            </a:r>
          </a:p>
          <a:p>
            <a:r>
              <a:rPr lang="en-US" dirty="0">
                <a:hlinkClick r:id="rId16"/>
              </a:rPr>
              <a:t>https://mikulskibartosz.name/time-in-machine-learning</a:t>
            </a:r>
            <a:r>
              <a:rPr lang="en-US" dirty="0"/>
              <a:t> </a:t>
            </a:r>
          </a:p>
          <a:p>
            <a:r>
              <a:rPr lang="en-US" dirty="0">
                <a:hlinkClick r:id="rId17"/>
              </a:rPr>
              <a:t>https://www.pycaret.org/tutorials/html/REG101.html</a:t>
            </a:r>
            <a:r>
              <a:rPr lang="en-US" dirty="0"/>
              <a:t> </a:t>
            </a:r>
          </a:p>
          <a:p>
            <a:r>
              <a:rPr lang="en-US" dirty="0">
                <a:hlinkClick r:id="rId18"/>
              </a:rPr>
              <a:t>https://pycaret.readthedocs.io/en/latest/api/regression.html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EFBED-198B-649E-0217-6AA9EA49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9D5E1-35A4-70CE-1000-7CD38CBE5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4563" y="947607"/>
            <a:ext cx="5232643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000" dirty="0"/>
              <a:t>Jeremy Beard</a:t>
            </a:r>
          </a:p>
          <a:p>
            <a:r>
              <a:rPr lang="en-US" sz="2000" dirty="0"/>
              <a:t>jeremyab5@gmail.com</a:t>
            </a:r>
          </a:p>
          <a:p>
            <a:r>
              <a:rPr lang="en-US" sz="2000" dirty="0">
                <a:hlinkClick r:id="rId2"/>
              </a:rPr>
              <a:t>https://www.linkedin.com/in/jeremyab5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30890-4C7C-79DE-BB97-36551492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1CA1-72D2-17C7-9C5D-F6F21C84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Problem Statement 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Methods and Operations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​ Notable EDA Plots 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ML Overview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ML Results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Conclusions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Future Work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259184"/>
            <a:ext cx="10554574" cy="3636511"/>
          </a:xfrm>
        </p:spPr>
        <p:txBody>
          <a:bodyPr/>
          <a:lstStyle/>
          <a:p>
            <a:r>
              <a:rPr lang="en-US" dirty="0"/>
              <a:t>The challenge is to implement a web-scraping solution that extracts relevant data, including departure details, flight duration, layovers, class types, and current/historical pricing information, from a relevant online source (or sources). </a:t>
            </a:r>
          </a:p>
          <a:p>
            <a:r>
              <a:rPr lang="en-US" dirty="0"/>
              <a:t>Solution will enable the creation of a precise predictive model and empower stakeholders with valuable insights for informed decision-making in the airline industry.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342C16-C44F-F580-3AE6-B109752D0391}"/>
              </a:ext>
            </a:extLst>
          </p:cNvPr>
          <p:cNvSpPr txBox="1">
            <a:spLocks/>
          </p:cNvSpPr>
          <p:nvPr/>
        </p:nvSpPr>
        <p:spPr>
          <a:xfrm>
            <a:off x="818712" y="1169266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“How can we reliably predict trends and prices for air travel based on common real-life inputs to leverage the same ML tactics corporations are utilizing, but on consumer-side?”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30890-4C7C-79DE-BB97-36551492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Methods,</a:t>
            </a:r>
            <a:br>
              <a:rPr lang="en-US" dirty="0"/>
            </a:br>
            <a:r>
              <a:rPr lang="en-US" dirty="0"/>
              <a:t>Operations</a:t>
            </a:r>
            <a:br>
              <a:rPr lang="en-US" dirty="0"/>
            </a:br>
            <a:r>
              <a:rPr lang="en-US" dirty="0"/>
              <a:t>		  &amp;</a:t>
            </a:r>
            <a:br>
              <a:rPr lang="en-US" dirty="0"/>
            </a:br>
            <a:r>
              <a:rPr lang="en-US" dirty="0"/>
              <a:t>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1CA1-72D2-17C7-9C5D-F6F21C84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Web-scraping (via API)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EDA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Tableau Dashboarding 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​ Model Creation 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Model Comparison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 Final Model Selection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r>
              <a:rPr lang="en-US" dirty="0"/>
              <a:t>​ Summary​</a:t>
            </a:r>
          </a:p>
          <a:p>
            <a:pPr>
              <a:spcBef>
                <a:spcPct val="20000"/>
              </a:spcBef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A83B-851B-C76A-6DF3-B94C2AC3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/>
              <a:t>Notable EDA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8410-5676-1D59-A07D-36A6673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1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F0292-5AE0-09AE-2785-35A58EA5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D01734A-FA8A-B9BD-D52C-B967D6F9B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0" t="24132" r="11545" b="25000"/>
          <a:stretch/>
        </p:blipFill>
        <p:spPr>
          <a:xfrm>
            <a:off x="2283618" y="197857"/>
            <a:ext cx="7624763" cy="2535818"/>
          </a:xfrm>
          <a:prstGeom prst="rect">
            <a:avLst/>
          </a:prstGeom>
        </p:spPr>
      </p:pic>
      <p:pic>
        <p:nvPicPr>
          <p:cNvPr id="11" name="Picture 10" descr="A graph with lines and red dots&#10;&#10;Description automatically generated">
            <a:extLst>
              <a:ext uri="{FF2B5EF4-FFF2-40B4-BE49-F238E27FC236}">
                <a16:creationId xmlns:a16="http://schemas.microsoft.com/office/drawing/2014/main" id="{D163885A-82D6-1C04-B49F-B5360689D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52" t="17778" r="11852" b="18125"/>
          <a:stretch/>
        </p:blipFill>
        <p:spPr>
          <a:xfrm>
            <a:off x="2602706" y="2830703"/>
            <a:ext cx="6986587" cy="39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F0292-5AE0-09AE-2785-35A58EA5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40DFA254-7FE3-41A6-6BDB-AD8A6E6C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63" y="238744"/>
            <a:ext cx="9136236" cy="3045412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262772D-66B4-1BCA-5071-9F0A8384D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6" t="23443" r="11154" b="22853"/>
          <a:stretch/>
        </p:blipFill>
        <p:spPr>
          <a:xfrm>
            <a:off x="1620062" y="3399845"/>
            <a:ext cx="9132852" cy="31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F0292-5AE0-09AE-2785-35A58EA5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4F90-B4C3-305F-AB9F-1429F83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C3967DA-E66F-0E98-F6F8-3782149E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756920"/>
            <a:ext cx="1002030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705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2</vt:lpstr>
      <vt:lpstr>Quotable</vt:lpstr>
      <vt:lpstr>Machine Learning in the Clouds</vt:lpstr>
      <vt:lpstr>TRAVEL IS NOT REWARD FOR WORKING, IT’S EDUCATION FOR LIVING </vt:lpstr>
      <vt:lpstr>AGENDA</vt:lpstr>
      <vt:lpstr>Problem Statement</vt:lpstr>
      <vt:lpstr>  Methods, Operations     &amp;  Processes</vt:lpstr>
      <vt:lpstr>Notable EDA</vt:lpstr>
      <vt:lpstr>PowerPoint Presentation</vt:lpstr>
      <vt:lpstr>PowerPoint Presentation</vt:lpstr>
      <vt:lpstr>PowerPoint Presentation</vt:lpstr>
      <vt:lpstr>PowerPoint Presentation</vt:lpstr>
      <vt:lpstr>Tableau</vt:lpstr>
      <vt:lpstr>PowerPoint Presentation</vt:lpstr>
      <vt:lpstr>Machine Learning  Overview</vt:lpstr>
      <vt:lpstr>ML Overview</vt:lpstr>
      <vt:lpstr>ML Model Results</vt:lpstr>
      <vt:lpstr>ML Model Results</vt:lpstr>
      <vt:lpstr>ML Model Results</vt:lpstr>
      <vt:lpstr>Future Work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Jeremy Beard</dc:creator>
  <cp:lastModifiedBy>Jeremy Beard</cp:lastModifiedBy>
  <cp:revision>1</cp:revision>
  <dcterms:created xsi:type="dcterms:W3CDTF">2023-12-03T17:46:03Z</dcterms:created>
  <dcterms:modified xsi:type="dcterms:W3CDTF">2023-12-10T23:21:29Z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