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7" r:id="rId4"/>
  </p:sldMasterIdLst>
  <p:notesMasterIdLst>
    <p:notesMasterId r:id="rId26"/>
  </p:notesMasterIdLst>
  <p:sldIdLst>
    <p:sldId id="278" r:id="rId5"/>
    <p:sldId id="282" r:id="rId6"/>
    <p:sldId id="279" r:id="rId7"/>
    <p:sldId id="280" r:id="rId8"/>
    <p:sldId id="295" r:id="rId9"/>
    <p:sldId id="296" r:id="rId10"/>
    <p:sldId id="297" r:id="rId11"/>
    <p:sldId id="299" r:id="rId12"/>
    <p:sldId id="300" r:id="rId13"/>
    <p:sldId id="298" r:id="rId14"/>
    <p:sldId id="301" r:id="rId15"/>
    <p:sldId id="302" r:id="rId16"/>
    <p:sldId id="303" r:id="rId17"/>
    <p:sldId id="292" r:id="rId18"/>
    <p:sldId id="304" r:id="rId19"/>
    <p:sldId id="308" r:id="rId20"/>
    <p:sldId id="307" r:id="rId21"/>
    <p:sldId id="305" r:id="rId22"/>
    <p:sldId id="306" r:id="rId23"/>
    <p:sldId id="294" r:id="rId24"/>
    <p:sldId id="293" r:id="rId25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pos="2136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8" orient="horz" pos="1152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0" orient="horz" pos="1512" userDrawn="1">
          <p15:clr>
            <a:srgbClr val="A4A3A4"/>
          </p15:clr>
        </p15:guide>
        <p15:guide id="11" pos="7680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3" pos="1008" userDrawn="1">
          <p15:clr>
            <a:srgbClr val="A4A3A4"/>
          </p15:clr>
        </p15:guide>
        <p15:guide id="14" pos="1584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4" orient="horz" pos="960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D82D89-3A92-456D-8D1D-474B08289771}" v="117" dt="2023-12-11T00:10:21.248"/>
  </p1510:revLst>
</p1510:revInfo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09" autoAdjust="0"/>
  </p:normalViewPr>
  <p:slideViewPr>
    <p:cSldViewPr snapToGrid="0" snapToObjects="1">
      <p:cViewPr varScale="1">
        <p:scale>
          <a:sx n="91" d="100"/>
          <a:sy n="91" d="100"/>
        </p:scale>
        <p:origin x="780" y="78"/>
      </p:cViewPr>
      <p:guideLst>
        <p:guide/>
        <p:guide pos="456"/>
        <p:guide orient="horz" pos="2616"/>
        <p:guide orient="horz" pos="3264"/>
        <p:guide pos="6912"/>
        <p:guide orient="horz" pos="2136"/>
        <p:guide orient="horz" pos="4008"/>
        <p:guide orient="horz" pos="1152"/>
        <p:guide orient="horz" pos="2352"/>
        <p:guide orient="horz" pos="1512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orient="horz" pos="960"/>
        <p:guide pos="5256"/>
        <p:guide pos="72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remy Beard" userId="9676edfc3f3b3502" providerId="LiveId" clId="{05D82D89-3A92-456D-8D1D-474B08289771}"/>
    <pc:docChg chg="undo redo custSel addSld delSld modSld sldOrd modMainMaster">
      <pc:chgData name="Jeremy Beard" userId="9676edfc3f3b3502" providerId="LiveId" clId="{05D82D89-3A92-456D-8D1D-474B08289771}" dt="2023-12-11T00:10:26.522" v="2807" actId="20577"/>
      <pc:docMkLst>
        <pc:docMk/>
      </pc:docMkLst>
      <pc:sldChg chg="addSp delSp modSp mod setBg delDesignElem">
        <pc:chgData name="Jeremy Beard" userId="9676edfc3f3b3502" providerId="LiveId" clId="{05D82D89-3A92-456D-8D1D-474B08289771}" dt="2023-12-10T22:33:47.958" v="1135"/>
        <pc:sldMkLst>
          <pc:docMk/>
          <pc:sldMk cId="2131568492" sldId="278"/>
        </pc:sldMkLst>
        <pc:spChg chg="add mod">
          <ac:chgData name="Jeremy Beard" userId="9676edfc3f3b3502" providerId="LiveId" clId="{05D82D89-3A92-456D-8D1D-474B08289771}" dt="2023-12-10T22:16:17.782" v="204" actId="20577"/>
          <ac:spMkLst>
            <pc:docMk/>
            <pc:sldMk cId="2131568492" sldId="278"/>
            <ac:spMk id="2" creationId="{5F548273-02CC-B5CA-DE74-C3921BD3CB6F}"/>
          </ac:spMkLst>
        </pc:spChg>
        <pc:spChg chg="add mod">
          <ac:chgData name="Jeremy Beard" userId="9676edfc3f3b3502" providerId="LiveId" clId="{05D82D89-3A92-456D-8D1D-474B08289771}" dt="2023-12-10T22:16:42.543" v="252" actId="20577"/>
          <ac:spMkLst>
            <pc:docMk/>
            <pc:sldMk cId="2131568492" sldId="278"/>
            <ac:spMk id="3" creationId="{FB13D0BF-665E-71E7-6220-E447AAF9426A}"/>
          </ac:spMkLst>
        </pc:spChg>
        <pc:spChg chg="del mod replId">
          <ac:chgData name="Jeremy Beard" userId="9676edfc3f3b3502" providerId="LiveId" clId="{05D82D89-3A92-456D-8D1D-474B08289771}" dt="2023-12-10T21:13:16.036" v="4" actId="26606"/>
          <ac:spMkLst>
            <pc:docMk/>
            <pc:sldMk cId="2131568492" sldId="278"/>
            <ac:spMk id="5" creationId="{516860D9-9D47-C0BB-B2B4-4B6F2B36CFCC}"/>
          </ac:spMkLst>
        </pc:spChg>
        <pc:spChg chg="del mod replId">
          <ac:chgData name="Jeremy Beard" userId="9676edfc3f3b3502" providerId="LiveId" clId="{05D82D89-3A92-456D-8D1D-474B08289771}" dt="2023-12-10T22:16:27" v="205" actId="478"/>
          <ac:spMkLst>
            <pc:docMk/>
            <pc:sldMk cId="2131568492" sldId="278"/>
            <ac:spMk id="6" creationId="{86C1060B-300F-3CE3-E5AA-D8E29791C960}"/>
          </ac:spMkLst>
        </pc:spChg>
        <pc:spChg chg="add del">
          <ac:chgData name="Jeremy Beard" userId="9676edfc3f3b3502" providerId="LiveId" clId="{05D82D89-3A92-456D-8D1D-474B08289771}" dt="2023-12-10T22:33:47.958" v="1135"/>
          <ac:spMkLst>
            <pc:docMk/>
            <pc:sldMk cId="2131568492" sldId="278"/>
            <ac:spMk id="8" creationId="{21DCC7BA-3740-47E1-91B9-6269381397AE}"/>
          </ac:spMkLst>
        </pc:spChg>
        <pc:spChg chg="add del">
          <ac:chgData name="Jeremy Beard" userId="9676edfc3f3b3502" providerId="LiveId" clId="{05D82D89-3A92-456D-8D1D-474B08289771}" dt="2023-12-10T22:33:47.958" v="1135"/>
          <ac:spMkLst>
            <pc:docMk/>
            <pc:sldMk cId="2131568492" sldId="278"/>
            <ac:spMk id="10" creationId="{84CEFA49-6B2F-4FE6-B6AF-31D49E68C23B}"/>
          </ac:spMkLst>
        </pc:spChg>
      </pc:sldChg>
      <pc:sldChg chg="addSp delSp modSp mod setBg delDesignElem">
        <pc:chgData name="Jeremy Beard" userId="9676edfc3f3b3502" providerId="LiveId" clId="{05D82D89-3A92-456D-8D1D-474B08289771}" dt="2023-12-11T00:10:26.522" v="2807" actId="20577"/>
        <pc:sldMkLst>
          <pc:docMk/>
          <pc:sldMk cId="3855531800" sldId="279"/>
        </pc:sldMkLst>
        <pc:spChg chg="add">
          <ac:chgData name="Jeremy Beard" userId="9676edfc3f3b3502" providerId="LiveId" clId="{05D82D89-3A92-456D-8D1D-474B08289771}" dt="2023-12-10T21:13:27.525" v="7" actId="26606"/>
          <ac:spMkLst>
            <pc:docMk/>
            <pc:sldMk cId="3855531800" sldId="279"/>
            <ac:spMk id="2" creationId="{F4C30890-4C7C-79DE-BB97-36551492C16F}"/>
          </ac:spMkLst>
        </pc:spChg>
        <pc:spChg chg="add mod">
          <ac:chgData name="Jeremy Beard" userId="9676edfc3f3b3502" providerId="LiveId" clId="{05D82D89-3A92-456D-8D1D-474B08289771}" dt="2023-12-11T00:10:26.522" v="2807" actId="20577"/>
          <ac:spMkLst>
            <pc:docMk/>
            <pc:sldMk cId="3855531800" sldId="279"/>
            <ac:spMk id="3" creationId="{F2381CA1-72D2-17C7-9C5D-F6F21C84DF3C}"/>
          </ac:spMkLst>
        </pc:spChg>
        <pc:spChg chg="del mod replId">
          <ac:chgData name="Jeremy Beard" userId="9676edfc3f3b3502" providerId="LiveId" clId="{05D82D89-3A92-456D-8D1D-474B08289771}" dt="2023-12-10T21:13:27.525" v="7" actId="26606"/>
          <ac:spMkLst>
            <pc:docMk/>
            <pc:sldMk cId="3855531800" sldId="279"/>
            <ac:spMk id="5" creationId="{85C565E9-D88A-55D3-9D42-BD1C24B6DE9F}"/>
          </ac:spMkLst>
        </pc:spChg>
        <pc:spChg chg="del mod replId">
          <ac:chgData name="Jeremy Beard" userId="9676edfc3f3b3502" providerId="LiveId" clId="{05D82D89-3A92-456D-8D1D-474B08289771}" dt="2023-12-10T21:13:27.525" v="7" actId="26606"/>
          <ac:spMkLst>
            <pc:docMk/>
            <pc:sldMk cId="3855531800" sldId="279"/>
            <ac:spMk id="6" creationId="{4D1F66E5-D2D7-172B-46BA-FEBFE092CC7F}"/>
          </ac:spMkLst>
        </pc:spChg>
        <pc:spChg chg="add del">
          <ac:chgData name="Jeremy Beard" userId="9676edfc3f3b3502" providerId="LiveId" clId="{05D82D89-3A92-456D-8D1D-474B08289771}" dt="2023-12-10T22:33:47.958" v="1135"/>
          <ac:spMkLst>
            <pc:docMk/>
            <pc:sldMk cId="3855531800" sldId="279"/>
            <ac:spMk id="8" creationId="{8EE457FF-670E-4EC1-ACD4-1173DA9A7975}"/>
          </ac:spMkLst>
        </pc:spChg>
        <pc:spChg chg="add del">
          <ac:chgData name="Jeremy Beard" userId="9676edfc3f3b3502" providerId="LiveId" clId="{05D82D89-3A92-456D-8D1D-474B08289771}" dt="2023-12-10T22:33:47.958" v="1135"/>
          <ac:spMkLst>
            <pc:docMk/>
            <pc:sldMk cId="3855531800" sldId="279"/>
            <ac:spMk id="10" creationId="{089A69AF-D57B-49B4-886C-D4A5DC194421}"/>
          </ac:spMkLst>
        </pc:spChg>
        <pc:spChg chg="add del">
          <ac:chgData name="Jeremy Beard" userId="9676edfc3f3b3502" providerId="LiveId" clId="{05D82D89-3A92-456D-8D1D-474B08289771}" dt="2023-12-10T22:33:47.958" v="1135"/>
          <ac:spMkLst>
            <pc:docMk/>
            <pc:sldMk cId="3855531800" sldId="279"/>
            <ac:spMk id="12" creationId="{CABDC08D-6093-4397-92D4-54D00E2BB1C2}"/>
          </ac:spMkLst>
        </pc:spChg>
      </pc:sldChg>
      <pc:sldChg chg="addSp delSp modSp mod">
        <pc:chgData name="Jeremy Beard" userId="9676edfc3f3b3502" providerId="LiveId" clId="{05D82D89-3A92-456D-8D1D-474B08289771}" dt="2023-12-10T23:59:01.193" v="2763" actId="478"/>
        <pc:sldMkLst>
          <pc:docMk/>
          <pc:sldMk cId="979622006" sldId="280"/>
        </pc:sldMkLst>
        <pc:spChg chg="mod">
          <ac:chgData name="Jeremy Beard" userId="9676edfc3f3b3502" providerId="LiveId" clId="{05D82D89-3A92-456D-8D1D-474B08289771}" dt="2023-12-10T22:33:47.958" v="1135"/>
          <ac:spMkLst>
            <pc:docMk/>
            <pc:sldMk cId="979622006" sldId="280"/>
            <ac:spMk id="2" creationId="{4A940BC6-9DA0-FB4D-8879-DC8B3958C07C}"/>
          </ac:spMkLst>
        </pc:spChg>
        <pc:spChg chg="mod">
          <ac:chgData name="Jeremy Beard" userId="9676edfc3f3b3502" providerId="LiveId" clId="{05D82D89-3A92-456D-8D1D-474B08289771}" dt="2023-12-10T22:21:43.261" v="611" actId="1036"/>
          <ac:spMkLst>
            <pc:docMk/>
            <pc:sldMk cId="979622006" sldId="280"/>
            <ac:spMk id="3" creationId="{1E0B8C4B-3A3C-9FD1-59FB-1666C1F09376}"/>
          </ac:spMkLst>
        </pc:spChg>
        <pc:spChg chg="add mod">
          <ac:chgData name="Jeremy Beard" userId="9676edfc3f3b3502" providerId="LiveId" clId="{05D82D89-3A92-456D-8D1D-474B08289771}" dt="2023-12-10T22:27:16.524" v="945" actId="20577"/>
          <ac:spMkLst>
            <pc:docMk/>
            <pc:sldMk cId="979622006" sldId="280"/>
            <ac:spMk id="4" creationId="{07342C16-C44F-F580-3AE6-B109752D0391}"/>
          </ac:spMkLst>
        </pc:spChg>
        <pc:spChg chg="del mod">
          <ac:chgData name="Jeremy Beard" userId="9676edfc3f3b3502" providerId="LiveId" clId="{05D82D89-3A92-456D-8D1D-474B08289771}" dt="2023-12-10T23:59:01.193" v="2763" actId="478"/>
          <ac:spMkLst>
            <pc:docMk/>
            <pc:sldMk cId="979622006" sldId="280"/>
            <ac:spMk id="14" creationId="{03571BF2-FCCE-E7A0-736D-9168D2BBFF63}"/>
          </ac:spMkLst>
        </pc:spChg>
        <pc:spChg chg="mod">
          <ac:chgData name="Jeremy Beard" userId="9676edfc3f3b3502" providerId="LiveId" clId="{05D82D89-3A92-456D-8D1D-474B08289771}" dt="2023-12-10T22:33:47.958" v="1135"/>
          <ac:spMkLst>
            <pc:docMk/>
            <pc:sldMk cId="979622006" sldId="280"/>
            <ac:spMk id="15" creationId="{7FC3FD3F-45EE-74E3-AD64-441303B83EF3}"/>
          </ac:spMkLst>
        </pc:spChg>
      </pc:sldChg>
      <pc:sldChg chg="addSp delSp modSp del mod ord setBg">
        <pc:chgData name="Jeremy Beard" userId="9676edfc3f3b3502" providerId="LiveId" clId="{05D82D89-3A92-456D-8D1D-474B08289771}" dt="2023-12-10T23:16:23.112" v="2611" actId="47"/>
        <pc:sldMkLst>
          <pc:docMk/>
          <pc:sldMk cId="2952923800" sldId="281"/>
        </pc:sldMkLst>
        <pc:spChg chg="add del mod replId">
          <ac:chgData name="Jeremy Beard" userId="9676edfc3f3b3502" providerId="LiveId" clId="{05D82D89-3A92-456D-8D1D-474B08289771}" dt="2023-12-10T22:33:47.958" v="1135"/>
          <ac:spMkLst>
            <pc:docMk/>
            <pc:sldMk cId="2952923800" sldId="281"/>
            <ac:spMk id="2" creationId="{D53B219B-7E3A-7E84-6386-37313F0CFB09}"/>
          </ac:spMkLst>
        </pc:spChg>
        <pc:spChg chg="add del mod">
          <ac:chgData name="Jeremy Beard" userId="9676edfc3f3b3502" providerId="LiveId" clId="{05D82D89-3A92-456D-8D1D-474B08289771}" dt="2023-12-10T22:33:45.144" v="1134" actId="26606"/>
          <ac:spMkLst>
            <pc:docMk/>
            <pc:sldMk cId="2952923800" sldId="281"/>
            <ac:spMk id="2" creationId="{EDAB9CF1-E704-5AA9-4F48-CDAB0C7DA27E}"/>
          </ac:spMkLst>
        </pc:spChg>
        <pc:spChg chg="del mod">
          <ac:chgData name="Jeremy Beard" userId="9676edfc3f3b3502" providerId="LiveId" clId="{05D82D89-3A92-456D-8D1D-474B08289771}" dt="2023-12-10T22:32:27.555" v="1091" actId="478"/>
          <ac:spMkLst>
            <pc:docMk/>
            <pc:sldMk cId="2952923800" sldId="281"/>
            <ac:spMk id="3" creationId="{A2E339BF-E6D7-DD0E-AF02-6813852EE723}"/>
          </ac:spMkLst>
        </pc:spChg>
        <pc:spChg chg="add del mod">
          <ac:chgData name="Jeremy Beard" userId="9676edfc3f3b3502" providerId="LiveId" clId="{05D82D89-3A92-456D-8D1D-474B08289771}" dt="2023-12-10T22:32:30.342" v="1092" actId="478"/>
          <ac:spMkLst>
            <pc:docMk/>
            <pc:sldMk cId="2952923800" sldId="281"/>
            <ac:spMk id="5" creationId="{AF6D680B-8408-3FC9-D46D-2EB096814BCB}"/>
          </ac:spMkLst>
        </pc:spChg>
        <pc:spChg chg="add del">
          <ac:chgData name="Jeremy Beard" userId="9676edfc3f3b3502" providerId="LiveId" clId="{05D82D89-3A92-456D-8D1D-474B08289771}" dt="2023-12-10T22:33:45.144" v="1134" actId="26606"/>
          <ac:spMkLst>
            <pc:docMk/>
            <pc:sldMk cId="2952923800" sldId="281"/>
            <ac:spMk id="7" creationId="{8775F366-526C-4C42-8931-696FFE8AA517}"/>
          </ac:spMkLst>
        </pc:spChg>
        <pc:spChg chg="add del">
          <ac:chgData name="Jeremy Beard" userId="9676edfc3f3b3502" providerId="LiveId" clId="{05D82D89-3A92-456D-8D1D-474B08289771}" dt="2023-12-10T22:33:45.144" v="1134" actId="26606"/>
          <ac:spMkLst>
            <pc:docMk/>
            <pc:sldMk cId="2952923800" sldId="281"/>
            <ac:spMk id="9" creationId="{2FE8DED1-24FF-4A79-873B-ECE3ABE73035}"/>
          </ac:spMkLst>
        </pc:spChg>
        <pc:spChg chg="add del">
          <ac:chgData name="Jeremy Beard" userId="9676edfc3f3b3502" providerId="LiveId" clId="{05D82D89-3A92-456D-8D1D-474B08289771}" dt="2023-12-10T22:33:45.144" v="1134" actId="26606"/>
          <ac:spMkLst>
            <pc:docMk/>
            <pc:sldMk cId="2952923800" sldId="281"/>
            <ac:spMk id="11" creationId="{0AA6A048-501A-4387-906B-B8A8543E7B11}"/>
          </ac:spMkLst>
        </pc:spChg>
      </pc:sldChg>
      <pc:sldChg chg="modSp mod ord">
        <pc:chgData name="Jeremy Beard" userId="9676edfc3f3b3502" providerId="LiveId" clId="{05D82D89-3A92-456D-8D1D-474B08289771}" dt="2023-12-10T22:33:47.958" v="1135"/>
        <pc:sldMkLst>
          <pc:docMk/>
          <pc:sldMk cId="685681062" sldId="282"/>
        </pc:sldMkLst>
        <pc:spChg chg="mod">
          <ac:chgData name="Jeremy Beard" userId="9676edfc3f3b3502" providerId="LiveId" clId="{05D82D89-3A92-456D-8D1D-474B08289771}" dt="2023-12-10T22:31:00.522" v="1034" actId="14100"/>
          <ac:spMkLst>
            <pc:docMk/>
            <pc:sldMk cId="685681062" sldId="282"/>
            <ac:spMk id="2" creationId="{FD5E8954-9BCB-7FD9-A210-38DC54382D45}"/>
          </ac:spMkLst>
        </pc:spChg>
        <pc:spChg chg="mod">
          <ac:chgData name="Jeremy Beard" userId="9676edfc3f3b3502" providerId="LiveId" clId="{05D82D89-3A92-456D-8D1D-474B08289771}" dt="2023-12-10T22:33:47.958" v="1135"/>
          <ac:spMkLst>
            <pc:docMk/>
            <pc:sldMk cId="685681062" sldId="282"/>
            <ac:spMk id="4" creationId="{D2BBD890-6A99-C160-C084-2916E2310718}"/>
          </ac:spMkLst>
        </pc:spChg>
        <pc:spChg chg="mod">
          <ac:chgData name="Jeremy Beard" userId="9676edfc3f3b3502" providerId="LiveId" clId="{05D82D89-3A92-456D-8D1D-474B08289771}" dt="2023-12-10T22:33:47.958" v="1135"/>
          <ac:spMkLst>
            <pc:docMk/>
            <pc:sldMk cId="685681062" sldId="282"/>
            <ac:spMk id="5" creationId="{EEE736C0-59DE-A4DF-7A05-6F22D48CC0D3}"/>
          </ac:spMkLst>
        </pc:spChg>
        <pc:spChg chg="mod">
          <ac:chgData name="Jeremy Beard" userId="9676edfc3f3b3502" providerId="LiveId" clId="{05D82D89-3A92-456D-8D1D-474B08289771}" dt="2023-12-10T22:33:47.958" v="1135"/>
          <ac:spMkLst>
            <pc:docMk/>
            <pc:sldMk cId="685681062" sldId="282"/>
            <ac:spMk id="6" creationId="{8E016EE4-D06F-BB48-F27D-14F290F0FE86}"/>
          </ac:spMkLst>
        </pc:spChg>
        <pc:spChg chg="mod">
          <ac:chgData name="Jeremy Beard" userId="9676edfc3f3b3502" providerId="LiveId" clId="{05D82D89-3A92-456D-8D1D-474B08289771}" dt="2023-12-10T22:33:47.958" v="1135"/>
          <ac:spMkLst>
            <pc:docMk/>
            <pc:sldMk cId="685681062" sldId="282"/>
            <ac:spMk id="23" creationId="{94FF72B7-0438-3641-5939-75128934B0DF}"/>
          </ac:spMkLst>
        </pc:spChg>
      </pc:sldChg>
      <pc:sldChg chg="addSp delSp modSp del mod ord setBg setClrOvrMap delDesignElem">
        <pc:chgData name="Jeremy Beard" userId="9676edfc3f3b3502" providerId="LiveId" clId="{05D82D89-3A92-456D-8D1D-474B08289771}" dt="2023-12-10T23:16:23.112" v="2611" actId="47"/>
        <pc:sldMkLst>
          <pc:docMk/>
          <pc:sldMk cId="2886474736" sldId="284"/>
        </pc:sldMkLst>
        <pc:spChg chg="add">
          <ac:chgData name="Jeremy Beard" userId="9676edfc3f3b3502" providerId="LiveId" clId="{05D82D89-3A92-456D-8D1D-474B08289771}" dt="2023-12-10T21:13:52.648" v="9" actId="26606"/>
          <ac:spMkLst>
            <pc:docMk/>
            <pc:sldMk cId="2886474736" sldId="284"/>
            <ac:spMk id="2" creationId="{159CB256-BA3A-A2A4-4080-85B6B888E344}"/>
          </ac:spMkLst>
        </pc:spChg>
        <pc:spChg chg="add">
          <ac:chgData name="Jeremy Beard" userId="9676edfc3f3b3502" providerId="LiveId" clId="{05D82D89-3A92-456D-8D1D-474B08289771}" dt="2023-12-10T21:13:52.648" v="9" actId="26606"/>
          <ac:spMkLst>
            <pc:docMk/>
            <pc:sldMk cId="2886474736" sldId="284"/>
            <ac:spMk id="7" creationId="{EE43589B-2787-95B8-8AF9-EAB9C9FFABEC}"/>
          </ac:spMkLst>
        </pc:spChg>
        <pc:spChg chg="add mod">
          <ac:chgData name="Jeremy Beard" userId="9676edfc3f3b3502" providerId="LiveId" clId="{05D82D89-3A92-456D-8D1D-474B08289771}" dt="2023-12-10T22:33:47.958" v="1135"/>
          <ac:spMkLst>
            <pc:docMk/>
            <pc:sldMk cId="2886474736" sldId="284"/>
            <ac:spMk id="8" creationId="{E6F65D1C-2D1D-061E-952A-1C442826E304}"/>
          </ac:spMkLst>
        </pc:spChg>
        <pc:spChg chg="del mod replId">
          <ac:chgData name="Jeremy Beard" userId="9676edfc3f3b3502" providerId="LiveId" clId="{05D82D89-3A92-456D-8D1D-474B08289771}" dt="2023-12-10T21:13:52.648" v="9" actId="26606"/>
          <ac:spMkLst>
            <pc:docMk/>
            <pc:sldMk cId="2886474736" sldId="284"/>
            <ac:spMk id="10" creationId="{884B311B-3177-0658-3585-6639F26A9BF6}"/>
          </ac:spMkLst>
        </pc:spChg>
        <pc:spChg chg="del mod replId">
          <ac:chgData name="Jeremy Beard" userId="9676edfc3f3b3502" providerId="LiveId" clId="{05D82D89-3A92-456D-8D1D-474B08289771}" dt="2023-12-10T21:13:52.648" v="9" actId="26606"/>
          <ac:spMkLst>
            <pc:docMk/>
            <pc:sldMk cId="2886474736" sldId="284"/>
            <ac:spMk id="12" creationId="{3A122237-B06F-5E42-B051-D7859FC21D7D}"/>
          </ac:spMkLst>
        </pc:spChg>
        <pc:spChg chg="add del">
          <ac:chgData name="Jeremy Beard" userId="9676edfc3f3b3502" providerId="LiveId" clId="{05D82D89-3A92-456D-8D1D-474B08289771}" dt="2023-12-10T22:33:47.958" v="1135"/>
          <ac:spMkLst>
            <pc:docMk/>
            <pc:sldMk cId="2886474736" sldId="284"/>
            <ac:spMk id="13" creationId="{133F8CB7-795C-4272-9073-64D8CF97F220}"/>
          </ac:spMkLst>
        </pc:spChg>
        <pc:spChg chg="del mod replId">
          <ac:chgData name="Jeremy Beard" userId="9676edfc3f3b3502" providerId="LiveId" clId="{05D82D89-3A92-456D-8D1D-474B08289771}" dt="2023-12-10T21:13:52.648" v="9" actId="26606"/>
          <ac:spMkLst>
            <pc:docMk/>
            <pc:sldMk cId="2886474736" sldId="284"/>
            <ac:spMk id="14" creationId="{AECF22D2-2B16-C40D-AA90-609B5CD08B3D}"/>
          </ac:spMkLst>
        </pc:spChg>
        <pc:spChg chg="add del">
          <ac:chgData name="Jeremy Beard" userId="9676edfc3f3b3502" providerId="LiveId" clId="{05D82D89-3A92-456D-8D1D-474B08289771}" dt="2023-12-10T22:33:47.958" v="1135"/>
          <ac:spMkLst>
            <pc:docMk/>
            <pc:sldMk cId="2886474736" sldId="284"/>
            <ac:spMk id="15" creationId="{B7743172-17A8-4FA4-8434-B813E03B7665}"/>
          </ac:spMkLst>
        </pc:spChg>
        <pc:spChg chg="add del">
          <ac:chgData name="Jeremy Beard" userId="9676edfc3f3b3502" providerId="LiveId" clId="{05D82D89-3A92-456D-8D1D-474B08289771}" dt="2023-12-10T22:33:47.958" v="1135"/>
          <ac:spMkLst>
            <pc:docMk/>
            <pc:sldMk cId="2886474736" sldId="284"/>
            <ac:spMk id="17" creationId="{4CE1233C-FD2F-489E-BFDE-086F5FED6491}"/>
          </ac:spMkLst>
        </pc:spChg>
        <pc:graphicFrameChg chg="add">
          <ac:chgData name="Jeremy Beard" userId="9676edfc3f3b3502" providerId="LiveId" clId="{05D82D89-3A92-456D-8D1D-474B08289771}" dt="2023-12-10T21:13:52.648" v="9" actId="26606"/>
          <ac:graphicFrameMkLst>
            <pc:docMk/>
            <pc:sldMk cId="2886474736" sldId="284"/>
            <ac:graphicFrameMk id="6" creationId="{D52A27C8-1583-C1B7-4301-84C33AE49A0B}"/>
          </ac:graphicFrameMkLst>
        </pc:graphicFrameChg>
        <pc:graphicFrameChg chg="del mod replId">
          <ac:chgData name="Jeremy Beard" userId="9676edfc3f3b3502" providerId="LiveId" clId="{05D82D89-3A92-456D-8D1D-474B08289771}" dt="2023-12-10T21:13:52.648" v="9" actId="26606"/>
          <ac:graphicFrameMkLst>
            <pc:docMk/>
            <pc:sldMk cId="2886474736" sldId="284"/>
            <ac:graphicFrameMk id="11" creationId="{705AB9BF-07E9-9DED-DB8B-F644759C8FDC}"/>
          </ac:graphicFrameMkLst>
        </pc:graphicFrameChg>
      </pc:sldChg>
      <pc:sldChg chg="addSp delSp modSp del mod ord setBg setClrOvrMap delDesignElem">
        <pc:chgData name="Jeremy Beard" userId="9676edfc3f3b3502" providerId="LiveId" clId="{05D82D89-3A92-456D-8D1D-474B08289771}" dt="2023-12-10T23:16:23.112" v="2611" actId="47"/>
        <pc:sldMkLst>
          <pc:docMk/>
          <pc:sldMk cId="2011930182" sldId="285"/>
        </pc:sldMkLst>
        <pc:spChg chg="add">
          <ac:chgData name="Jeremy Beard" userId="9676edfc3f3b3502" providerId="LiveId" clId="{05D82D89-3A92-456D-8D1D-474B08289771}" dt="2023-12-10T21:14:28.712" v="11" actId="26606"/>
          <ac:spMkLst>
            <pc:docMk/>
            <pc:sldMk cId="2011930182" sldId="285"/>
            <ac:spMk id="2" creationId="{E71795C2-600C-4238-94EB-FDF731B7947E}"/>
          </ac:spMkLst>
        </pc:spChg>
        <pc:spChg chg="add">
          <ac:chgData name="Jeremy Beard" userId="9676edfc3f3b3502" providerId="LiveId" clId="{05D82D89-3A92-456D-8D1D-474B08289771}" dt="2023-12-10T21:14:28.712" v="11" actId="26606"/>
          <ac:spMkLst>
            <pc:docMk/>
            <pc:sldMk cId="2011930182" sldId="285"/>
            <ac:spMk id="4" creationId="{A3814304-8D11-8EF2-FC0B-4BF865919F89}"/>
          </ac:spMkLst>
        </pc:spChg>
        <pc:spChg chg="add">
          <ac:chgData name="Jeremy Beard" userId="9676edfc3f3b3502" providerId="LiveId" clId="{05D82D89-3A92-456D-8D1D-474B08289771}" dt="2023-12-10T21:14:28.712" v="11" actId="26606"/>
          <ac:spMkLst>
            <pc:docMk/>
            <pc:sldMk cId="2011930182" sldId="285"/>
            <ac:spMk id="5" creationId="{9F96FF54-7401-6B9D-496F-D5AEDCE9CF9D}"/>
          </ac:spMkLst>
        </pc:spChg>
        <pc:spChg chg="add">
          <ac:chgData name="Jeremy Beard" userId="9676edfc3f3b3502" providerId="LiveId" clId="{05D82D89-3A92-456D-8D1D-474B08289771}" dt="2023-12-10T21:14:28.712" v="11" actId="26606"/>
          <ac:spMkLst>
            <pc:docMk/>
            <pc:sldMk cId="2011930182" sldId="285"/>
            <ac:spMk id="6" creationId="{877D15DF-6B0E-BDCD-4F68-81F3520FF0C6}"/>
          </ac:spMkLst>
        </pc:spChg>
        <pc:spChg chg="add">
          <ac:chgData name="Jeremy Beard" userId="9676edfc3f3b3502" providerId="LiveId" clId="{05D82D89-3A92-456D-8D1D-474B08289771}" dt="2023-12-10T21:14:28.712" v="11" actId="26606"/>
          <ac:spMkLst>
            <pc:docMk/>
            <pc:sldMk cId="2011930182" sldId="285"/>
            <ac:spMk id="8" creationId="{7830A6D5-A6E2-7C4E-A112-08DA047F85B1}"/>
          </ac:spMkLst>
        </pc:spChg>
        <pc:spChg chg="add">
          <ac:chgData name="Jeremy Beard" userId="9676edfc3f3b3502" providerId="LiveId" clId="{05D82D89-3A92-456D-8D1D-474B08289771}" dt="2023-12-10T21:14:28.712" v="11" actId="26606"/>
          <ac:spMkLst>
            <pc:docMk/>
            <pc:sldMk cId="2011930182" sldId="285"/>
            <ac:spMk id="9" creationId="{04222AD5-C159-1117-AF33-9ABD3E95E3DB}"/>
          </ac:spMkLst>
        </pc:spChg>
        <pc:spChg chg="add">
          <ac:chgData name="Jeremy Beard" userId="9676edfc3f3b3502" providerId="LiveId" clId="{05D82D89-3A92-456D-8D1D-474B08289771}" dt="2023-12-10T21:14:28.712" v="11" actId="26606"/>
          <ac:spMkLst>
            <pc:docMk/>
            <pc:sldMk cId="2011930182" sldId="285"/>
            <ac:spMk id="11" creationId="{D46DA8E4-8268-97ED-DF8D-5DEB00E32698}"/>
          </ac:spMkLst>
        </pc:spChg>
        <pc:spChg chg="add">
          <ac:chgData name="Jeremy Beard" userId="9676edfc3f3b3502" providerId="LiveId" clId="{05D82D89-3A92-456D-8D1D-474B08289771}" dt="2023-12-10T21:14:28.712" v="11" actId="26606"/>
          <ac:spMkLst>
            <pc:docMk/>
            <pc:sldMk cId="2011930182" sldId="285"/>
            <ac:spMk id="12" creationId="{02FF7347-DE54-5178-492B-2FD65D4FCEB7}"/>
          </ac:spMkLst>
        </pc:spChg>
        <pc:spChg chg="add">
          <ac:chgData name="Jeremy Beard" userId="9676edfc3f3b3502" providerId="LiveId" clId="{05D82D89-3A92-456D-8D1D-474B08289771}" dt="2023-12-10T21:14:28.712" v="11" actId="26606"/>
          <ac:spMkLst>
            <pc:docMk/>
            <pc:sldMk cId="2011930182" sldId="285"/>
            <ac:spMk id="14" creationId="{8A53D16B-6BEF-14EC-4CA3-C5379A753C5C}"/>
          </ac:spMkLst>
        </pc:spChg>
        <pc:spChg chg="add">
          <ac:chgData name="Jeremy Beard" userId="9676edfc3f3b3502" providerId="LiveId" clId="{05D82D89-3A92-456D-8D1D-474B08289771}" dt="2023-12-10T21:14:28.712" v="11" actId="26606"/>
          <ac:spMkLst>
            <pc:docMk/>
            <pc:sldMk cId="2011930182" sldId="285"/>
            <ac:spMk id="73" creationId="{E5D51EC8-875F-288C-23C9-61DC8C606DA8}"/>
          </ac:spMkLst>
        </pc:spChg>
        <pc:spChg chg="add">
          <ac:chgData name="Jeremy Beard" userId="9676edfc3f3b3502" providerId="LiveId" clId="{05D82D89-3A92-456D-8D1D-474B08289771}" dt="2023-12-10T21:14:28.712" v="11" actId="26606"/>
          <ac:spMkLst>
            <pc:docMk/>
            <pc:sldMk cId="2011930182" sldId="285"/>
            <ac:spMk id="74" creationId="{97353223-E08E-7379-FA5B-F43491ABA5D2}"/>
          </ac:spMkLst>
        </pc:spChg>
        <pc:spChg chg="del mod replId">
          <ac:chgData name="Jeremy Beard" userId="9676edfc3f3b3502" providerId="LiveId" clId="{05D82D89-3A92-456D-8D1D-474B08289771}" dt="2023-12-10T21:14:28.712" v="11" actId="26606"/>
          <ac:spMkLst>
            <pc:docMk/>
            <pc:sldMk cId="2011930182" sldId="285"/>
            <ac:spMk id="76" creationId="{77C09F16-6D23-666F-6800-8FC697831948}"/>
          </ac:spMkLst>
        </pc:spChg>
        <pc:spChg chg="del mod replId">
          <ac:chgData name="Jeremy Beard" userId="9676edfc3f3b3502" providerId="LiveId" clId="{05D82D89-3A92-456D-8D1D-474B08289771}" dt="2023-12-10T21:14:28.712" v="11" actId="26606"/>
          <ac:spMkLst>
            <pc:docMk/>
            <pc:sldMk cId="2011930182" sldId="285"/>
            <ac:spMk id="77" creationId="{253AA363-0A91-5CE9-7764-DD7813D6BF70}"/>
          </ac:spMkLst>
        </pc:spChg>
        <pc:spChg chg="del mod replId">
          <ac:chgData name="Jeremy Beard" userId="9676edfc3f3b3502" providerId="LiveId" clId="{05D82D89-3A92-456D-8D1D-474B08289771}" dt="2023-12-10T21:14:28.712" v="11" actId="26606"/>
          <ac:spMkLst>
            <pc:docMk/>
            <pc:sldMk cId="2011930182" sldId="285"/>
            <ac:spMk id="78" creationId="{B964C6B0-844C-A964-2B74-46CF893E1381}"/>
          </ac:spMkLst>
        </pc:spChg>
        <pc:spChg chg="add del">
          <ac:chgData name="Jeremy Beard" userId="9676edfc3f3b3502" providerId="LiveId" clId="{05D82D89-3A92-456D-8D1D-474B08289771}" dt="2023-12-10T22:33:47.958" v="1135"/>
          <ac:spMkLst>
            <pc:docMk/>
            <pc:sldMk cId="2011930182" sldId="285"/>
            <ac:spMk id="79" creationId="{B9D93730-8C7D-423D-9137-597B5FA65701}"/>
          </ac:spMkLst>
        </pc:spChg>
        <pc:spChg chg="add del">
          <ac:chgData name="Jeremy Beard" userId="9676edfc3f3b3502" providerId="LiveId" clId="{05D82D89-3A92-456D-8D1D-474B08289771}" dt="2023-12-10T22:33:47.958" v="1135"/>
          <ac:spMkLst>
            <pc:docMk/>
            <pc:sldMk cId="2011930182" sldId="285"/>
            <ac:spMk id="81" creationId="{31095359-A3F5-45A1-BE39-3176384B498B}"/>
          </ac:spMkLst>
        </pc:spChg>
        <pc:spChg chg="del mod replId">
          <ac:chgData name="Jeremy Beard" userId="9676edfc3f3b3502" providerId="LiveId" clId="{05D82D89-3A92-456D-8D1D-474B08289771}" dt="2023-12-10T21:14:28.712" v="11" actId="26606"/>
          <ac:spMkLst>
            <pc:docMk/>
            <pc:sldMk cId="2011930182" sldId="285"/>
            <ac:spMk id="82" creationId="{B2AF69D5-AD7B-521D-22B1-50D8A24356AC}"/>
          </ac:spMkLst>
        </pc:spChg>
        <pc:spChg chg="add del">
          <ac:chgData name="Jeremy Beard" userId="9676edfc3f3b3502" providerId="LiveId" clId="{05D82D89-3A92-456D-8D1D-474B08289771}" dt="2023-12-10T22:33:47.958" v="1135"/>
          <ac:spMkLst>
            <pc:docMk/>
            <pc:sldMk cId="2011930182" sldId="285"/>
            <ac:spMk id="83" creationId="{CCC3BF85-22AC-4EA9-BA3C-305A8B4F8953}"/>
          </ac:spMkLst>
        </pc:spChg>
        <pc:spChg chg="del mod replId">
          <ac:chgData name="Jeremy Beard" userId="9676edfc3f3b3502" providerId="LiveId" clId="{05D82D89-3A92-456D-8D1D-474B08289771}" dt="2023-12-10T21:14:28.712" v="11" actId="26606"/>
          <ac:spMkLst>
            <pc:docMk/>
            <pc:sldMk cId="2011930182" sldId="285"/>
            <ac:spMk id="84" creationId="{91128191-45A5-DEA1-F978-421F83D5E664}"/>
          </ac:spMkLst>
        </pc:spChg>
        <pc:spChg chg="del mod replId">
          <ac:chgData name="Jeremy Beard" userId="9676edfc3f3b3502" providerId="LiveId" clId="{05D82D89-3A92-456D-8D1D-474B08289771}" dt="2023-12-10T21:14:28.712" v="11" actId="26606"/>
          <ac:spMkLst>
            <pc:docMk/>
            <pc:sldMk cId="2011930182" sldId="285"/>
            <ac:spMk id="86" creationId="{EEF6A845-F328-1053-A365-3DA9CBAF9BA4}"/>
          </ac:spMkLst>
        </pc:spChg>
        <pc:spChg chg="del mod replId">
          <ac:chgData name="Jeremy Beard" userId="9676edfc3f3b3502" providerId="LiveId" clId="{05D82D89-3A92-456D-8D1D-474B08289771}" dt="2023-12-10T21:14:28.712" v="11" actId="26606"/>
          <ac:spMkLst>
            <pc:docMk/>
            <pc:sldMk cId="2011930182" sldId="285"/>
            <ac:spMk id="87" creationId="{F46AF003-A457-D7E6-F39B-1A85A426A3E5}"/>
          </ac:spMkLst>
        </pc:spChg>
        <pc:spChg chg="del mod replId">
          <ac:chgData name="Jeremy Beard" userId="9676edfc3f3b3502" providerId="LiveId" clId="{05D82D89-3A92-456D-8D1D-474B08289771}" dt="2023-12-10T21:14:28.712" v="11" actId="26606"/>
          <ac:spMkLst>
            <pc:docMk/>
            <pc:sldMk cId="2011930182" sldId="285"/>
            <ac:spMk id="89" creationId="{0A413FDF-11CF-6B9B-871F-ED1ED06E76B9}"/>
          </ac:spMkLst>
        </pc:spChg>
        <pc:spChg chg="del mod replId">
          <ac:chgData name="Jeremy Beard" userId="9676edfc3f3b3502" providerId="LiveId" clId="{05D82D89-3A92-456D-8D1D-474B08289771}" dt="2023-12-10T21:14:28.712" v="11" actId="26606"/>
          <ac:spMkLst>
            <pc:docMk/>
            <pc:sldMk cId="2011930182" sldId="285"/>
            <ac:spMk id="90" creationId="{B3CED26D-9022-0D83-FB0D-E3471E6F7ECE}"/>
          </ac:spMkLst>
        </pc:spChg>
        <pc:spChg chg="del mod replId">
          <ac:chgData name="Jeremy Beard" userId="9676edfc3f3b3502" providerId="LiveId" clId="{05D82D89-3A92-456D-8D1D-474B08289771}" dt="2023-12-10T21:14:28.712" v="11" actId="26606"/>
          <ac:spMkLst>
            <pc:docMk/>
            <pc:sldMk cId="2011930182" sldId="285"/>
            <ac:spMk id="92" creationId="{518301B7-15C5-E184-096F-BF82F42163C2}"/>
          </ac:spMkLst>
        </pc:spChg>
        <pc:spChg chg="del mod replId">
          <ac:chgData name="Jeremy Beard" userId="9676edfc3f3b3502" providerId="LiveId" clId="{05D82D89-3A92-456D-8D1D-474B08289771}" dt="2023-12-10T21:14:28.712" v="11" actId="26606"/>
          <ac:spMkLst>
            <pc:docMk/>
            <pc:sldMk cId="2011930182" sldId="285"/>
            <ac:spMk id="93" creationId="{DD57FB11-65D1-6B1C-8D88-F932BF765A7C}"/>
          </ac:spMkLst>
        </pc:spChg>
        <pc:picChg chg="add">
          <ac:chgData name="Jeremy Beard" userId="9676edfc3f3b3502" providerId="LiveId" clId="{05D82D89-3A92-456D-8D1D-474B08289771}" dt="2023-12-10T21:14:28.712" v="11" actId="26606"/>
          <ac:picMkLst>
            <pc:docMk/>
            <pc:sldMk cId="2011930182" sldId="285"/>
            <ac:picMk id="16" creationId="{46FC1BD7-51A8-6855-C88F-0410FFD39382}"/>
          </ac:picMkLst>
        </pc:picChg>
        <pc:picChg chg="add">
          <ac:chgData name="Jeremy Beard" userId="9676edfc3f3b3502" providerId="LiveId" clId="{05D82D89-3A92-456D-8D1D-474B08289771}" dt="2023-12-10T21:14:28.712" v="11" actId="26606"/>
          <ac:picMkLst>
            <pc:docMk/>
            <pc:sldMk cId="2011930182" sldId="285"/>
            <ac:picMk id="18" creationId="{B0C5D95E-0815-1753-1FD8-15EBD47CB208}"/>
          </ac:picMkLst>
        </pc:picChg>
        <pc:picChg chg="add">
          <ac:chgData name="Jeremy Beard" userId="9676edfc3f3b3502" providerId="LiveId" clId="{05D82D89-3A92-456D-8D1D-474B08289771}" dt="2023-12-10T21:14:28.712" v="11" actId="26606"/>
          <ac:picMkLst>
            <pc:docMk/>
            <pc:sldMk cId="2011930182" sldId="285"/>
            <ac:picMk id="20" creationId="{0ED8D757-E10D-79DE-35CB-40301EC70D94}"/>
          </ac:picMkLst>
        </pc:picChg>
        <pc:picChg chg="add">
          <ac:chgData name="Jeremy Beard" userId="9676edfc3f3b3502" providerId="LiveId" clId="{05D82D89-3A92-456D-8D1D-474B08289771}" dt="2023-12-10T21:14:28.712" v="11" actId="26606"/>
          <ac:picMkLst>
            <pc:docMk/>
            <pc:sldMk cId="2011930182" sldId="285"/>
            <ac:picMk id="22" creationId="{BC2C6AF5-7046-AC65-D4ED-97B43F197D37}"/>
          </ac:picMkLst>
        </pc:picChg>
        <pc:picChg chg="del mod replId">
          <ac:chgData name="Jeremy Beard" userId="9676edfc3f3b3502" providerId="LiveId" clId="{05D82D89-3A92-456D-8D1D-474B08289771}" dt="2023-12-10T21:14:28.712" v="11" actId="26606"/>
          <ac:picMkLst>
            <pc:docMk/>
            <pc:sldMk cId="2011930182" sldId="285"/>
            <ac:picMk id="80" creationId="{53DF829E-A1C4-421E-3B50-ABC29F74AD7E}"/>
          </ac:picMkLst>
        </pc:picChg>
        <pc:picChg chg="del mod replId">
          <ac:chgData name="Jeremy Beard" userId="9676edfc3f3b3502" providerId="LiveId" clId="{05D82D89-3A92-456D-8D1D-474B08289771}" dt="2023-12-10T21:14:28.712" v="11" actId="26606"/>
          <ac:picMkLst>
            <pc:docMk/>
            <pc:sldMk cId="2011930182" sldId="285"/>
            <ac:picMk id="85" creationId="{E5C9C66F-AADD-4ED0-1C1D-B85BA2731ECA}"/>
          </ac:picMkLst>
        </pc:picChg>
        <pc:picChg chg="del mod replId">
          <ac:chgData name="Jeremy Beard" userId="9676edfc3f3b3502" providerId="LiveId" clId="{05D82D89-3A92-456D-8D1D-474B08289771}" dt="2023-12-10T21:14:28.712" v="11" actId="26606"/>
          <ac:picMkLst>
            <pc:docMk/>
            <pc:sldMk cId="2011930182" sldId="285"/>
            <ac:picMk id="88" creationId="{886BA800-53E3-4B2D-1E62-F03543D34994}"/>
          </ac:picMkLst>
        </pc:picChg>
        <pc:picChg chg="del mod replId">
          <ac:chgData name="Jeremy Beard" userId="9676edfc3f3b3502" providerId="LiveId" clId="{05D82D89-3A92-456D-8D1D-474B08289771}" dt="2023-12-10T21:14:28.712" v="11" actId="26606"/>
          <ac:picMkLst>
            <pc:docMk/>
            <pc:sldMk cId="2011930182" sldId="285"/>
            <ac:picMk id="91" creationId="{CF9A94E1-4A49-F134-498B-3886D8C21B47}"/>
          </ac:picMkLst>
        </pc:picChg>
      </pc:sldChg>
      <pc:sldChg chg="modSp del ord">
        <pc:chgData name="Jeremy Beard" userId="9676edfc3f3b3502" providerId="LiveId" clId="{05D82D89-3A92-456D-8D1D-474B08289771}" dt="2023-12-10T23:16:23.112" v="2611" actId="47"/>
        <pc:sldMkLst>
          <pc:docMk/>
          <pc:sldMk cId="2452269796" sldId="287"/>
        </pc:sldMkLst>
        <pc:spChg chg="mod">
          <ac:chgData name="Jeremy Beard" userId="9676edfc3f3b3502" providerId="LiveId" clId="{05D82D89-3A92-456D-8D1D-474B08289771}" dt="2023-12-10T22:33:47.958" v="1135"/>
          <ac:spMkLst>
            <pc:docMk/>
            <pc:sldMk cId="2452269796" sldId="287"/>
            <ac:spMk id="2" creationId="{B2AF69D5-AD7B-521D-22B1-50D8A24356AC}"/>
          </ac:spMkLst>
        </pc:spChg>
        <pc:spChg chg="mod">
          <ac:chgData name="Jeremy Beard" userId="9676edfc3f3b3502" providerId="LiveId" clId="{05D82D89-3A92-456D-8D1D-474B08289771}" dt="2023-12-10T22:33:47.958" v="1135"/>
          <ac:spMkLst>
            <pc:docMk/>
            <pc:sldMk cId="2452269796" sldId="287"/>
            <ac:spMk id="4" creationId="{77C09F16-6D23-666F-6800-8FC697831948}"/>
          </ac:spMkLst>
        </pc:spChg>
        <pc:spChg chg="mod">
          <ac:chgData name="Jeremy Beard" userId="9676edfc3f3b3502" providerId="LiveId" clId="{05D82D89-3A92-456D-8D1D-474B08289771}" dt="2023-12-10T22:33:47.958" v="1135"/>
          <ac:spMkLst>
            <pc:docMk/>
            <pc:sldMk cId="2452269796" sldId="287"/>
            <ac:spMk id="5" creationId="{91128191-45A5-DEA1-F978-421F83D5E664}"/>
          </ac:spMkLst>
        </pc:spChg>
        <pc:spChg chg="mod">
          <ac:chgData name="Jeremy Beard" userId="9676edfc3f3b3502" providerId="LiveId" clId="{05D82D89-3A92-456D-8D1D-474B08289771}" dt="2023-12-10T22:33:47.958" v="1135"/>
          <ac:spMkLst>
            <pc:docMk/>
            <pc:sldMk cId="2452269796" sldId="287"/>
            <ac:spMk id="6" creationId="{EEF6A845-F328-1053-A365-3DA9CBAF9BA4}"/>
          </ac:spMkLst>
        </pc:spChg>
        <pc:spChg chg="mod">
          <ac:chgData name="Jeremy Beard" userId="9676edfc3f3b3502" providerId="LiveId" clId="{05D82D89-3A92-456D-8D1D-474B08289771}" dt="2023-12-10T22:33:47.958" v="1135"/>
          <ac:spMkLst>
            <pc:docMk/>
            <pc:sldMk cId="2452269796" sldId="287"/>
            <ac:spMk id="8" creationId="{F46AF003-A457-D7E6-F39B-1A85A426A3E5}"/>
          </ac:spMkLst>
        </pc:spChg>
        <pc:spChg chg="mod">
          <ac:chgData name="Jeremy Beard" userId="9676edfc3f3b3502" providerId="LiveId" clId="{05D82D89-3A92-456D-8D1D-474B08289771}" dt="2023-12-10T22:33:47.958" v="1135"/>
          <ac:spMkLst>
            <pc:docMk/>
            <pc:sldMk cId="2452269796" sldId="287"/>
            <ac:spMk id="9" creationId="{0A413FDF-11CF-6B9B-871F-ED1ED06E76B9}"/>
          </ac:spMkLst>
        </pc:spChg>
        <pc:spChg chg="mod">
          <ac:chgData name="Jeremy Beard" userId="9676edfc3f3b3502" providerId="LiveId" clId="{05D82D89-3A92-456D-8D1D-474B08289771}" dt="2023-12-10T22:33:47.958" v="1135"/>
          <ac:spMkLst>
            <pc:docMk/>
            <pc:sldMk cId="2452269796" sldId="287"/>
            <ac:spMk id="11" creationId="{B3CED26D-9022-0D83-FB0D-E3471E6F7ECE}"/>
          </ac:spMkLst>
        </pc:spChg>
        <pc:spChg chg="mod">
          <ac:chgData name="Jeremy Beard" userId="9676edfc3f3b3502" providerId="LiveId" clId="{05D82D89-3A92-456D-8D1D-474B08289771}" dt="2023-12-10T22:33:47.958" v="1135"/>
          <ac:spMkLst>
            <pc:docMk/>
            <pc:sldMk cId="2452269796" sldId="287"/>
            <ac:spMk id="12" creationId="{518301B7-15C5-E184-096F-BF82F42163C2}"/>
          </ac:spMkLst>
        </pc:spChg>
        <pc:spChg chg="mod">
          <ac:chgData name="Jeremy Beard" userId="9676edfc3f3b3502" providerId="LiveId" clId="{05D82D89-3A92-456D-8D1D-474B08289771}" dt="2023-12-10T22:33:47.958" v="1135"/>
          <ac:spMkLst>
            <pc:docMk/>
            <pc:sldMk cId="2452269796" sldId="287"/>
            <ac:spMk id="14" creationId="{DD57FB11-65D1-6B1C-8D88-F932BF765A7C}"/>
          </ac:spMkLst>
        </pc:spChg>
        <pc:spChg chg="mod">
          <ac:chgData name="Jeremy Beard" userId="9676edfc3f3b3502" providerId="LiveId" clId="{05D82D89-3A92-456D-8D1D-474B08289771}" dt="2023-12-10T22:33:47.958" v="1135"/>
          <ac:spMkLst>
            <pc:docMk/>
            <pc:sldMk cId="2452269796" sldId="287"/>
            <ac:spMk id="159" creationId="{F269F917-64D7-CDF3-D985-799AE9C3B794}"/>
          </ac:spMkLst>
        </pc:spChg>
        <pc:spChg chg="mod">
          <ac:chgData name="Jeremy Beard" userId="9676edfc3f3b3502" providerId="LiveId" clId="{05D82D89-3A92-456D-8D1D-474B08289771}" dt="2023-12-10T22:33:47.958" v="1135"/>
          <ac:spMkLst>
            <pc:docMk/>
            <pc:sldMk cId="2452269796" sldId="287"/>
            <ac:spMk id="160" creationId="{2814DD63-8543-970F-927B-E6AA56C99E6C}"/>
          </ac:spMkLst>
        </pc:spChg>
        <pc:spChg chg="mod">
          <ac:chgData name="Jeremy Beard" userId="9676edfc3f3b3502" providerId="LiveId" clId="{05D82D89-3A92-456D-8D1D-474B08289771}" dt="2023-12-10T22:33:47.958" v="1135"/>
          <ac:spMkLst>
            <pc:docMk/>
            <pc:sldMk cId="2452269796" sldId="287"/>
            <ac:spMk id="186" creationId="{18835196-357D-8C96-24B5-B52A2DDEB005}"/>
          </ac:spMkLst>
        </pc:spChg>
        <pc:spChg chg="mod">
          <ac:chgData name="Jeremy Beard" userId="9676edfc3f3b3502" providerId="LiveId" clId="{05D82D89-3A92-456D-8D1D-474B08289771}" dt="2023-12-10T22:33:47.958" v="1135"/>
          <ac:spMkLst>
            <pc:docMk/>
            <pc:sldMk cId="2452269796" sldId="287"/>
            <ac:spMk id="187" creationId="{41C11B69-21C7-3FD7-1E14-583CF5B1707B}"/>
          </ac:spMkLst>
        </pc:spChg>
        <pc:spChg chg="mod">
          <ac:chgData name="Jeremy Beard" userId="9676edfc3f3b3502" providerId="LiveId" clId="{05D82D89-3A92-456D-8D1D-474B08289771}" dt="2023-12-10T22:33:47.958" v="1135"/>
          <ac:spMkLst>
            <pc:docMk/>
            <pc:sldMk cId="2452269796" sldId="287"/>
            <ac:spMk id="188" creationId="{D362CDA4-D5CF-59E2-690B-FD99A9F4A51C}"/>
          </ac:spMkLst>
        </pc:spChg>
        <pc:spChg chg="mod">
          <ac:chgData name="Jeremy Beard" userId="9676edfc3f3b3502" providerId="LiveId" clId="{05D82D89-3A92-456D-8D1D-474B08289771}" dt="2023-12-10T22:33:47.958" v="1135"/>
          <ac:spMkLst>
            <pc:docMk/>
            <pc:sldMk cId="2452269796" sldId="287"/>
            <ac:spMk id="189" creationId="{D14B20BF-5DF9-3EC6-60DD-C63E039F74EC}"/>
          </ac:spMkLst>
        </pc:spChg>
        <pc:spChg chg="mod">
          <ac:chgData name="Jeremy Beard" userId="9676edfc3f3b3502" providerId="LiveId" clId="{05D82D89-3A92-456D-8D1D-474B08289771}" dt="2023-12-10T22:33:47.958" v="1135"/>
          <ac:spMkLst>
            <pc:docMk/>
            <pc:sldMk cId="2452269796" sldId="287"/>
            <ac:spMk id="190" creationId="{6FA69800-878A-E997-C835-4A34703F2394}"/>
          </ac:spMkLst>
        </pc:spChg>
        <pc:spChg chg="mod">
          <ac:chgData name="Jeremy Beard" userId="9676edfc3f3b3502" providerId="LiveId" clId="{05D82D89-3A92-456D-8D1D-474B08289771}" dt="2023-12-10T22:33:47.958" v="1135"/>
          <ac:spMkLst>
            <pc:docMk/>
            <pc:sldMk cId="2452269796" sldId="287"/>
            <ac:spMk id="191" creationId="{231555FC-0BA5-3E6F-7FCB-66878580BB2C}"/>
          </ac:spMkLst>
        </pc:spChg>
        <pc:spChg chg="mod">
          <ac:chgData name="Jeremy Beard" userId="9676edfc3f3b3502" providerId="LiveId" clId="{05D82D89-3A92-456D-8D1D-474B08289771}" dt="2023-12-10T22:33:47.958" v="1135"/>
          <ac:spMkLst>
            <pc:docMk/>
            <pc:sldMk cId="2452269796" sldId="287"/>
            <ac:spMk id="218" creationId="{C29F391A-4647-2731-26B5-3B262D8730A1}"/>
          </ac:spMkLst>
        </pc:spChg>
        <pc:picChg chg="mod">
          <ac:chgData name="Jeremy Beard" userId="9676edfc3f3b3502" providerId="LiveId" clId="{05D82D89-3A92-456D-8D1D-474B08289771}" dt="2023-12-10T22:33:47.958" v="1135"/>
          <ac:picMkLst>
            <pc:docMk/>
            <pc:sldMk cId="2452269796" sldId="287"/>
            <ac:picMk id="127" creationId="{647C05DC-04F0-1158-3AA5-BF470126B98D}"/>
          </ac:picMkLst>
        </pc:picChg>
        <pc:picChg chg="mod">
          <ac:chgData name="Jeremy Beard" userId="9676edfc3f3b3502" providerId="LiveId" clId="{05D82D89-3A92-456D-8D1D-474B08289771}" dt="2023-12-10T22:33:47.958" v="1135"/>
          <ac:picMkLst>
            <pc:docMk/>
            <pc:sldMk cId="2452269796" sldId="287"/>
            <ac:picMk id="129" creationId="{8B3998AA-37D7-2B8A-664B-5EE240398288}"/>
          </ac:picMkLst>
        </pc:picChg>
        <pc:picChg chg="mod">
          <ac:chgData name="Jeremy Beard" userId="9676edfc3f3b3502" providerId="LiveId" clId="{05D82D89-3A92-456D-8D1D-474B08289771}" dt="2023-12-10T22:33:47.958" v="1135"/>
          <ac:picMkLst>
            <pc:docMk/>
            <pc:sldMk cId="2452269796" sldId="287"/>
            <ac:picMk id="131" creationId="{2269A4E3-AE66-274F-54C8-9DD8DBA3B151}"/>
          </ac:picMkLst>
        </pc:picChg>
        <pc:picChg chg="mod">
          <ac:chgData name="Jeremy Beard" userId="9676edfc3f3b3502" providerId="LiveId" clId="{05D82D89-3A92-456D-8D1D-474B08289771}" dt="2023-12-10T22:33:47.958" v="1135"/>
          <ac:picMkLst>
            <pc:docMk/>
            <pc:sldMk cId="2452269796" sldId="287"/>
            <ac:picMk id="133" creationId="{65B0483B-CE9B-CD44-979E-DBD8145B7D30}"/>
          </ac:picMkLst>
        </pc:picChg>
        <pc:picChg chg="mod">
          <ac:chgData name="Jeremy Beard" userId="9676edfc3f3b3502" providerId="LiveId" clId="{05D82D89-3A92-456D-8D1D-474B08289771}" dt="2023-12-10T22:33:47.958" v="1135"/>
          <ac:picMkLst>
            <pc:docMk/>
            <pc:sldMk cId="2452269796" sldId="287"/>
            <ac:picMk id="135" creationId="{53CE1A7F-C303-6378-F7D9-285999C320CB}"/>
          </ac:picMkLst>
        </pc:picChg>
        <pc:picChg chg="mod">
          <ac:chgData name="Jeremy Beard" userId="9676edfc3f3b3502" providerId="LiveId" clId="{05D82D89-3A92-456D-8D1D-474B08289771}" dt="2023-12-10T22:33:47.958" v="1135"/>
          <ac:picMkLst>
            <pc:docMk/>
            <pc:sldMk cId="2452269796" sldId="287"/>
            <ac:picMk id="137" creationId="{5C2754CD-7055-FC29-FE1C-82327C464143}"/>
          </ac:picMkLst>
        </pc:picChg>
        <pc:picChg chg="mod">
          <ac:chgData name="Jeremy Beard" userId="9676edfc3f3b3502" providerId="LiveId" clId="{05D82D89-3A92-456D-8D1D-474B08289771}" dt="2023-12-10T22:33:47.958" v="1135"/>
          <ac:picMkLst>
            <pc:docMk/>
            <pc:sldMk cId="2452269796" sldId="287"/>
            <ac:picMk id="139" creationId="{9A9F1D08-2372-A757-BE1E-91723DB0EBBF}"/>
          </ac:picMkLst>
        </pc:picChg>
        <pc:picChg chg="mod">
          <ac:chgData name="Jeremy Beard" userId="9676edfc3f3b3502" providerId="LiveId" clId="{05D82D89-3A92-456D-8D1D-474B08289771}" dt="2023-12-10T22:33:47.958" v="1135"/>
          <ac:picMkLst>
            <pc:docMk/>
            <pc:sldMk cId="2452269796" sldId="287"/>
            <ac:picMk id="141" creationId="{9714A55E-3681-98F0-A943-50EE7A07869C}"/>
          </ac:picMkLst>
        </pc:picChg>
      </pc:sldChg>
      <pc:sldChg chg="addSp delSp modSp del mod ord setBg">
        <pc:chgData name="Jeremy Beard" userId="9676edfc3f3b3502" providerId="LiveId" clId="{05D82D89-3A92-456D-8D1D-474B08289771}" dt="2023-12-10T23:16:23.112" v="2611" actId="47"/>
        <pc:sldMkLst>
          <pc:docMk/>
          <pc:sldMk cId="1600494506" sldId="288"/>
        </pc:sldMkLst>
        <pc:spChg chg="add del mod replId">
          <ac:chgData name="Jeremy Beard" userId="9676edfc3f3b3502" providerId="LiveId" clId="{05D82D89-3A92-456D-8D1D-474B08289771}" dt="2023-12-10T22:33:47.958" v="1135"/>
          <ac:spMkLst>
            <pc:docMk/>
            <pc:sldMk cId="1600494506" sldId="288"/>
            <ac:spMk id="7" creationId="{330A5BFC-C134-C072-C14D-9E51A94C8E7E}"/>
          </ac:spMkLst>
        </pc:spChg>
        <pc:spChg chg="add del">
          <ac:chgData name="Jeremy Beard" userId="9676edfc3f3b3502" providerId="LiveId" clId="{05D82D89-3A92-456D-8D1D-474B08289771}" dt="2023-12-10T21:14:50.831" v="14" actId="26606"/>
          <ac:spMkLst>
            <pc:docMk/>
            <pc:sldMk cId="1600494506" sldId="288"/>
            <ac:spMk id="7" creationId="{4DB2AE4E-EC0B-3600-8CA8-122F76E83BF5}"/>
          </ac:spMkLst>
        </pc:spChg>
        <pc:spChg chg="add del mod replId">
          <ac:chgData name="Jeremy Beard" userId="9676edfc3f3b3502" providerId="LiveId" clId="{05D82D89-3A92-456D-8D1D-474B08289771}" dt="2023-12-10T22:33:47.958" v="1135"/>
          <ac:spMkLst>
            <pc:docMk/>
            <pc:sldMk cId="1600494506" sldId="288"/>
            <ac:spMk id="19" creationId="{270C77AB-7E91-84A6-3E62-DAB80E1E4481}"/>
          </ac:spMkLst>
        </pc:spChg>
        <pc:spChg chg="add del">
          <ac:chgData name="Jeremy Beard" userId="9676edfc3f3b3502" providerId="LiveId" clId="{05D82D89-3A92-456D-8D1D-474B08289771}" dt="2023-12-10T21:14:50.831" v="14" actId="26606"/>
          <ac:spMkLst>
            <pc:docMk/>
            <pc:sldMk cId="1600494506" sldId="288"/>
            <ac:spMk id="19" creationId="{428C8353-F4AF-8B49-E2C7-94157B349D87}"/>
          </ac:spMkLst>
        </pc:spChg>
        <pc:spChg chg="add del mod replId">
          <ac:chgData name="Jeremy Beard" userId="9676edfc3f3b3502" providerId="LiveId" clId="{05D82D89-3A92-456D-8D1D-474B08289771}" dt="2023-12-10T22:33:47.958" v="1135"/>
          <ac:spMkLst>
            <pc:docMk/>
            <pc:sldMk cId="1600494506" sldId="288"/>
            <ac:spMk id="20" creationId="{15DD9AC8-4A5F-70DB-AA68-C461059D81A1}"/>
          </ac:spMkLst>
        </pc:spChg>
        <pc:spChg chg="add del">
          <ac:chgData name="Jeremy Beard" userId="9676edfc3f3b3502" providerId="LiveId" clId="{05D82D89-3A92-456D-8D1D-474B08289771}" dt="2023-12-10T21:14:50.831" v="14" actId="26606"/>
          <ac:spMkLst>
            <pc:docMk/>
            <pc:sldMk cId="1600494506" sldId="288"/>
            <ac:spMk id="20" creationId="{3AA7148C-111E-F72A-705F-E046E25CA05A}"/>
          </ac:spMkLst>
        </pc:spChg>
        <pc:spChg chg="add del mod replId">
          <ac:chgData name="Jeremy Beard" userId="9676edfc3f3b3502" providerId="LiveId" clId="{05D82D89-3A92-456D-8D1D-474B08289771}" dt="2023-12-10T22:33:47.958" v="1135"/>
          <ac:spMkLst>
            <pc:docMk/>
            <pc:sldMk cId="1600494506" sldId="288"/>
            <ac:spMk id="21" creationId="{A28A203B-0CF0-2AB0-5F54-07C8E3003918}"/>
          </ac:spMkLst>
        </pc:spChg>
        <pc:spChg chg="add del">
          <ac:chgData name="Jeremy Beard" userId="9676edfc3f3b3502" providerId="LiveId" clId="{05D82D89-3A92-456D-8D1D-474B08289771}" dt="2023-12-10T21:14:50.831" v="14" actId="26606"/>
          <ac:spMkLst>
            <pc:docMk/>
            <pc:sldMk cId="1600494506" sldId="288"/>
            <ac:spMk id="21" creationId="{AB6024EE-4410-49E6-29D2-850B6FB57917}"/>
          </ac:spMkLst>
        </pc:spChg>
        <pc:spChg chg="add del mod replId">
          <ac:chgData name="Jeremy Beard" userId="9676edfc3f3b3502" providerId="LiveId" clId="{05D82D89-3A92-456D-8D1D-474B08289771}" dt="2023-12-10T22:33:47.958" v="1135"/>
          <ac:spMkLst>
            <pc:docMk/>
            <pc:sldMk cId="1600494506" sldId="288"/>
            <ac:spMk id="22" creationId="{05BC0115-F702-2E0A-61A4-4A6CE33FD775}"/>
          </ac:spMkLst>
        </pc:spChg>
        <pc:spChg chg="add del">
          <ac:chgData name="Jeremy Beard" userId="9676edfc3f3b3502" providerId="LiveId" clId="{05D82D89-3A92-456D-8D1D-474B08289771}" dt="2023-12-10T21:14:50.831" v="14" actId="26606"/>
          <ac:spMkLst>
            <pc:docMk/>
            <pc:sldMk cId="1600494506" sldId="288"/>
            <ac:spMk id="22" creationId="{4960671E-FE44-1E26-C6CA-91B5B7BC6AE0}"/>
          </ac:spMkLst>
        </pc:spChg>
        <pc:spChg chg="add del">
          <ac:chgData name="Jeremy Beard" userId="9676edfc3f3b3502" providerId="LiveId" clId="{05D82D89-3A92-456D-8D1D-474B08289771}" dt="2023-12-10T21:14:50.831" v="14" actId="26606"/>
          <ac:spMkLst>
            <pc:docMk/>
            <pc:sldMk cId="1600494506" sldId="288"/>
            <ac:spMk id="23" creationId="{8C3951F6-4755-F273-E36F-EC3F2599E9E8}"/>
          </ac:spMkLst>
        </pc:spChg>
        <pc:spChg chg="add del mod replId">
          <ac:chgData name="Jeremy Beard" userId="9676edfc3f3b3502" providerId="LiveId" clId="{05D82D89-3A92-456D-8D1D-474B08289771}" dt="2023-12-10T22:33:47.958" v="1135"/>
          <ac:spMkLst>
            <pc:docMk/>
            <pc:sldMk cId="1600494506" sldId="288"/>
            <ac:spMk id="23" creationId="{9D48D07F-2D5B-F0D5-4005-197607C4F197}"/>
          </ac:spMkLst>
        </pc:spChg>
        <pc:spChg chg="add del">
          <ac:chgData name="Jeremy Beard" userId="9676edfc3f3b3502" providerId="LiveId" clId="{05D82D89-3A92-456D-8D1D-474B08289771}" dt="2023-12-10T21:14:50.831" v="14" actId="26606"/>
          <ac:spMkLst>
            <pc:docMk/>
            <pc:sldMk cId="1600494506" sldId="288"/>
            <ac:spMk id="24" creationId="{67B891E9-642E-295D-CE93-7161FDC300B4}"/>
          </ac:spMkLst>
        </pc:spChg>
        <pc:spChg chg="add del mod replId">
          <ac:chgData name="Jeremy Beard" userId="9676edfc3f3b3502" providerId="LiveId" clId="{05D82D89-3A92-456D-8D1D-474B08289771}" dt="2023-12-10T22:33:47.958" v="1135"/>
          <ac:spMkLst>
            <pc:docMk/>
            <pc:sldMk cId="1600494506" sldId="288"/>
            <ac:spMk id="24" creationId="{A3BF8E55-B2B9-104D-F277-08902534735D}"/>
          </ac:spMkLst>
        </pc:spChg>
        <pc:spChg chg="add del">
          <ac:chgData name="Jeremy Beard" userId="9676edfc3f3b3502" providerId="LiveId" clId="{05D82D89-3A92-456D-8D1D-474B08289771}" dt="2023-12-10T21:14:50.831" v="14" actId="26606"/>
          <ac:spMkLst>
            <pc:docMk/>
            <pc:sldMk cId="1600494506" sldId="288"/>
            <ac:spMk id="25" creationId="{1C93702E-FC7D-6CAD-6BFB-419088C917FE}"/>
          </ac:spMkLst>
        </pc:spChg>
        <pc:spChg chg="add del mod replId">
          <ac:chgData name="Jeremy Beard" userId="9676edfc3f3b3502" providerId="LiveId" clId="{05D82D89-3A92-456D-8D1D-474B08289771}" dt="2023-12-10T22:33:47.958" v="1135"/>
          <ac:spMkLst>
            <pc:docMk/>
            <pc:sldMk cId="1600494506" sldId="288"/>
            <ac:spMk id="25" creationId="{BCE9DA14-62AB-A857-6387-1F5D330B3F36}"/>
          </ac:spMkLst>
        </pc:spChg>
        <pc:spChg chg="add del">
          <ac:chgData name="Jeremy Beard" userId="9676edfc3f3b3502" providerId="LiveId" clId="{05D82D89-3A92-456D-8D1D-474B08289771}" dt="2023-12-10T21:14:50.831" v="14" actId="26606"/>
          <ac:spMkLst>
            <pc:docMk/>
            <pc:sldMk cId="1600494506" sldId="288"/>
            <ac:spMk id="26" creationId="{518DA2BC-50B0-5254-0444-D1F5D2E16804}"/>
          </ac:spMkLst>
        </pc:spChg>
        <pc:spChg chg="add del mod replId">
          <ac:chgData name="Jeremy Beard" userId="9676edfc3f3b3502" providerId="LiveId" clId="{05D82D89-3A92-456D-8D1D-474B08289771}" dt="2023-12-10T22:33:47.958" v="1135"/>
          <ac:spMkLst>
            <pc:docMk/>
            <pc:sldMk cId="1600494506" sldId="288"/>
            <ac:spMk id="26" creationId="{710CB940-D45B-59F1-06E5-9CC94100EF05}"/>
          </ac:spMkLst>
        </pc:spChg>
        <pc:spChg chg="add del mod replId">
          <ac:chgData name="Jeremy Beard" userId="9676edfc3f3b3502" providerId="LiveId" clId="{05D82D89-3A92-456D-8D1D-474B08289771}" dt="2023-12-10T22:33:47.958" v="1135"/>
          <ac:spMkLst>
            <pc:docMk/>
            <pc:sldMk cId="1600494506" sldId="288"/>
            <ac:spMk id="27" creationId="{A0DA38E3-68A2-4FF9-022B-BA0DF832B1DB}"/>
          </ac:spMkLst>
        </pc:spChg>
        <pc:spChg chg="add del">
          <ac:chgData name="Jeremy Beard" userId="9676edfc3f3b3502" providerId="LiveId" clId="{05D82D89-3A92-456D-8D1D-474B08289771}" dt="2023-12-10T21:14:50.831" v="14" actId="26606"/>
          <ac:spMkLst>
            <pc:docMk/>
            <pc:sldMk cId="1600494506" sldId="288"/>
            <ac:spMk id="27" creationId="{E731C7B7-F616-81AA-166C-A7CD58455027}"/>
          </ac:spMkLst>
        </pc:spChg>
        <pc:spChg chg="add del mod replId">
          <ac:chgData name="Jeremy Beard" userId="9676edfc3f3b3502" providerId="LiveId" clId="{05D82D89-3A92-456D-8D1D-474B08289771}" dt="2023-12-10T22:33:47.958" v="1135"/>
          <ac:spMkLst>
            <pc:docMk/>
            <pc:sldMk cId="1600494506" sldId="288"/>
            <ac:spMk id="28" creationId="{B72BD1AE-7290-BA6E-18FB-8181C0D13E7C}"/>
          </ac:spMkLst>
        </pc:spChg>
        <pc:spChg chg="add del">
          <ac:chgData name="Jeremy Beard" userId="9676edfc3f3b3502" providerId="LiveId" clId="{05D82D89-3A92-456D-8D1D-474B08289771}" dt="2023-12-10T21:14:50.831" v="14" actId="26606"/>
          <ac:spMkLst>
            <pc:docMk/>
            <pc:sldMk cId="1600494506" sldId="288"/>
            <ac:spMk id="28" creationId="{CC97B569-9C1F-74F7-6DD4-DAD71CC53727}"/>
          </ac:spMkLst>
        </pc:spChg>
        <pc:spChg chg="add del">
          <ac:chgData name="Jeremy Beard" userId="9676edfc3f3b3502" providerId="LiveId" clId="{05D82D89-3A92-456D-8D1D-474B08289771}" dt="2023-12-10T21:14:50.831" v="14" actId="26606"/>
          <ac:spMkLst>
            <pc:docMk/>
            <pc:sldMk cId="1600494506" sldId="288"/>
            <ac:spMk id="373" creationId="{B6C8DADB-E8DB-D9F3-E44D-AE4C8479CE6B}"/>
          </ac:spMkLst>
        </pc:spChg>
        <pc:spChg chg="add del mod replId">
          <ac:chgData name="Jeremy Beard" userId="9676edfc3f3b3502" providerId="LiveId" clId="{05D82D89-3A92-456D-8D1D-474B08289771}" dt="2023-12-10T22:33:47.958" v="1135"/>
          <ac:spMkLst>
            <pc:docMk/>
            <pc:sldMk cId="1600494506" sldId="288"/>
            <ac:spMk id="373" creationId="{EC015AD8-FC03-181D-1A34-AD00F66C42C2}"/>
          </ac:spMkLst>
        </pc:spChg>
        <pc:spChg chg="add del mod replId">
          <ac:chgData name="Jeremy Beard" userId="9676edfc3f3b3502" providerId="LiveId" clId="{05D82D89-3A92-456D-8D1D-474B08289771}" dt="2023-12-10T22:33:47.958" v="1135"/>
          <ac:spMkLst>
            <pc:docMk/>
            <pc:sldMk cId="1600494506" sldId="288"/>
            <ac:spMk id="374" creationId="{049B2870-98EC-2977-8CE4-A7AA3009991A}"/>
          </ac:spMkLst>
        </pc:spChg>
        <pc:spChg chg="add del">
          <ac:chgData name="Jeremy Beard" userId="9676edfc3f3b3502" providerId="LiveId" clId="{05D82D89-3A92-456D-8D1D-474B08289771}" dt="2023-12-10T21:14:50.831" v="14" actId="26606"/>
          <ac:spMkLst>
            <pc:docMk/>
            <pc:sldMk cId="1600494506" sldId="288"/>
            <ac:spMk id="374" creationId="{2B95C890-8DE7-CB57-B80E-8691EF12C9BC}"/>
          </ac:spMkLst>
        </pc:spChg>
        <pc:spChg chg="add del">
          <ac:chgData name="Jeremy Beard" userId="9676edfc3f3b3502" providerId="LiveId" clId="{05D82D89-3A92-456D-8D1D-474B08289771}" dt="2023-12-10T21:14:50.831" v="14" actId="26606"/>
          <ac:spMkLst>
            <pc:docMk/>
            <pc:sldMk cId="1600494506" sldId="288"/>
            <ac:spMk id="379" creationId="{B9D93730-8C7D-423D-9137-597B5FA65701}"/>
          </ac:spMkLst>
        </pc:spChg>
        <pc:picChg chg="add del mod replId">
          <ac:chgData name="Jeremy Beard" userId="9676edfc3f3b3502" providerId="LiveId" clId="{05D82D89-3A92-456D-8D1D-474B08289771}" dt="2023-12-10T22:33:47.958" v="1135"/>
          <ac:picMkLst>
            <pc:docMk/>
            <pc:sldMk cId="1600494506" sldId="288"/>
            <ac:picMk id="268" creationId="{1A522F41-60C1-3803-6132-18E154C0E328}"/>
          </ac:picMkLst>
        </pc:picChg>
        <pc:picChg chg="add del">
          <ac:chgData name="Jeremy Beard" userId="9676edfc3f3b3502" providerId="LiveId" clId="{05D82D89-3A92-456D-8D1D-474B08289771}" dt="2023-12-10T21:14:50.831" v="14" actId="26606"/>
          <ac:picMkLst>
            <pc:docMk/>
            <pc:sldMk cId="1600494506" sldId="288"/>
            <ac:picMk id="268" creationId="{7B74CD01-58ED-AC46-57E7-5BC4270B52DC}"/>
          </ac:picMkLst>
        </pc:picChg>
        <pc:picChg chg="add del">
          <ac:chgData name="Jeremy Beard" userId="9676edfc3f3b3502" providerId="LiveId" clId="{05D82D89-3A92-456D-8D1D-474B08289771}" dt="2023-12-10T21:14:50.831" v="14" actId="26606"/>
          <ac:picMkLst>
            <pc:docMk/>
            <pc:sldMk cId="1600494506" sldId="288"/>
            <ac:picMk id="270" creationId="{7E1EC515-9133-C04B-8A07-949A7F534E91}"/>
          </ac:picMkLst>
        </pc:picChg>
        <pc:picChg chg="add del mod replId">
          <ac:chgData name="Jeremy Beard" userId="9676edfc3f3b3502" providerId="LiveId" clId="{05D82D89-3A92-456D-8D1D-474B08289771}" dt="2023-12-10T22:33:47.958" v="1135"/>
          <ac:picMkLst>
            <pc:docMk/>
            <pc:sldMk cId="1600494506" sldId="288"/>
            <ac:picMk id="270" creationId="{DE7A4D25-3CA5-F92A-988A-F913C367D593}"/>
          </ac:picMkLst>
        </pc:picChg>
        <pc:picChg chg="add del mod replId">
          <ac:chgData name="Jeremy Beard" userId="9676edfc3f3b3502" providerId="LiveId" clId="{05D82D89-3A92-456D-8D1D-474B08289771}" dt="2023-12-10T22:33:47.958" v="1135"/>
          <ac:picMkLst>
            <pc:docMk/>
            <pc:sldMk cId="1600494506" sldId="288"/>
            <ac:picMk id="288" creationId="{A5707D4A-497A-679A-3ACA-721E8D0E2699}"/>
          </ac:picMkLst>
        </pc:picChg>
        <pc:picChg chg="add del">
          <ac:chgData name="Jeremy Beard" userId="9676edfc3f3b3502" providerId="LiveId" clId="{05D82D89-3A92-456D-8D1D-474B08289771}" dt="2023-12-10T21:14:50.831" v="14" actId="26606"/>
          <ac:picMkLst>
            <pc:docMk/>
            <pc:sldMk cId="1600494506" sldId="288"/>
            <ac:picMk id="288" creationId="{F4BDF449-3004-B7C9-8032-0179D1425DBE}"/>
          </ac:picMkLst>
        </pc:picChg>
        <pc:picChg chg="add del">
          <ac:chgData name="Jeremy Beard" userId="9676edfc3f3b3502" providerId="LiveId" clId="{05D82D89-3A92-456D-8D1D-474B08289771}" dt="2023-12-10T21:14:50.831" v="14" actId="26606"/>
          <ac:picMkLst>
            <pc:docMk/>
            <pc:sldMk cId="1600494506" sldId="288"/>
            <ac:picMk id="290" creationId="{38BB5D1D-74F4-59D3-FE94-4EE65E6AD07A}"/>
          </ac:picMkLst>
        </pc:picChg>
        <pc:picChg chg="add del mod replId">
          <ac:chgData name="Jeremy Beard" userId="9676edfc3f3b3502" providerId="LiveId" clId="{05D82D89-3A92-456D-8D1D-474B08289771}" dt="2023-12-10T22:33:47.958" v="1135"/>
          <ac:picMkLst>
            <pc:docMk/>
            <pc:sldMk cId="1600494506" sldId="288"/>
            <ac:picMk id="290" creationId="{E63515FB-9439-CCAE-C220-6F0E5ECB75E8}"/>
          </ac:picMkLst>
        </pc:picChg>
        <pc:picChg chg="add del mod replId">
          <ac:chgData name="Jeremy Beard" userId="9676edfc3f3b3502" providerId="LiveId" clId="{05D82D89-3A92-456D-8D1D-474B08289771}" dt="2023-12-10T22:33:47.958" v="1135"/>
          <ac:picMkLst>
            <pc:docMk/>
            <pc:sldMk cId="1600494506" sldId="288"/>
            <ac:picMk id="292" creationId="{8167DB44-EDED-0971-E35D-A5FA1E47C215}"/>
          </ac:picMkLst>
        </pc:picChg>
        <pc:picChg chg="add del">
          <ac:chgData name="Jeremy Beard" userId="9676edfc3f3b3502" providerId="LiveId" clId="{05D82D89-3A92-456D-8D1D-474B08289771}" dt="2023-12-10T21:14:50.831" v="14" actId="26606"/>
          <ac:picMkLst>
            <pc:docMk/>
            <pc:sldMk cId="1600494506" sldId="288"/>
            <ac:picMk id="292" creationId="{E46572C0-C8A5-F2CE-7137-263B0D26FC0F}"/>
          </ac:picMkLst>
        </pc:picChg>
      </pc:sldChg>
      <pc:sldChg chg="addSp delSp modSp del mod ord setBg delDesignElem">
        <pc:chgData name="Jeremy Beard" userId="9676edfc3f3b3502" providerId="LiveId" clId="{05D82D89-3A92-456D-8D1D-474B08289771}" dt="2023-12-10T23:16:23.112" v="2611" actId="47"/>
        <pc:sldMkLst>
          <pc:docMk/>
          <pc:sldMk cId="2502887943" sldId="289"/>
        </pc:sldMkLst>
        <pc:spChg chg="add mod">
          <ac:chgData name="Jeremy Beard" userId="9676edfc3f3b3502" providerId="LiveId" clId="{05D82D89-3A92-456D-8D1D-474B08289771}" dt="2023-12-10T22:33:47.958" v="1135"/>
          <ac:spMkLst>
            <pc:docMk/>
            <pc:sldMk cId="2502887943" sldId="289"/>
            <ac:spMk id="7" creationId="{908725BC-E84E-B507-20C5-2492379D9B86}"/>
          </ac:spMkLst>
        </pc:spChg>
        <pc:spChg chg="add">
          <ac:chgData name="Jeremy Beard" userId="9676edfc3f3b3502" providerId="LiveId" clId="{05D82D89-3A92-456D-8D1D-474B08289771}" dt="2023-12-10T21:14:55.891" v="16" actId="26606"/>
          <ac:spMkLst>
            <pc:docMk/>
            <pc:sldMk cId="2502887943" sldId="289"/>
            <ac:spMk id="24" creationId="{31977601-A147-B592-42BC-5CD2B40CA248}"/>
          </ac:spMkLst>
        </pc:spChg>
        <pc:spChg chg="add">
          <ac:chgData name="Jeremy Beard" userId="9676edfc3f3b3502" providerId="LiveId" clId="{05D82D89-3A92-456D-8D1D-474B08289771}" dt="2023-12-10T21:14:55.891" v="16" actId="26606"/>
          <ac:spMkLst>
            <pc:docMk/>
            <pc:sldMk cId="2502887943" sldId="289"/>
            <ac:spMk id="25" creationId="{265EC1EE-39AF-C14F-49C8-883D4C7E5FDF}"/>
          </ac:spMkLst>
        </pc:spChg>
        <pc:spChg chg="add">
          <ac:chgData name="Jeremy Beard" userId="9676edfc3f3b3502" providerId="LiveId" clId="{05D82D89-3A92-456D-8D1D-474B08289771}" dt="2023-12-10T21:14:55.891" v="16" actId="26606"/>
          <ac:spMkLst>
            <pc:docMk/>
            <pc:sldMk cId="2502887943" sldId="289"/>
            <ac:spMk id="26" creationId="{F81D4F3E-D364-65EF-171D-AE59ADFCE34A}"/>
          </ac:spMkLst>
        </pc:spChg>
        <pc:spChg chg="add">
          <ac:chgData name="Jeremy Beard" userId="9676edfc3f3b3502" providerId="LiveId" clId="{05D82D89-3A92-456D-8D1D-474B08289771}" dt="2023-12-10T21:14:55.891" v="16" actId="26606"/>
          <ac:spMkLst>
            <pc:docMk/>
            <pc:sldMk cId="2502887943" sldId="289"/>
            <ac:spMk id="27" creationId="{D555BA0C-E170-F8B6-ECCB-7466A03855C6}"/>
          </ac:spMkLst>
        </pc:spChg>
        <pc:spChg chg="add">
          <ac:chgData name="Jeremy Beard" userId="9676edfc3f3b3502" providerId="LiveId" clId="{05D82D89-3A92-456D-8D1D-474B08289771}" dt="2023-12-10T21:14:55.891" v="16" actId="26606"/>
          <ac:spMkLst>
            <pc:docMk/>
            <pc:sldMk cId="2502887943" sldId="289"/>
            <ac:spMk id="28" creationId="{D5D8348B-E413-8DE6-504E-C8ED834B8AA8}"/>
          </ac:spMkLst>
        </pc:spChg>
        <pc:spChg chg="add">
          <ac:chgData name="Jeremy Beard" userId="9676edfc3f3b3502" providerId="LiveId" clId="{05D82D89-3A92-456D-8D1D-474B08289771}" dt="2023-12-10T21:14:55.891" v="16" actId="26606"/>
          <ac:spMkLst>
            <pc:docMk/>
            <pc:sldMk cId="2502887943" sldId="289"/>
            <ac:spMk id="56" creationId="{4022E8DB-17AC-4F17-634F-6CE858F8D46C}"/>
          </ac:spMkLst>
        </pc:spChg>
        <pc:spChg chg="add">
          <ac:chgData name="Jeremy Beard" userId="9676edfc3f3b3502" providerId="LiveId" clId="{05D82D89-3A92-456D-8D1D-474B08289771}" dt="2023-12-10T21:14:55.891" v="16" actId="26606"/>
          <ac:spMkLst>
            <pc:docMk/>
            <pc:sldMk cId="2502887943" sldId="289"/>
            <ac:spMk id="57" creationId="{F6D79ACF-B0F9-FA16-C3B4-75A55FBDC658}"/>
          </ac:spMkLst>
        </pc:spChg>
        <pc:spChg chg="add">
          <ac:chgData name="Jeremy Beard" userId="9676edfc3f3b3502" providerId="LiveId" clId="{05D82D89-3A92-456D-8D1D-474B08289771}" dt="2023-12-10T21:14:55.891" v="16" actId="26606"/>
          <ac:spMkLst>
            <pc:docMk/>
            <pc:sldMk cId="2502887943" sldId="289"/>
            <ac:spMk id="58" creationId="{A3299725-BCF7-A32A-D016-0B192990A487}"/>
          </ac:spMkLst>
        </pc:spChg>
        <pc:spChg chg="add">
          <ac:chgData name="Jeremy Beard" userId="9676edfc3f3b3502" providerId="LiveId" clId="{05D82D89-3A92-456D-8D1D-474B08289771}" dt="2023-12-10T21:14:55.891" v="16" actId="26606"/>
          <ac:spMkLst>
            <pc:docMk/>
            <pc:sldMk cId="2502887943" sldId="289"/>
            <ac:spMk id="59" creationId="{EC280565-FB3B-5DC7-B129-4561C8337B56}"/>
          </ac:spMkLst>
        </pc:spChg>
        <pc:spChg chg="add">
          <ac:chgData name="Jeremy Beard" userId="9676edfc3f3b3502" providerId="LiveId" clId="{05D82D89-3A92-456D-8D1D-474B08289771}" dt="2023-12-10T21:14:55.891" v="16" actId="26606"/>
          <ac:spMkLst>
            <pc:docMk/>
            <pc:sldMk cId="2502887943" sldId="289"/>
            <ac:spMk id="60" creationId="{6343E8A0-70C2-0EEC-22BC-669D4F9A604A}"/>
          </ac:spMkLst>
        </pc:spChg>
        <pc:spChg chg="add">
          <ac:chgData name="Jeremy Beard" userId="9676edfc3f3b3502" providerId="LiveId" clId="{05D82D89-3A92-456D-8D1D-474B08289771}" dt="2023-12-10T21:14:55.891" v="16" actId="26606"/>
          <ac:spMkLst>
            <pc:docMk/>
            <pc:sldMk cId="2502887943" sldId="289"/>
            <ac:spMk id="139" creationId="{BB9F349B-36EB-9AB1-42FB-0DF8FEC3ECFB}"/>
          </ac:spMkLst>
        </pc:spChg>
        <pc:spChg chg="add">
          <ac:chgData name="Jeremy Beard" userId="9676edfc3f3b3502" providerId="LiveId" clId="{05D82D89-3A92-456D-8D1D-474B08289771}" dt="2023-12-10T21:14:55.891" v="16" actId="26606"/>
          <ac:spMkLst>
            <pc:docMk/>
            <pc:sldMk cId="2502887943" sldId="289"/>
            <ac:spMk id="141" creationId="{2172B289-95BF-0C8F-2803-44C0D6F68E2F}"/>
          </ac:spMkLst>
        </pc:spChg>
        <pc:spChg chg="add">
          <ac:chgData name="Jeremy Beard" userId="9676edfc3f3b3502" providerId="LiveId" clId="{05D82D89-3A92-456D-8D1D-474B08289771}" dt="2023-12-10T21:14:55.891" v="16" actId="26606"/>
          <ac:spMkLst>
            <pc:docMk/>
            <pc:sldMk cId="2502887943" sldId="289"/>
            <ac:spMk id="143" creationId="{44BBC7FA-4551-3FD1-973A-0FC072536D89}"/>
          </ac:spMkLst>
        </pc:spChg>
        <pc:spChg chg="add">
          <ac:chgData name="Jeremy Beard" userId="9676edfc3f3b3502" providerId="LiveId" clId="{05D82D89-3A92-456D-8D1D-474B08289771}" dt="2023-12-10T21:14:55.891" v="16" actId="26606"/>
          <ac:spMkLst>
            <pc:docMk/>
            <pc:sldMk cId="2502887943" sldId="289"/>
            <ac:spMk id="145" creationId="{8247181C-0EC5-199F-EA91-F4155EBA42A8}"/>
          </ac:spMkLst>
        </pc:spChg>
        <pc:spChg chg="add">
          <ac:chgData name="Jeremy Beard" userId="9676edfc3f3b3502" providerId="LiveId" clId="{05D82D89-3A92-456D-8D1D-474B08289771}" dt="2023-12-10T21:14:55.891" v="16" actId="26606"/>
          <ac:spMkLst>
            <pc:docMk/>
            <pc:sldMk cId="2502887943" sldId="289"/>
            <ac:spMk id="147" creationId="{42639469-6411-ED0A-A1A4-CD17819338C9}"/>
          </ac:spMkLst>
        </pc:spChg>
        <pc:spChg chg="add">
          <ac:chgData name="Jeremy Beard" userId="9676edfc3f3b3502" providerId="LiveId" clId="{05D82D89-3A92-456D-8D1D-474B08289771}" dt="2023-12-10T21:14:55.891" v="16" actId="26606"/>
          <ac:spMkLst>
            <pc:docMk/>
            <pc:sldMk cId="2502887943" sldId="289"/>
            <ac:spMk id="175" creationId="{9674ADB9-B329-137D-2D15-E88886C278DE}"/>
          </ac:spMkLst>
        </pc:spChg>
        <pc:spChg chg="del mod replId">
          <ac:chgData name="Jeremy Beard" userId="9676edfc3f3b3502" providerId="LiveId" clId="{05D82D89-3A92-456D-8D1D-474B08289771}" dt="2023-12-10T21:14:55.891" v="16" actId="26606"/>
          <ac:spMkLst>
            <pc:docMk/>
            <pc:sldMk cId="2502887943" sldId="289"/>
            <ac:spMk id="177" creationId="{330A5BFC-C134-C072-C14D-9E51A94C8E7E}"/>
          </ac:spMkLst>
        </pc:spChg>
        <pc:spChg chg="del mod replId">
          <ac:chgData name="Jeremy Beard" userId="9676edfc3f3b3502" providerId="LiveId" clId="{05D82D89-3A92-456D-8D1D-474B08289771}" dt="2023-12-10T21:14:55.891" v="16" actId="26606"/>
          <ac:spMkLst>
            <pc:docMk/>
            <pc:sldMk cId="2502887943" sldId="289"/>
            <ac:spMk id="178" creationId="{1DECFA06-D307-B47D-DA95-31161374AD30}"/>
          </ac:spMkLst>
        </pc:spChg>
        <pc:spChg chg="del mod replId">
          <ac:chgData name="Jeremy Beard" userId="9676edfc3f3b3502" providerId="LiveId" clId="{05D82D89-3A92-456D-8D1D-474B08289771}" dt="2023-12-10T21:14:55.891" v="16" actId="26606"/>
          <ac:spMkLst>
            <pc:docMk/>
            <pc:sldMk cId="2502887943" sldId="289"/>
            <ac:spMk id="179" creationId="{42027341-30B3-44DB-373E-60B96EBF2043}"/>
          </ac:spMkLst>
        </pc:spChg>
        <pc:spChg chg="add del">
          <ac:chgData name="Jeremy Beard" userId="9676edfc3f3b3502" providerId="LiveId" clId="{05D82D89-3A92-456D-8D1D-474B08289771}" dt="2023-12-10T22:33:47.958" v="1135"/>
          <ac:spMkLst>
            <pc:docMk/>
            <pc:sldMk cId="2502887943" sldId="289"/>
            <ac:spMk id="180" creationId="{B9D93730-8C7D-423D-9137-597B5FA65701}"/>
          </ac:spMkLst>
        </pc:spChg>
        <pc:spChg chg="del mod replId">
          <ac:chgData name="Jeremy Beard" userId="9676edfc3f3b3502" providerId="LiveId" clId="{05D82D89-3A92-456D-8D1D-474B08289771}" dt="2023-12-10T21:14:55.891" v="16" actId="26606"/>
          <ac:spMkLst>
            <pc:docMk/>
            <pc:sldMk cId="2502887943" sldId="289"/>
            <ac:spMk id="181" creationId="{49B99446-8DB8-EAE8-ADEB-8E02F160B106}"/>
          </ac:spMkLst>
        </pc:spChg>
        <pc:spChg chg="del mod replId">
          <ac:chgData name="Jeremy Beard" userId="9676edfc3f3b3502" providerId="LiveId" clId="{05D82D89-3A92-456D-8D1D-474B08289771}" dt="2023-12-10T21:14:55.891" v="16" actId="26606"/>
          <ac:spMkLst>
            <pc:docMk/>
            <pc:sldMk cId="2502887943" sldId="289"/>
            <ac:spMk id="182" creationId="{4F1381C5-2C37-6542-2CC4-2EBF6B0C41D4}"/>
          </ac:spMkLst>
        </pc:spChg>
        <pc:spChg chg="del mod replId">
          <ac:chgData name="Jeremy Beard" userId="9676edfc3f3b3502" providerId="LiveId" clId="{05D82D89-3A92-456D-8D1D-474B08289771}" dt="2023-12-10T21:14:55.891" v="16" actId="26606"/>
          <ac:spMkLst>
            <pc:docMk/>
            <pc:sldMk cId="2502887943" sldId="289"/>
            <ac:spMk id="183" creationId="{9348E88D-CFB1-4BF1-41EC-723BBD602AF2}"/>
          </ac:spMkLst>
        </pc:spChg>
        <pc:spChg chg="del mod replId">
          <ac:chgData name="Jeremy Beard" userId="9676edfc3f3b3502" providerId="LiveId" clId="{05D82D89-3A92-456D-8D1D-474B08289771}" dt="2023-12-10T21:14:55.891" v="16" actId="26606"/>
          <ac:spMkLst>
            <pc:docMk/>
            <pc:sldMk cId="2502887943" sldId="289"/>
            <ac:spMk id="184" creationId="{E1B218F5-E615-C534-C7FC-E55781596535}"/>
          </ac:spMkLst>
        </pc:spChg>
        <pc:spChg chg="del mod replId">
          <ac:chgData name="Jeremy Beard" userId="9676edfc3f3b3502" providerId="LiveId" clId="{05D82D89-3A92-456D-8D1D-474B08289771}" dt="2023-12-10T21:14:55.891" v="16" actId="26606"/>
          <ac:spMkLst>
            <pc:docMk/>
            <pc:sldMk cId="2502887943" sldId="289"/>
            <ac:spMk id="185" creationId="{A3BF8E55-B2B9-104D-F277-08902534735D}"/>
          </ac:spMkLst>
        </pc:spChg>
        <pc:spChg chg="del mod replId">
          <ac:chgData name="Jeremy Beard" userId="9676edfc3f3b3502" providerId="LiveId" clId="{05D82D89-3A92-456D-8D1D-474B08289771}" dt="2023-12-10T21:14:55.891" v="16" actId="26606"/>
          <ac:spMkLst>
            <pc:docMk/>
            <pc:sldMk cId="2502887943" sldId="289"/>
            <ac:spMk id="186" creationId="{BCE9DA14-62AB-A857-6387-1F5D330B3F36}"/>
          </ac:spMkLst>
        </pc:spChg>
        <pc:spChg chg="del mod replId">
          <ac:chgData name="Jeremy Beard" userId="9676edfc3f3b3502" providerId="LiveId" clId="{05D82D89-3A92-456D-8D1D-474B08289771}" dt="2023-12-10T21:14:55.891" v="16" actId="26606"/>
          <ac:spMkLst>
            <pc:docMk/>
            <pc:sldMk cId="2502887943" sldId="289"/>
            <ac:spMk id="187" creationId="{710CB940-D45B-59F1-06E5-9CC94100EF05}"/>
          </ac:spMkLst>
        </pc:spChg>
        <pc:spChg chg="del mod replId">
          <ac:chgData name="Jeremy Beard" userId="9676edfc3f3b3502" providerId="LiveId" clId="{05D82D89-3A92-456D-8D1D-474B08289771}" dt="2023-12-10T21:14:55.891" v="16" actId="26606"/>
          <ac:spMkLst>
            <pc:docMk/>
            <pc:sldMk cId="2502887943" sldId="289"/>
            <ac:spMk id="188" creationId="{A0DA38E3-68A2-4FF9-022B-BA0DF832B1DB}"/>
          </ac:spMkLst>
        </pc:spChg>
        <pc:spChg chg="del mod replId">
          <ac:chgData name="Jeremy Beard" userId="9676edfc3f3b3502" providerId="LiveId" clId="{05D82D89-3A92-456D-8D1D-474B08289771}" dt="2023-12-10T21:14:55.891" v="16" actId="26606"/>
          <ac:spMkLst>
            <pc:docMk/>
            <pc:sldMk cId="2502887943" sldId="289"/>
            <ac:spMk id="189" creationId="{B72BD1AE-7290-BA6E-18FB-8181C0D13E7C}"/>
          </ac:spMkLst>
        </pc:spChg>
        <pc:spChg chg="del mod replId">
          <ac:chgData name="Jeremy Beard" userId="9676edfc3f3b3502" providerId="LiveId" clId="{05D82D89-3A92-456D-8D1D-474B08289771}" dt="2023-12-10T21:14:55.891" v="16" actId="26606"/>
          <ac:spMkLst>
            <pc:docMk/>
            <pc:sldMk cId="2502887943" sldId="289"/>
            <ac:spMk id="190" creationId="{632DC974-3AFC-3B05-984D-8920F2613BAB}"/>
          </ac:spMkLst>
        </pc:spChg>
        <pc:spChg chg="del mod replId">
          <ac:chgData name="Jeremy Beard" userId="9676edfc3f3b3502" providerId="LiveId" clId="{05D82D89-3A92-456D-8D1D-474B08289771}" dt="2023-12-10T21:14:55.891" v="16" actId="26606"/>
          <ac:spMkLst>
            <pc:docMk/>
            <pc:sldMk cId="2502887943" sldId="289"/>
            <ac:spMk id="191" creationId="{F2040969-B583-70C1-87C1-D19C7BB276E9}"/>
          </ac:spMkLst>
        </pc:spChg>
        <pc:spChg chg="del mod replId">
          <ac:chgData name="Jeremy Beard" userId="9676edfc3f3b3502" providerId="LiveId" clId="{05D82D89-3A92-456D-8D1D-474B08289771}" dt="2023-12-10T21:14:55.891" v="16" actId="26606"/>
          <ac:spMkLst>
            <pc:docMk/>
            <pc:sldMk cId="2502887943" sldId="289"/>
            <ac:spMk id="192" creationId="{916357F2-DD2F-AE73-F0FE-19F36A996C0A}"/>
          </ac:spMkLst>
        </pc:spChg>
        <pc:spChg chg="del mod replId">
          <ac:chgData name="Jeremy Beard" userId="9676edfc3f3b3502" providerId="LiveId" clId="{05D82D89-3A92-456D-8D1D-474B08289771}" dt="2023-12-10T21:14:55.891" v="16" actId="26606"/>
          <ac:spMkLst>
            <pc:docMk/>
            <pc:sldMk cId="2502887943" sldId="289"/>
            <ac:spMk id="193" creationId="{061F8191-7958-A3B6-D754-56FAB2742504}"/>
          </ac:spMkLst>
        </pc:spChg>
        <pc:spChg chg="del mod replId">
          <ac:chgData name="Jeremy Beard" userId="9676edfc3f3b3502" providerId="LiveId" clId="{05D82D89-3A92-456D-8D1D-474B08289771}" dt="2023-12-10T21:14:55.891" v="16" actId="26606"/>
          <ac:spMkLst>
            <pc:docMk/>
            <pc:sldMk cId="2502887943" sldId="289"/>
            <ac:spMk id="194" creationId="{FA6C0651-6CD9-1742-F030-13CC2F6DAC2F}"/>
          </ac:spMkLst>
        </pc:spChg>
      </pc:sldChg>
      <pc:sldChg chg="addSp delSp modSp del mod setBg">
        <pc:chgData name="Jeremy Beard" userId="9676edfc3f3b3502" providerId="LiveId" clId="{05D82D89-3A92-456D-8D1D-474B08289771}" dt="2023-12-10T21:15:05.520" v="19" actId="2696"/>
        <pc:sldMkLst>
          <pc:docMk/>
          <pc:sldMk cId="3170280394" sldId="290"/>
        </pc:sldMkLst>
        <pc:spChg chg="add">
          <ac:chgData name="Jeremy Beard" userId="9676edfc3f3b3502" providerId="LiveId" clId="{05D82D89-3A92-456D-8D1D-474B08289771}" dt="2023-12-10T21:15:01.380" v="18" actId="26606"/>
          <ac:spMkLst>
            <pc:docMk/>
            <pc:sldMk cId="3170280394" sldId="290"/>
            <ac:spMk id="2" creationId="{B3ACFA49-9CCE-0BD6-9793-742A7B98988F}"/>
          </ac:spMkLst>
        </pc:spChg>
        <pc:spChg chg="add">
          <ac:chgData name="Jeremy Beard" userId="9676edfc3f3b3502" providerId="LiveId" clId="{05D82D89-3A92-456D-8D1D-474B08289771}" dt="2023-12-10T21:15:01.380" v="18" actId="26606"/>
          <ac:spMkLst>
            <pc:docMk/>
            <pc:sldMk cId="3170280394" sldId="290"/>
            <ac:spMk id="11" creationId="{31E1AFDD-7092-F81F-5BEC-57AF05CACCB6}"/>
          </ac:spMkLst>
        </pc:spChg>
        <pc:spChg chg="add">
          <ac:chgData name="Jeremy Beard" userId="9676edfc3f3b3502" providerId="LiveId" clId="{05D82D89-3A92-456D-8D1D-474B08289771}" dt="2023-12-10T21:15:01.380" v="18" actId="26606"/>
          <ac:spMkLst>
            <pc:docMk/>
            <pc:sldMk cId="3170280394" sldId="290"/>
            <ac:spMk id="12" creationId="{1DFDCAA6-A0E3-4EE5-9963-F0486A08D029}"/>
          </ac:spMkLst>
        </pc:spChg>
        <pc:spChg chg="add">
          <ac:chgData name="Jeremy Beard" userId="9676edfc3f3b3502" providerId="LiveId" clId="{05D82D89-3A92-456D-8D1D-474B08289771}" dt="2023-12-10T21:15:01.380" v="18" actId="26606"/>
          <ac:spMkLst>
            <pc:docMk/>
            <pc:sldMk cId="3170280394" sldId="290"/>
            <ac:spMk id="13" creationId="{8C589958-1F48-D44D-3BC5-D70A109FEE72}"/>
          </ac:spMkLst>
        </pc:spChg>
        <pc:spChg chg="add">
          <ac:chgData name="Jeremy Beard" userId="9676edfc3f3b3502" providerId="LiveId" clId="{05D82D89-3A92-456D-8D1D-474B08289771}" dt="2023-12-10T21:15:01.380" v="18" actId="26606"/>
          <ac:spMkLst>
            <pc:docMk/>
            <pc:sldMk cId="3170280394" sldId="290"/>
            <ac:spMk id="14" creationId="{5945B64C-2532-7D1A-B3BC-1E6C555A5498}"/>
          </ac:spMkLst>
        </pc:spChg>
        <pc:spChg chg="add">
          <ac:chgData name="Jeremy Beard" userId="9676edfc3f3b3502" providerId="LiveId" clId="{05D82D89-3A92-456D-8D1D-474B08289771}" dt="2023-12-10T21:15:01.380" v="18" actId="26606"/>
          <ac:spMkLst>
            <pc:docMk/>
            <pc:sldMk cId="3170280394" sldId="290"/>
            <ac:spMk id="25" creationId="{628E54E7-DCDF-8C80-5767-AFB46823D7C7}"/>
          </ac:spMkLst>
        </pc:spChg>
        <pc:spChg chg="del mod replId">
          <ac:chgData name="Jeremy Beard" userId="9676edfc3f3b3502" providerId="LiveId" clId="{05D82D89-3A92-456D-8D1D-474B08289771}" dt="2023-12-10T21:15:01.380" v="18" actId="26606"/>
          <ac:spMkLst>
            <pc:docMk/>
            <pc:sldMk cId="3170280394" sldId="290"/>
            <ac:spMk id="27" creationId="{86B309B0-6209-D3D0-9D5E-308B9F6E7303}"/>
          </ac:spMkLst>
        </pc:spChg>
        <pc:spChg chg="del mod replId">
          <ac:chgData name="Jeremy Beard" userId="9676edfc3f3b3502" providerId="LiveId" clId="{05D82D89-3A92-456D-8D1D-474B08289771}" dt="2023-12-10T21:15:01.380" v="18" actId="26606"/>
          <ac:spMkLst>
            <pc:docMk/>
            <pc:sldMk cId="3170280394" sldId="290"/>
            <ac:spMk id="28" creationId="{A2C39DD0-CD86-2929-7808-58D17FC2C0A6}"/>
          </ac:spMkLst>
        </pc:spChg>
        <pc:spChg chg="del mod replId">
          <ac:chgData name="Jeremy Beard" userId="9676edfc3f3b3502" providerId="LiveId" clId="{05D82D89-3A92-456D-8D1D-474B08289771}" dt="2023-12-10T21:15:01.380" v="18" actId="26606"/>
          <ac:spMkLst>
            <pc:docMk/>
            <pc:sldMk cId="3170280394" sldId="290"/>
            <ac:spMk id="29" creationId="{CE3C1BFF-2275-1E7D-0604-E6F5CFEC01F6}"/>
          </ac:spMkLst>
        </pc:spChg>
        <pc:spChg chg="add">
          <ac:chgData name="Jeremy Beard" userId="9676edfc3f3b3502" providerId="LiveId" clId="{05D82D89-3A92-456D-8D1D-474B08289771}" dt="2023-12-10T21:15:01.380" v="18" actId="26606"/>
          <ac:spMkLst>
            <pc:docMk/>
            <pc:sldMk cId="3170280394" sldId="290"/>
            <ac:spMk id="30" creationId="{B9D93730-8C7D-423D-9137-597B5FA65701}"/>
          </ac:spMkLst>
        </pc:spChg>
        <pc:spChg chg="del mod replId">
          <ac:chgData name="Jeremy Beard" userId="9676edfc3f3b3502" providerId="LiveId" clId="{05D82D89-3A92-456D-8D1D-474B08289771}" dt="2023-12-10T21:15:01.380" v="18" actId="26606"/>
          <ac:spMkLst>
            <pc:docMk/>
            <pc:sldMk cId="3170280394" sldId="290"/>
            <ac:spMk id="31" creationId="{F618F075-837C-1005-19D6-8DC90759CD53}"/>
          </ac:spMkLst>
        </pc:spChg>
        <pc:spChg chg="del mod replId">
          <ac:chgData name="Jeremy Beard" userId="9676edfc3f3b3502" providerId="LiveId" clId="{05D82D89-3A92-456D-8D1D-474B08289771}" dt="2023-12-10T21:15:01.380" v="18" actId="26606"/>
          <ac:spMkLst>
            <pc:docMk/>
            <pc:sldMk cId="3170280394" sldId="290"/>
            <ac:spMk id="32" creationId="{DD1D0BF9-FCAA-67DA-79AB-E6E7E6D2B6A1}"/>
          </ac:spMkLst>
        </pc:spChg>
        <pc:spChg chg="del mod replId">
          <ac:chgData name="Jeremy Beard" userId="9676edfc3f3b3502" providerId="LiveId" clId="{05D82D89-3A92-456D-8D1D-474B08289771}" dt="2023-12-10T21:15:01.380" v="18" actId="26606"/>
          <ac:spMkLst>
            <pc:docMk/>
            <pc:sldMk cId="3170280394" sldId="290"/>
            <ac:spMk id="33" creationId="{5058AE03-D409-0714-CCED-4548A9C92023}"/>
          </ac:spMkLst>
        </pc:spChg>
      </pc:sldChg>
      <pc:sldChg chg="modSp del ord">
        <pc:chgData name="Jeremy Beard" userId="9676edfc3f3b3502" providerId="LiveId" clId="{05D82D89-3A92-456D-8D1D-474B08289771}" dt="2023-12-10T23:16:23.112" v="2611" actId="47"/>
        <pc:sldMkLst>
          <pc:docMk/>
          <pc:sldMk cId="249904479" sldId="291"/>
        </pc:sldMkLst>
        <pc:spChg chg="mod">
          <ac:chgData name="Jeremy Beard" userId="9676edfc3f3b3502" providerId="LiveId" clId="{05D82D89-3A92-456D-8D1D-474B08289771}" dt="2023-12-10T22:33:47.958" v="1135"/>
          <ac:spMkLst>
            <pc:docMk/>
            <pc:sldMk cId="249904479" sldId="291"/>
            <ac:spMk id="2" creationId="{5FC63C25-FE2A-0C11-2CEA-A80AA78FC365}"/>
          </ac:spMkLst>
        </pc:spChg>
        <pc:spChg chg="mod">
          <ac:chgData name="Jeremy Beard" userId="9676edfc3f3b3502" providerId="LiveId" clId="{05D82D89-3A92-456D-8D1D-474B08289771}" dt="2023-12-10T22:33:47.958" v="1135"/>
          <ac:spMkLst>
            <pc:docMk/>
            <pc:sldMk cId="249904479" sldId="291"/>
            <ac:spMk id="3" creationId="{A8753AB0-02A6-E89E-7E23-593DBF52F4E8}"/>
          </ac:spMkLst>
        </pc:spChg>
        <pc:spChg chg="mod">
          <ac:chgData name="Jeremy Beard" userId="9676edfc3f3b3502" providerId="LiveId" clId="{05D82D89-3A92-456D-8D1D-474B08289771}" dt="2023-12-10T22:33:47.958" v="1135"/>
          <ac:spMkLst>
            <pc:docMk/>
            <pc:sldMk cId="249904479" sldId="291"/>
            <ac:spMk id="4" creationId="{03745CA7-A767-9133-8871-800B16D5D722}"/>
          </ac:spMkLst>
        </pc:spChg>
        <pc:spChg chg="mod">
          <ac:chgData name="Jeremy Beard" userId="9676edfc3f3b3502" providerId="LiveId" clId="{05D82D89-3A92-456D-8D1D-474B08289771}" dt="2023-12-10T22:33:47.958" v="1135"/>
          <ac:spMkLst>
            <pc:docMk/>
            <pc:sldMk cId="249904479" sldId="291"/>
            <ac:spMk id="5" creationId="{C371CEB5-0F43-BA22-C4E7-3A84E631DA11}"/>
          </ac:spMkLst>
        </pc:spChg>
        <pc:spChg chg="mod">
          <ac:chgData name="Jeremy Beard" userId="9676edfc3f3b3502" providerId="LiveId" clId="{05D82D89-3A92-456D-8D1D-474B08289771}" dt="2023-12-10T22:33:47.958" v="1135"/>
          <ac:spMkLst>
            <pc:docMk/>
            <pc:sldMk cId="249904479" sldId="291"/>
            <ac:spMk id="6" creationId="{5AD6749A-51D8-599C-7C31-9922CF228D32}"/>
          </ac:spMkLst>
        </pc:spChg>
        <pc:spChg chg="mod">
          <ac:chgData name="Jeremy Beard" userId="9676edfc3f3b3502" providerId="LiveId" clId="{05D82D89-3A92-456D-8D1D-474B08289771}" dt="2023-12-10T22:33:47.958" v="1135"/>
          <ac:spMkLst>
            <pc:docMk/>
            <pc:sldMk cId="249904479" sldId="291"/>
            <ac:spMk id="7" creationId="{0BF56CE2-ADEB-1E22-50FB-9F2AB3786483}"/>
          </ac:spMkLst>
        </pc:spChg>
        <pc:spChg chg="mod">
          <ac:chgData name="Jeremy Beard" userId="9676edfc3f3b3502" providerId="LiveId" clId="{05D82D89-3A92-456D-8D1D-474B08289771}" dt="2023-12-10T22:33:47.958" v="1135"/>
          <ac:spMkLst>
            <pc:docMk/>
            <pc:sldMk cId="249904479" sldId="291"/>
            <ac:spMk id="8" creationId="{7063C991-877C-CD1D-A03D-547E04121FE0}"/>
          </ac:spMkLst>
        </pc:spChg>
        <pc:spChg chg="mod">
          <ac:chgData name="Jeremy Beard" userId="9676edfc3f3b3502" providerId="LiveId" clId="{05D82D89-3A92-456D-8D1D-474B08289771}" dt="2023-12-10T22:33:47.958" v="1135"/>
          <ac:spMkLst>
            <pc:docMk/>
            <pc:sldMk cId="249904479" sldId="291"/>
            <ac:spMk id="101" creationId="{A45E958A-ABCE-B639-C555-90CCC88988C5}"/>
          </ac:spMkLst>
        </pc:spChg>
        <pc:spChg chg="mod">
          <ac:chgData name="Jeremy Beard" userId="9676edfc3f3b3502" providerId="LiveId" clId="{05D82D89-3A92-456D-8D1D-474B08289771}" dt="2023-12-10T22:33:47.958" v="1135"/>
          <ac:spMkLst>
            <pc:docMk/>
            <pc:sldMk cId="249904479" sldId="291"/>
            <ac:spMk id="102" creationId="{51BDF1B8-4D26-9C08-3102-6224AA6A4D20}"/>
          </ac:spMkLst>
        </pc:spChg>
        <pc:picChg chg="mod">
          <ac:chgData name="Jeremy Beard" userId="9676edfc3f3b3502" providerId="LiveId" clId="{05D82D89-3A92-456D-8D1D-474B08289771}" dt="2023-12-10T22:33:47.958" v="1135"/>
          <ac:picMkLst>
            <pc:docMk/>
            <pc:sldMk cId="249904479" sldId="291"/>
            <ac:picMk id="72" creationId="{FD5AE93E-9743-FD3B-C935-638BF9D159CC}"/>
          </ac:picMkLst>
        </pc:picChg>
        <pc:picChg chg="mod">
          <ac:chgData name="Jeremy Beard" userId="9676edfc3f3b3502" providerId="LiveId" clId="{05D82D89-3A92-456D-8D1D-474B08289771}" dt="2023-12-10T22:33:47.958" v="1135"/>
          <ac:picMkLst>
            <pc:docMk/>
            <pc:sldMk cId="249904479" sldId="291"/>
            <ac:picMk id="76" creationId="{7541E72A-A0CB-A011-55A9-1126F707D889}"/>
          </ac:picMkLst>
        </pc:picChg>
        <pc:picChg chg="mod">
          <ac:chgData name="Jeremy Beard" userId="9676edfc3f3b3502" providerId="LiveId" clId="{05D82D89-3A92-456D-8D1D-474B08289771}" dt="2023-12-10T22:33:47.958" v="1135"/>
          <ac:picMkLst>
            <pc:docMk/>
            <pc:sldMk cId="249904479" sldId="291"/>
            <ac:picMk id="80" creationId="{FCC17566-BE36-5CE0-25C6-8AC132D1479D}"/>
          </ac:picMkLst>
        </pc:picChg>
      </pc:sldChg>
      <pc:sldChg chg="addSp delSp modSp mod ord">
        <pc:chgData name="Jeremy Beard" userId="9676edfc3f3b3502" providerId="LiveId" clId="{05D82D89-3A92-456D-8D1D-474B08289771}" dt="2023-12-10T23:59:28.470" v="2769" actId="478"/>
        <pc:sldMkLst>
          <pc:docMk/>
          <pc:sldMk cId="94818171" sldId="292"/>
        </pc:sldMkLst>
        <pc:spChg chg="mod">
          <ac:chgData name="Jeremy Beard" userId="9676edfc3f3b3502" providerId="LiveId" clId="{05D82D89-3A92-456D-8D1D-474B08289771}" dt="2023-12-10T22:46:35.058" v="1375" actId="20577"/>
          <ac:spMkLst>
            <pc:docMk/>
            <pc:sldMk cId="94818171" sldId="292"/>
            <ac:spMk id="2" creationId="{B83F7D2E-080D-DBDD-73C4-3C38A2B77908}"/>
          </ac:spMkLst>
        </pc:spChg>
        <pc:spChg chg="mod">
          <ac:chgData name="Jeremy Beard" userId="9676edfc3f3b3502" providerId="LiveId" clId="{05D82D89-3A92-456D-8D1D-474B08289771}" dt="2023-12-10T23:21:23.909" v="2762" actId="20577"/>
          <ac:spMkLst>
            <pc:docMk/>
            <pc:sldMk cId="94818171" sldId="292"/>
            <ac:spMk id="3" creationId="{2BE8FDE3-DBA4-6A04-C75D-E56FE92EF368}"/>
          </ac:spMkLst>
        </pc:spChg>
        <pc:spChg chg="del mod">
          <ac:chgData name="Jeremy Beard" userId="9676edfc3f3b3502" providerId="LiveId" clId="{05D82D89-3A92-456D-8D1D-474B08289771}" dt="2023-12-10T23:59:28.470" v="2769" actId="478"/>
          <ac:spMkLst>
            <pc:docMk/>
            <pc:sldMk cId="94818171" sldId="292"/>
            <ac:spMk id="4" creationId="{D5BA2433-990B-A170-369A-3DF4A9B33BFA}"/>
          </ac:spMkLst>
        </pc:spChg>
        <pc:spChg chg="mod">
          <ac:chgData name="Jeremy Beard" userId="9676edfc3f3b3502" providerId="LiveId" clId="{05D82D89-3A92-456D-8D1D-474B08289771}" dt="2023-12-10T22:33:47.958" v="1135"/>
          <ac:spMkLst>
            <pc:docMk/>
            <pc:sldMk cId="94818171" sldId="292"/>
            <ac:spMk id="5" creationId="{BF7F20BE-640F-EFAB-3A43-2AA146DB42BF}"/>
          </ac:spMkLst>
        </pc:spChg>
        <pc:picChg chg="add del mod">
          <ac:chgData name="Jeremy Beard" userId="9676edfc3f3b3502" providerId="LiveId" clId="{05D82D89-3A92-456D-8D1D-474B08289771}" dt="2023-12-10T22:46:37.072" v="1376" actId="478"/>
          <ac:picMkLst>
            <pc:docMk/>
            <pc:sldMk cId="94818171" sldId="292"/>
            <ac:picMk id="7" creationId="{7975F8BD-9D30-6235-C3DD-8ABDFC1F216D}"/>
          </ac:picMkLst>
        </pc:picChg>
      </pc:sldChg>
      <pc:sldChg chg="addSp delSp modSp mod setBg addAnim delDesignElem">
        <pc:chgData name="Jeremy Beard" userId="9676edfc3f3b3502" providerId="LiveId" clId="{05D82D89-3A92-456D-8D1D-474B08289771}" dt="2023-12-10T23:18:28.516" v="2685" actId="20577"/>
        <pc:sldMkLst>
          <pc:docMk/>
          <pc:sldMk cId="1003962426" sldId="293"/>
        </pc:sldMkLst>
        <pc:spChg chg="add">
          <ac:chgData name="Jeremy Beard" userId="9676edfc3f3b3502" providerId="LiveId" clId="{05D82D89-3A92-456D-8D1D-474B08289771}" dt="2023-12-10T21:15:12.775" v="21" actId="26606"/>
          <ac:spMkLst>
            <pc:docMk/>
            <pc:sldMk cId="1003962426" sldId="293"/>
            <ac:spMk id="2" creationId="{91FEFBED-198B-649E-0217-6AA9EA490702}"/>
          </ac:spMkLst>
        </pc:spChg>
        <pc:spChg chg="add mod">
          <ac:chgData name="Jeremy Beard" userId="9676edfc3f3b3502" providerId="LiveId" clId="{05D82D89-3A92-456D-8D1D-474B08289771}" dt="2023-12-10T23:18:28.516" v="2685" actId="20577"/>
          <ac:spMkLst>
            <pc:docMk/>
            <pc:sldMk cId="1003962426" sldId="293"/>
            <ac:spMk id="3" creationId="{C149D5E1-35A4-70CE-1000-7CD38CBE59BD}"/>
          </ac:spMkLst>
        </pc:spChg>
        <pc:spChg chg="del mod replId">
          <ac:chgData name="Jeremy Beard" userId="9676edfc3f3b3502" providerId="LiveId" clId="{05D82D89-3A92-456D-8D1D-474B08289771}" dt="2023-12-10T21:15:12.775" v="21" actId="26606"/>
          <ac:spMkLst>
            <pc:docMk/>
            <pc:sldMk cId="1003962426" sldId="293"/>
            <ac:spMk id="5" creationId="{800AB426-5B7C-607E-D413-5D2C9495CC0A}"/>
          </ac:spMkLst>
        </pc:spChg>
        <pc:spChg chg="del mod replId">
          <ac:chgData name="Jeremy Beard" userId="9676edfc3f3b3502" providerId="LiveId" clId="{05D82D89-3A92-456D-8D1D-474B08289771}" dt="2023-12-10T21:15:12.775" v="21" actId="26606"/>
          <ac:spMkLst>
            <pc:docMk/>
            <pc:sldMk cId="1003962426" sldId="293"/>
            <ac:spMk id="6" creationId="{B787DFD8-D262-D485-B1F2-817C5A0928C5}"/>
          </ac:spMkLst>
        </pc:spChg>
        <pc:spChg chg="add del">
          <ac:chgData name="Jeremy Beard" userId="9676edfc3f3b3502" providerId="LiveId" clId="{05D82D89-3A92-456D-8D1D-474B08289771}" dt="2023-12-10T22:33:47.958" v="1135"/>
          <ac:spMkLst>
            <pc:docMk/>
            <pc:sldMk cId="1003962426" sldId="293"/>
            <ac:spMk id="8" creationId="{21DCC7BA-3740-47E1-91B9-6269381397AE}"/>
          </ac:spMkLst>
        </pc:spChg>
        <pc:spChg chg="add del">
          <ac:chgData name="Jeremy Beard" userId="9676edfc3f3b3502" providerId="LiveId" clId="{05D82D89-3A92-456D-8D1D-474B08289771}" dt="2023-12-10T22:33:47.958" v="1135"/>
          <ac:spMkLst>
            <pc:docMk/>
            <pc:sldMk cId="1003962426" sldId="293"/>
            <ac:spMk id="10" creationId="{84CEFA49-6B2F-4FE6-B6AF-31D49E68C23B}"/>
          </ac:spMkLst>
        </pc:spChg>
      </pc:sldChg>
      <pc:sldChg chg="delSp modSp add mod ord">
        <pc:chgData name="Jeremy Beard" userId="9676edfc3f3b3502" providerId="LiveId" clId="{05D82D89-3A92-456D-8D1D-474B08289771}" dt="2023-12-10T23:59:50.472" v="2775" actId="478"/>
        <pc:sldMkLst>
          <pc:docMk/>
          <pc:sldMk cId="316537765" sldId="294"/>
        </pc:sldMkLst>
        <pc:spChg chg="mod">
          <ac:chgData name="Jeremy Beard" userId="9676edfc3f3b3502" providerId="LiveId" clId="{05D82D89-3A92-456D-8D1D-474B08289771}" dt="2023-12-10T22:33:47.958" v="1135"/>
          <ac:spMkLst>
            <pc:docMk/>
            <pc:sldMk cId="316537765" sldId="294"/>
            <ac:spMk id="2" creationId="{B83F7D2E-080D-DBDD-73C4-3C38A2B77908}"/>
          </ac:spMkLst>
        </pc:spChg>
        <pc:spChg chg="mod">
          <ac:chgData name="Jeremy Beard" userId="9676edfc3f3b3502" providerId="LiveId" clId="{05D82D89-3A92-456D-8D1D-474B08289771}" dt="2023-12-10T21:45:10.024" v="174" actId="20577"/>
          <ac:spMkLst>
            <pc:docMk/>
            <pc:sldMk cId="316537765" sldId="294"/>
            <ac:spMk id="3" creationId="{2BE8FDE3-DBA4-6A04-C75D-E56FE92EF368}"/>
          </ac:spMkLst>
        </pc:spChg>
        <pc:spChg chg="del mod">
          <ac:chgData name="Jeremy Beard" userId="9676edfc3f3b3502" providerId="LiveId" clId="{05D82D89-3A92-456D-8D1D-474B08289771}" dt="2023-12-10T23:59:50.472" v="2775" actId="478"/>
          <ac:spMkLst>
            <pc:docMk/>
            <pc:sldMk cId="316537765" sldId="294"/>
            <ac:spMk id="4" creationId="{D5BA2433-990B-A170-369A-3DF4A9B33BFA}"/>
          </ac:spMkLst>
        </pc:spChg>
        <pc:spChg chg="mod">
          <ac:chgData name="Jeremy Beard" userId="9676edfc3f3b3502" providerId="LiveId" clId="{05D82D89-3A92-456D-8D1D-474B08289771}" dt="2023-12-10T22:33:47.958" v="1135"/>
          <ac:spMkLst>
            <pc:docMk/>
            <pc:sldMk cId="316537765" sldId="294"/>
            <ac:spMk id="5" creationId="{BF7F20BE-640F-EFAB-3A43-2AA146DB42BF}"/>
          </ac:spMkLst>
        </pc:spChg>
      </pc:sldChg>
      <pc:sldChg chg="addSp delSp add del setBg delDesignElem">
        <pc:chgData name="Jeremy Beard" userId="9676edfc3f3b3502" providerId="LiveId" clId="{05D82D89-3A92-456D-8D1D-474B08289771}" dt="2023-12-10T21:19:55.875" v="67"/>
        <pc:sldMkLst>
          <pc:docMk/>
          <pc:sldMk cId="172766907" sldId="295"/>
        </pc:sldMkLst>
        <pc:spChg chg="add del">
          <ac:chgData name="Jeremy Beard" userId="9676edfc3f3b3502" providerId="LiveId" clId="{05D82D89-3A92-456D-8D1D-474B08289771}" dt="2023-12-10T21:19:55.875" v="67"/>
          <ac:spMkLst>
            <pc:docMk/>
            <pc:sldMk cId="172766907" sldId="295"/>
            <ac:spMk id="8" creationId="{8EE457FF-670E-4EC1-ACD4-1173DA9A7975}"/>
          </ac:spMkLst>
        </pc:spChg>
        <pc:spChg chg="add del">
          <ac:chgData name="Jeremy Beard" userId="9676edfc3f3b3502" providerId="LiveId" clId="{05D82D89-3A92-456D-8D1D-474B08289771}" dt="2023-12-10T21:19:55.875" v="67"/>
          <ac:spMkLst>
            <pc:docMk/>
            <pc:sldMk cId="172766907" sldId="295"/>
            <ac:spMk id="10" creationId="{089A69AF-D57B-49B4-886C-D4A5DC194421}"/>
          </ac:spMkLst>
        </pc:spChg>
        <pc:spChg chg="add del">
          <ac:chgData name="Jeremy Beard" userId="9676edfc3f3b3502" providerId="LiveId" clId="{05D82D89-3A92-456D-8D1D-474B08289771}" dt="2023-12-10T21:19:55.875" v="67"/>
          <ac:spMkLst>
            <pc:docMk/>
            <pc:sldMk cId="172766907" sldId="295"/>
            <ac:spMk id="12" creationId="{CABDC08D-6093-4397-92D4-54D00E2BB1C2}"/>
          </ac:spMkLst>
        </pc:spChg>
      </pc:sldChg>
      <pc:sldChg chg="addSp delSp add del setBg delDesignElem">
        <pc:chgData name="Jeremy Beard" userId="9676edfc3f3b3502" providerId="LiveId" clId="{05D82D89-3A92-456D-8D1D-474B08289771}" dt="2023-12-10T21:20:00.524" v="70"/>
        <pc:sldMkLst>
          <pc:docMk/>
          <pc:sldMk cId="419862521" sldId="295"/>
        </pc:sldMkLst>
        <pc:spChg chg="add del">
          <ac:chgData name="Jeremy Beard" userId="9676edfc3f3b3502" providerId="LiveId" clId="{05D82D89-3A92-456D-8D1D-474B08289771}" dt="2023-12-10T21:20:00.524" v="70"/>
          <ac:spMkLst>
            <pc:docMk/>
            <pc:sldMk cId="419862521" sldId="295"/>
            <ac:spMk id="8" creationId="{8EE457FF-670E-4EC1-ACD4-1173DA9A7975}"/>
          </ac:spMkLst>
        </pc:spChg>
        <pc:spChg chg="add del">
          <ac:chgData name="Jeremy Beard" userId="9676edfc3f3b3502" providerId="LiveId" clId="{05D82D89-3A92-456D-8D1D-474B08289771}" dt="2023-12-10T21:20:00.524" v="70"/>
          <ac:spMkLst>
            <pc:docMk/>
            <pc:sldMk cId="419862521" sldId="295"/>
            <ac:spMk id="10" creationId="{089A69AF-D57B-49B4-886C-D4A5DC194421}"/>
          </ac:spMkLst>
        </pc:spChg>
        <pc:spChg chg="add del">
          <ac:chgData name="Jeremy Beard" userId="9676edfc3f3b3502" providerId="LiveId" clId="{05D82D89-3A92-456D-8D1D-474B08289771}" dt="2023-12-10T21:20:00.524" v="70"/>
          <ac:spMkLst>
            <pc:docMk/>
            <pc:sldMk cId="419862521" sldId="295"/>
            <ac:spMk id="12" creationId="{CABDC08D-6093-4397-92D4-54D00E2BB1C2}"/>
          </ac:spMkLst>
        </pc:spChg>
      </pc:sldChg>
      <pc:sldChg chg="addSp delSp modSp add mod delDesignElem">
        <pc:chgData name="Jeremy Beard" userId="9676edfc3f3b3502" providerId="LiveId" clId="{05D82D89-3A92-456D-8D1D-474B08289771}" dt="2023-12-10T22:33:47.958" v="1135"/>
        <pc:sldMkLst>
          <pc:docMk/>
          <pc:sldMk cId="3126198159" sldId="295"/>
        </pc:sldMkLst>
        <pc:spChg chg="mod">
          <ac:chgData name="Jeremy Beard" userId="9676edfc3f3b3502" providerId="LiveId" clId="{05D82D89-3A92-456D-8D1D-474B08289771}" dt="2023-12-10T22:32:09.123" v="1090" actId="20577"/>
          <ac:spMkLst>
            <pc:docMk/>
            <pc:sldMk cId="3126198159" sldId="295"/>
            <ac:spMk id="2" creationId="{F4C30890-4C7C-79DE-BB97-36551492C16F}"/>
          </ac:spMkLst>
        </pc:spChg>
        <pc:spChg chg="mod">
          <ac:chgData name="Jeremy Beard" userId="9676edfc3f3b3502" providerId="LiveId" clId="{05D82D89-3A92-456D-8D1D-474B08289771}" dt="2023-12-10T22:24:51.445" v="809" actId="20577"/>
          <ac:spMkLst>
            <pc:docMk/>
            <pc:sldMk cId="3126198159" sldId="295"/>
            <ac:spMk id="3" creationId="{F2381CA1-72D2-17C7-9C5D-F6F21C84DF3C}"/>
          </ac:spMkLst>
        </pc:spChg>
        <pc:spChg chg="add del">
          <ac:chgData name="Jeremy Beard" userId="9676edfc3f3b3502" providerId="LiveId" clId="{05D82D89-3A92-456D-8D1D-474B08289771}" dt="2023-12-10T22:33:47.958" v="1135"/>
          <ac:spMkLst>
            <pc:docMk/>
            <pc:sldMk cId="3126198159" sldId="295"/>
            <ac:spMk id="8" creationId="{8EE457FF-670E-4EC1-ACD4-1173DA9A7975}"/>
          </ac:spMkLst>
        </pc:spChg>
        <pc:spChg chg="add del">
          <ac:chgData name="Jeremy Beard" userId="9676edfc3f3b3502" providerId="LiveId" clId="{05D82D89-3A92-456D-8D1D-474B08289771}" dt="2023-12-10T22:33:47.958" v="1135"/>
          <ac:spMkLst>
            <pc:docMk/>
            <pc:sldMk cId="3126198159" sldId="295"/>
            <ac:spMk id="10" creationId="{089A69AF-D57B-49B4-886C-D4A5DC194421}"/>
          </ac:spMkLst>
        </pc:spChg>
        <pc:spChg chg="add del">
          <ac:chgData name="Jeremy Beard" userId="9676edfc3f3b3502" providerId="LiveId" clId="{05D82D89-3A92-456D-8D1D-474B08289771}" dt="2023-12-10T22:33:47.958" v="1135"/>
          <ac:spMkLst>
            <pc:docMk/>
            <pc:sldMk cId="3126198159" sldId="295"/>
            <ac:spMk id="12" creationId="{CABDC08D-6093-4397-92D4-54D00E2BB1C2}"/>
          </ac:spMkLst>
        </pc:spChg>
      </pc:sldChg>
      <pc:sldChg chg="delSp modSp new mod">
        <pc:chgData name="Jeremy Beard" userId="9676edfc3f3b3502" providerId="LiveId" clId="{05D82D89-3A92-456D-8D1D-474B08289771}" dt="2023-12-10T22:34:42.610" v="1157" actId="478"/>
        <pc:sldMkLst>
          <pc:docMk/>
          <pc:sldMk cId="1971619397" sldId="296"/>
        </pc:sldMkLst>
        <pc:spChg chg="mod">
          <ac:chgData name="Jeremy Beard" userId="9676edfc3f3b3502" providerId="LiveId" clId="{05D82D89-3A92-456D-8D1D-474B08289771}" dt="2023-12-10T22:34:36.395" v="1155" actId="242"/>
          <ac:spMkLst>
            <pc:docMk/>
            <pc:sldMk cId="1971619397" sldId="296"/>
            <ac:spMk id="2" creationId="{585EA83B-851B-C76A-6DF3-B94C2AC30BEF}"/>
          </ac:spMkLst>
        </pc:spChg>
        <pc:spChg chg="del">
          <ac:chgData name="Jeremy Beard" userId="9676edfc3f3b3502" providerId="LiveId" clId="{05D82D89-3A92-456D-8D1D-474B08289771}" dt="2023-12-10T22:34:39.324" v="1156" actId="478"/>
          <ac:spMkLst>
            <pc:docMk/>
            <pc:sldMk cId="1971619397" sldId="296"/>
            <ac:spMk id="3" creationId="{B3E6C741-D1F7-E90C-CF42-C58E31303545}"/>
          </ac:spMkLst>
        </pc:spChg>
        <pc:spChg chg="del">
          <ac:chgData name="Jeremy Beard" userId="9676edfc3f3b3502" providerId="LiveId" clId="{05D82D89-3A92-456D-8D1D-474B08289771}" dt="2023-12-10T22:34:42.610" v="1157" actId="478"/>
          <ac:spMkLst>
            <pc:docMk/>
            <pc:sldMk cId="1971619397" sldId="296"/>
            <ac:spMk id="4" creationId="{6B744006-F3AC-4C42-8AF9-609639189B2A}"/>
          </ac:spMkLst>
        </pc:spChg>
      </pc:sldChg>
      <pc:sldChg chg="add del">
        <pc:chgData name="Jeremy Beard" userId="9676edfc3f3b3502" providerId="LiveId" clId="{05D82D89-3A92-456D-8D1D-474B08289771}" dt="2023-12-10T22:33:40.367" v="1129" actId="2890"/>
        <pc:sldMkLst>
          <pc:docMk/>
          <pc:sldMk cId="3903889948" sldId="296"/>
        </pc:sldMkLst>
      </pc:sldChg>
      <pc:sldChg chg="add del">
        <pc:chgData name="Jeremy Beard" userId="9676edfc3f3b3502" providerId="LiveId" clId="{05D82D89-3A92-456D-8D1D-474B08289771}" dt="2023-12-10T22:33:38.766" v="1128" actId="2890"/>
        <pc:sldMkLst>
          <pc:docMk/>
          <pc:sldMk cId="2370097175" sldId="297"/>
        </pc:sldMkLst>
      </pc:sldChg>
      <pc:sldChg chg="addSp delSp modSp new mod">
        <pc:chgData name="Jeremy Beard" userId="9676edfc3f3b3502" providerId="LiveId" clId="{05D82D89-3A92-456D-8D1D-474B08289771}" dt="2023-12-10T23:59:09.302" v="2764" actId="478"/>
        <pc:sldMkLst>
          <pc:docMk/>
          <pc:sldMk cId="3732293751" sldId="297"/>
        </pc:sldMkLst>
        <pc:spChg chg="del">
          <ac:chgData name="Jeremy Beard" userId="9676edfc3f3b3502" providerId="LiveId" clId="{05D82D89-3A92-456D-8D1D-474B08289771}" dt="2023-12-10T23:59:09.302" v="2764" actId="478"/>
          <ac:spMkLst>
            <pc:docMk/>
            <pc:sldMk cId="3732293751" sldId="297"/>
            <ac:spMk id="2" creationId="{583F0292-5AE0-09AE-2785-35A58EA5D051}"/>
          </ac:spMkLst>
        </pc:spChg>
        <pc:picChg chg="add del mod">
          <ac:chgData name="Jeremy Beard" userId="9676edfc3f3b3502" providerId="LiveId" clId="{05D82D89-3A92-456D-8D1D-474B08289771}" dt="2023-12-10T22:39:07.507" v="1224" actId="478"/>
          <ac:picMkLst>
            <pc:docMk/>
            <pc:sldMk cId="3732293751" sldId="297"/>
            <ac:picMk id="5" creationId="{40DFA254-7FE3-41A6-6BDB-AD8A6E6CFB69}"/>
          </ac:picMkLst>
        </pc:picChg>
        <pc:picChg chg="add del mod modCrop">
          <ac:chgData name="Jeremy Beard" userId="9676edfc3f3b3502" providerId="LiveId" clId="{05D82D89-3A92-456D-8D1D-474B08289771}" dt="2023-12-10T22:39:08.372" v="1225" actId="478"/>
          <ac:picMkLst>
            <pc:docMk/>
            <pc:sldMk cId="3732293751" sldId="297"/>
            <ac:picMk id="7" creationId="{8262772D-66B4-1BCA-5071-9F0A8384D30E}"/>
          </ac:picMkLst>
        </pc:picChg>
        <pc:picChg chg="add mod modCrop">
          <ac:chgData name="Jeremy Beard" userId="9676edfc3f3b3502" providerId="LiveId" clId="{05D82D89-3A92-456D-8D1D-474B08289771}" dt="2023-12-10T22:40:20.228" v="1247" actId="1076"/>
          <ac:picMkLst>
            <pc:docMk/>
            <pc:sldMk cId="3732293751" sldId="297"/>
            <ac:picMk id="9" creationId="{DD01734A-FA8A-B9BD-D52C-B967D6F9BEFD}"/>
          </ac:picMkLst>
        </pc:picChg>
        <pc:picChg chg="add mod modCrop">
          <ac:chgData name="Jeremy Beard" userId="9676edfc3f3b3502" providerId="LiveId" clId="{05D82D89-3A92-456D-8D1D-474B08289771}" dt="2023-12-10T22:40:12.661" v="1244" actId="1076"/>
          <ac:picMkLst>
            <pc:docMk/>
            <pc:sldMk cId="3732293751" sldId="297"/>
            <ac:picMk id="11" creationId="{D163885A-82D6-1C04-B49F-B5360689D58C}"/>
          </ac:picMkLst>
        </pc:picChg>
      </pc:sldChg>
      <pc:sldChg chg="addSp delSp modSp add mod">
        <pc:chgData name="Jeremy Beard" userId="9676edfc3f3b3502" providerId="LiveId" clId="{05D82D89-3A92-456D-8D1D-474B08289771}" dt="2023-12-10T23:59:19.135" v="2767" actId="478"/>
        <pc:sldMkLst>
          <pc:docMk/>
          <pc:sldMk cId="476466877" sldId="298"/>
        </pc:sldMkLst>
        <pc:spChg chg="del">
          <ac:chgData name="Jeremy Beard" userId="9676edfc3f3b3502" providerId="LiveId" clId="{05D82D89-3A92-456D-8D1D-474B08289771}" dt="2023-12-10T23:59:19.135" v="2767" actId="478"/>
          <ac:spMkLst>
            <pc:docMk/>
            <pc:sldMk cId="476466877" sldId="298"/>
            <ac:spMk id="2" creationId="{583F0292-5AE0-09AE-2785-35A58EA5D051}"/>
          </ac:spMkLst>
        </pc:spChg>
        <pc:picChg chg="del">
          <ac:chgData name="Jeremy Beard" userId="9676edfc3f3b3502" providerId="LiveId" clId="{05D82D89-3A92-456D-8D1D-474B08289771}" dt="2023-12-10T22:38:29.445" v="1218" actId="478"/>
          <ac:picMkLst>
            <pc:docMk/>
            <pc:sldMk cId="476466877" sldId="298"/>
            <ac:picMk id="5" creationId="{40DFA254-7FE3-41A6-6BDB-AD8A6E6CFB69}"/>
          </ac:picMkLst>
        </pc:picChg>
        <pc:picChg chg="add mod">
          <ac:chgData name="Jeremy Beard" userId="9676edfc3f3b3502" providerId="LiveId" clId="{05D82D89-3A92-456D-8D1D-474B08289771}" dt="2023-12-10T22:38:37.918" v="1222" actId="962"/>
          <ac:picMkLst>
            <pc:docMk/>
            <pc:sldMk cId="476466877" sldId="298"/>
            <ac:picMk id="6" creationId="{D921CA66-BFA0-E39F-E1CB-52C528D00790}"/>
          </ac:picMkLst>
        </pc:picChg>
        <pc:picChg chg="del">
          <ac:chgData name="Jeremy Beard" userId="9676edfc3f3b3502" providerId="LiveId" clId="{05D82D89-3A92-456D-8D1D-474B08289771}" dt="2023-12-10T22:38:30.351" v="1219" actId="478"/>
          <ac:picMkLst>
            <pc:docMk/>
            <pc:sldMk cId="476466877" sldId="298"/>
            <ac:picMk id="7" creationId="{8262772D-66B4-1BCA-5071-9F0A8384D30E}"/>
          </ac:picMkLst>
        </pc:picChg>
      </pc:sldChg>
      <pc:sldChg chg="add del">
        <pc:chgData name="Jeremy Beard" userId="9676edfc3f3b3502" providerId="LiveId" clId="{05D82D89-3A92-456D-8D1D-474B08289771}" dt="2023-12-10T22:33:37.124" v="1127" actId="2890"/>
        <pc:sldMkLst>
          <pc:docMk/>
          <pc:sldMk cId="2635647895" sldId="298"/>
        </pc:sldMkLst>
      </pc:sldChg>
      <pc:sldChg chg="add del">
        <pc:chgData name="Jeremy Beard" userId="9676edfc3f3b3502" providerId="LiveId" clId="{05D82D89-3A92-456D-8D1D-474B08289771}" dt="2023-12-10T22:33:34.143" v="1126" actId="2890"/>
        <pc:sldMkLst>
          <pc:docMk/>
          <pc:sldMk cId="258168006" sldId="299"/>
        </pc:sldMkLst>
      </pc:sldChg>
      <pc:sldChg chg="delSp add mod">
        <pc:chgData name="Jeremy Beard" userId="9676edfc3f3b3502" providerId="LiveId" clId="{05D82D89-3A92-456D-8D1D-474B08289771}" dt="2023-12-10T23:59:12.785" v="2765" actId="478"/>
        <pc:sldMkLst>
          <pc:docMk/>
          <pc:sldMk cId="2826041157" sldId="299"/>
        </pc:sldMkLst>
        <pc:spChg chg="del">
          <ac:chgData name="Jeremy Beard" userId="9676edfc3f3b3502" providerId="LiveId" clId="{05D82D89-3A92-456D-8D1D-474B08289771}" dt="2023-12-10T23:59:12.785" v="2765" actId="478"/>
          <ac:spMkLst>
            <pc:docMk/>
            <pc:sldMk cId="2826041157" sldId="299"/>
            <ac:spMk id="2" creationId="{583F0292-5AE0-09AE-2785-35A58EA5D051}"/>
          </ac:spMkLst>
        </pc:spChg>
      </pc:sldChg>
      <pc:sldChg chg="addSp delSp modSp add mod">
        <pc:chgData name="Jeremy Beard" userId="9676edfc3f3b3502" providerId="LiveId" clId="{05D82D89-3A92-456D-8D1D-474B08289771}" dt="2023-12-10T23:59:16.286" v="2766" actId="478"/>
        <pc:sldMkLst>
          <pc:docMk/>
          <pc:sldMk cId="421798315" sldId="300"/>
        </pc:sldMkLst>
        <pc:spChg chg="del">
          <ac:chgData name="Jeremy Beard" userId="9676edfc3f3b3502" providerId="LiveId" clId="{05D82D89-3A92-456D-8D1D-474B08289771}" dt="2023-12-10T23:59:16.286" v="2766" actId="478"/>
          <ac:spMkLst>
            <pc:docMk/>
            <pc:sldMk cId="421798315" sldId="300"/>
            <ac:spMk id="2" creationId="{583F0292-5AE0-09AE-2785-35A58EA5D051}"/>
          </ac:spMkLst>
        </pc:spChg>
        <pc:picChg chg="del">
          <ac:chgData name="Jeremy Beard" userId="9676edfc3f3b3502" providerId="LiveId" clId="{05D82D89-3A92-456D-8D1D-474B08289771}" dt="2023-12-10T22:41:39.482" v="1249" actId="478"/>
          <ac:picMkLst>
            <pc:docMk/>
            <pc:sldMk cId="421798315" sldId="300"/>
            <ac:picMk id="5" creationId="{40DFA254-7FE3-41A6-6BDB-AD8A6E6CFB69}"/>
          </ac:picMkLst>
        </pc:picChg>
        <pc:picChg chg="add mod">
          <ac:chgData name="Jeremy Beard" userId="9676edfc3f3b3502" providerId="LiveId" clId="{05D82D89-3A92-456D-8D1D-474B08289771}" dt="2023-12-10T22:41:56.165" v="1255" actId="1076"/>
          <ac:picMkLst>
            <pc:docMk/>
            <pc:sldMk cId="421798315" sldId="300"/>
            <ac:picMk id="6" creationId="{1C3967DA-E66F-0E98-F6F8-3782149EBE14}"/>
          </ac:picMkLst>
        </pc:picChg>
        <pc:picChg chg="del">
          <ac:chgData name="Jeremy Beard" userId="9676edfc3f3b3502" providerId="LiveId" clId="{05D82D89-3A92-456D-8D1D-474B08289771}" dt="2023-12-10T22:41:40.936" v="1250" actId="478"/>
          <ac:picMkLst>
            <pc:docMk/>
            <pc:sldMk cId="421798315" sldId="300"/>
            <ac:picMk id="7" creationId="{8262772D-66B4-1BCA-5071-9F0A8384D30E}"/>
          </ac:picMkLst>
        </pc:picChg>
      </pc:sldChg>
      <pc:sldChg chg="add del">
        <pc:chgData name="Jeremy Beard" userId="9676edfc3f3b3502" providerId="LiveId" clId="{05D82D89-3A92-456D-8D1D-474B08289771}" dt="2023-12-10T22:33:33.154" v="1125" actId="2890"/>
        <pc:sldMkLst>
          <pc:docMk/>
          <pc:sldMk cId="2999265286" sldId="300"/>
        </pc:sldMkLst>
      </pc:sldChg>
      <pc:sldChg chg="modSp add mod ord">
        <pc:chgData name="Jeremy Beard" userId="9676edfc3f3b3502" providerId="LiveId" clId="{05D82D89-3A92-456D-8D1D-474B08289771}" dt="2023-12-10T22:42:44.593" v="1265" actId="20577"/>
        <pc:sldMkLst>
          <pc:docMk/>
          <pc:sldMk cId="1365076809" sldId="301"/>
        </pc:sldMkLst>
        <pc:spChg chg="mod">
          <ac:chgData name="Jeremy Beard" userId="9676edfc3f3b3502" providerId="LiveId" clId="{05D82D89-3A92-456D-8D1D-474B08289771}" dt="2023-12-10T22:42:44.593" v="1265" actId="20577"/>
          <ac:spMkLst>
            <pc:docMk/>
            <pc:sldMk cId="1365076809" sldId="301"/>
            <ac:spMk id="2" creationId="{585EA83B-851B-C76A-6DF3-B94C2AC30BEF}"/>
          </ac:spMkLst>
        </pc:spChg>
      </pc:sldChg>
      <pc:sldChg chg="addSp delSp modSp add mod ord">
        <pc:chgData name="Jeremy Beard" userId="9676edfc3f3b3502" providerId="LiveId" clId="{05D82D89-3A92-456D-8D1D-474B08289771}" dt="2023-12-10T23:59:24.102" v="2768" actId="478"/>
        <pc:sldMkLst>
          <pc:docMk/>
          <pc:sldMk cId="734086824" sldId="302"/>
        </pc:sldMkLst>
        <pc:spChg chg="del">
          <ac:chgData name="Jeremy Beard" userId="9676edfc3f3b3502" providerId="LiveId" clId="{05D82D89-3A92-456D-8D1D-474B08289771}" dt="2023-12-10T23:59:24.102" v="2768" actId="478"/>
          <ac:spMkLst>
            <pc:docMk/>
            <pc:sldMk cId="734086824" sldId="302"/>
            <ac:spMk id="2" creationId="{583F0292-5AE0-09AE-2785-35A58EA5D051}"/>
          </ac:spMkLst>
        </pc:spChg>
        <pc:picChg chg="add mod">
          <ac:chgData name="Jeremy Beard" userId="9676edfc3f3b3502" providerId="LiveId" clId="{05D82D89-3A92-456D-8D1D-474B08289771}" dt="2023-12-10T22:42:59.413" v="1272" actId="962"/>
          <ac:picMkLst>
            <pc:docMk/>
            <pc:sldMk cId="734086824" sldId="302"/>
            <ac:picMk id="5" creationId="{7300231E-09E7-0B55-2708-FDA70B94146A}"/>
          </ac:picMkLst>
        </pc:picChg>
        <pc:picChg chg="del">
          <ac:chgData name="Jeremy Beard" userId="9676edfc3f3b3502" providerId="LiveId" clId="{05D82D89-3A92-456D-8D1D-474B08289771}" dt="2023-12-10T22:42:52.217" v="1269" actId="478"/>
          <ac:picMkLst>
            <pc:docMk/>
            <pc:sldMk cId="734086824" sldId="302"/>
            <ac:picMk id="6" creationId="{D921CA66-BFA0-E39F-E1CB-52C528D00790}"/>
          </ac:picMkLst>
        </pc:picChg>
      </pc:sldChg>
      <pc:sldChg chg="modSp add mod ord">
        <pc:chgData name="Jeremy Beard" userId="9676edfc3f3b3502" providerId="LiveId" clId="{05D82D89-3A92-456D-8D1D-474B08289771}" dt="2023-12-10T22:43:25.284" v="1301" actId="20577"/>
        <pc:sldMkLst>
          <pc:docMk/>
          <pc:sldMk cId="4000908695" sldId="303"/>
        </pc:sldMkLst>
        <pc:spChg chg="mod">
          <ac:chgData name="Jeremy Beard" userId="9676edfc3f3b3502" providerId="LiveId" clId="{05D82D89-3A92-456D-8D1D-474B08289771}" dt="2023-12-10T22:43:25.284" v="1301" actId="20577"/>
          <ac:spMkLst>
            <pc:docMk/>
            <pc:sldMk cId="4000908695" sldId="303"/>
            <ac:spMk id="2" creationId="{585EA83B-851B-C76A-6DF3-B94C2AC30BEF}"/>
          </ac:spMkLst>
        </pc:spChg>
      </pc:sldChg>
      <pc:sldChg chg="modSp add mod">
        <pc:chgData name="Jeremy Beard" userId="9676edfc3f3b3502" providerId="LiveId" clId="{05D82D89-3A92-456D-8D1D-474B08289771}" dt="2023-12-10T22:43:36.619" v="1318" actId="20577"/>
        <pc:sldMkLst>
          <pc:docMk/>
          <pc:sldMk cId="978560737" sldId="304"/>
        </pc:sldMkLst>
        <pc:spChg chg="mod">
          <ac:chgData name="Jeremy Beard" userId="9676edfc3f3b3502" providerId="LiveId" clId="{05D82D89-3A92-456D-8D1D-474B08289771}" dt="2023-12-10T22:43:36.619" v="1318" actId="20577"/>
          <ac:spMkLst>
            <pc:docMk/>
            <pc:sldMk cId="978560737" sldId="304"/>
            <ac:spMk id="2" creationId="{585EA83B-851B-C76A-6DF3-B94C2AC30BEF}"/>
          </ac:spMkLst>
        </pc:spChg>
      </pc:sldChg>
      <pc:sldChg chg="delSp modSp add mod ord">
        <pc:chgData name="Jeremy Beard" userId="9676edfc3f3b3502" providerId="LiveId" clId="{05D82D89-3A92-456D-8D1D-474B08289771}" dt="2023-12-10T23:59:39.574" v="2772" actId="478"/>
        <pc:sldMkLst>
          <pc:docMk/>
          <pc:sldMk cId="1943005970" sldId="305"/>
        </pc:sldMkLst>
        <pc:spChg chg="mod">
          <ac:chgData name="Jeremy Beard" userId="9676edfc3f3b3502" providerId="LiveId" clId="{05D82D89-3A92-456D-8D1D-474B08289771}" dt="2023-12-10T23:11:18.664" v="2219" actId="20577"/>
          <ac:spMkLst>
            <pc:docMk/>
            <pc:sldMk cId="1943005970" sldId="305"/>
            <ac:spMk id="3" creationId="{2BE8FDE3-DBA4-6A04-C75D-E56FE92EF368}"/>
          </ac:spMkLst>
        </pc:spChg>
        <pc:spChg chg="del">
          <ac:chgData name="Jeremy Beard" userId="9676edfc3f3b3502" providerId="LiveId" clId="{05D82D89-3A92-456D-8D1D-474B08289771}" dt="2023-12-10T23:59:39.574" v="2772" actId="478"/>
          <ac:spMkLst>
            <pc:docMk/>
            <pc:sldMk cId="1943005970" sldId="305"/>
            <ac:spMk id="4" creationId="{D5BA2433-990B-A170-369A-3DF4A9B33BFA}"/>
          </ac:spMkLst>
        </pc:spChg>
      </pc:sldChg>
      <pc:sldChg chg="delSp modSp add mod">
        <pc:chgData name="Jeremy Beard" userId="9676edfc3f3b3502" providerId="LiveId" clId="{05D82D89-3A92-456D-8D1D-474B08289771}" dt="2023-12-11T00:02:22.535" v="2791" actId="20577"/>
        <pc:sldMkLst>
          <pc:docMk/>
          <pc:sldMk cId="4278549494" sldId="306"/>
        </pc:sldMkLst>
        <pc:spChg chg="mod">
          <ac:chgData name="Jeremy Beard" userId="9676edfc3f3b3502" providerId="LiveId" clId="{05D82D89-3A92-456D-8D1D-474B08289771}" dt="2023-12-11T00:02:22.535" v="2791" actId="20577"/>
          <ac:spMkLst>
            <pc:docMk/>
            <pc:sldMk cId="4278549494" sldId="306"/>
            <ac:spMk id="3" creationId="{2BE8FDE3-DBA4-6A04-C75D-E56FE92EF368}"/>
          </ac:spMkLst>
        </pc:spChg>
        <pc:spChg chg="del mod">
          <ac:chgData name="Jeremy Beard" userId="9676edfc3f3b3502" providerId="LiveId" clId="{05D82D89-3A92-456D-8D1D-474B08289771}" dt="2023-12-10T23:59:47.488" v="2774" actId="478"/>
          <ac:spMkLst>
            <pc:docMk/>
            <pc:sldMk cId="4278549494" sldId="306"/>
            <ac:spMk id="4" creationId="{D5BA2433-990B-A170-369A-3DF4A9B33BFA}"/>
          </ac:spMkLst>
        </pc:spChg>
        <pc:picChg chg="del">
          <ac:chgData name="Jeremy Beard" userId="9676edfc3f3b3502" providerId="LiveId" clId="{05D82D89-3A92-456D-8D1D-474B08289771}" dt="2023-12-10T22:46:13.022" v="1337" actId="478"/>
          <ac:picMkLst>
            <pc:docMk/>
            <pc:sldMk cId="4278549494" sldId="306"/>
            <ac:picMk id="7" creationId="{7975F8BD-9D30-6235-C3DD-8ABDFC1F216D}"/>
          </ac:picMkLst>
        </pc:picChg>
      </pc:sldChg>
      <pc:sldChg chg="addSp delSp modSp add mod">
        <pc:chgData name="Jeremy Beard" userId="9676edfc3f3b3502" providerId="LiveId" clId="{05D82D89-3A92-456D-8D1D-474B08289771}" dt="2023-12-10T23:59:36.511" v="2771" actId="478"/>
        <pc:sldMkLst>
          <pc:docMk/>
          <pc:sldMk cId="2047083352" sldId="307"/>
        </pc:sldMkLst>
        <pc:spChg chg="mod">
          <ac:chgData name="Jeremy Beard" userId="9676edfc3f3b3502" providerId="LiveId" clId="{05D82D89-3A92-456D-8D1D-474B08289771}" dt="2023-12-10T23:07:54.009" v="1876" actId="20577"/>
          <ac:spMkLst>
            <pc:docMk/>
            <pc:sldMk cId="2047083352" sldId="307"/>
            <ac:spMk id="3" creationId="{2BE8FDE3-DBA4-6A04-C75D-E56FE92EF368}"/>
          </ac:spMkLst>
        </pc:spChg>
        <pc:spChg chg="del">
          <ac:chgData name="Jeremy Beard" userId="9676edfc3f3b3502" providerId="LiveId" clId="{05D82D89-3A92-456D-8D1D-474B08289771}" dt="2023-12-10T23:59:36.511" v="2771" actId="478"/>
          <ac:spMkLst>
            <pc:docMk/>
            <pc:sldMk cId="2047083352" sldId="307"/>
            <ac:spMk id="4" creationId="{D5BA2433-990B-A170-369A-3DF4A9B33BFA}"/>
          </ac:spMkLst>
        </pc:spChg>
        <pc:grpChg chg="add mod">
          <ac:chgData name="Jeremy Beard" userId="9676edfc3f3b3502" providerId="LiveId" clId="{05D82D89-3A92-456D-8D1D-474B08289771}" dt="2023-12-10T23:06:20.938" v="1766" actId="1076"/>
          <ac:grpSpMkLst>
            <pc:docMk/>
            <pc:sldMk cId="2047083352" sldId="307"/>
            <ac:grpSpMk id="12" creationId="{FEE0F3D6-7ADB-9A6B-921B-38074977D6E7}"/>
          </ac:grpSpMkLst>
        </pc:grpChg>
        <pc:picChg chg="mod">
          <ac:chgData name="Jeremy Beard" userId="9676edfc3f3b3502" providerId="LiveId" clId="{05D82D89-3A92-456D-8D1D-474B08289771}" dt="2023-12-10T23:05:02.295" v="1733" actId="1076"/>
          <ac:picMkLst>
            <pc:docMk/>
            <pc:sldMk cId="2047083352" sldId="307"/>
            <ac:picMk id="7" creationId="{7975F8BD-9D30-6235-C3DD-8ABDFC1F216D}"/>
          </ac:picMkLst>
        </pc:picChg>
        <pc:picChg chg="add del mod">
          <ac:chgData name="Jeremy Beard" userId="9676edfc3f3b3502" providerId="LiveId" clId="{05D82D89-3A92-456D-8D1D-474B08289771}" dt="2023-12-10T22:57:22.205" v="1637" actId="21"/>
          <ac:picMkLst>
            <pc:docMk/>
            <pc:sldMk cId="2047083352" sldId="307"/>
            <ac:picMk id="8" creationId="{02BB2C38-53D1-3B2B-FBB0-6B0F924C0B03}"/>
          </ac:picMkLst>
        </pc:picChg>
        <pc:picChg chg="add mod modCrop">
          <ac:chgData name="Jeremy Beard" userId="9676edfc3f3b3502" providerId="LiveId" clId="{05D82D89-3A92-456D-8D1D-474B08289771}" dt="2023-12-10T23:06:16.680" v="1765" actId="164"/>
          <ac:picMkLst>
            <pc:docMk/>
            <pc:sldMk cId="2047083352" sldId="307"/>
            <ac:picMk id="10" creationId="{8C6EDC63-1948-5925-5E51-3F11D76BF705}"/>
          </ac:picMkLst>
        </pc:picChg>
        <pc:picChg chg="add mod modCrop">
          <ac:chgData name="Jeremy Beard" userId="9676edfc3f3b3502" providerId="LiveId" clId="{05D82D89-3A92-456D-8D1D-474B08289771}" dt="2023-12-10T23:06:16.680" v="1765" actId="164"/>
          <ac:picMkLst>
            <pc:docMk/>
            <pc:sldMk cId="2047083352" sldId="307"/>
            <ac:picMk id="11" creationId="{F2AC059F-21A3-B344-7EF7-07A20921A555}"/>
          </ac:picMkLst>
        </pc:picChg>
      </pc:sldChg>
      <pc:sldChg chg="addSp delSp modSp add mod ord">
        <pc:chgData name="Jeremy Beard" userId="9676edfc3f3b3502" providerId="LiveId" clId="{05D82D89-3A92-456D-8D1D-474B08289771}" dt="2023-12-11T00:02:44.103" v="2804" actId="20577"/>
        <pc:sldMkLst>
          <pc:docMk/>
          <pc:sldMk cId="2312109399" sldId="308"/>
        </pc:sldMkLst>
        <pc:spChg chg="del">
          <ac:chgData name="Jeremy Beard" userId="9676edfc3f3b3502" providerId="LiveId" clId="{05D82D89-3A92-456D-8D1D-474B08289771}" dt="2023-12-10T22:57:30.102" v="1640" actId="478"/>
          <ac:spMkLst>
            <pc:docMk/>
            <pc:sldMk cId="2312109399" sldId="308"/>
            <ac:spMk id="3" creationId="{2BE8FDE3-DBA4-6A04-C75D-E56FE92EF368}"/>
          </ac:spMkLst>
        </pc:spChg>
        <pc:spChg chg="del">
          <ac:chgData name="Jeremy Beard" userId="9676edfc3f3b3502" providerId="LiveId" clId="{05D82D89-3A92-456D-8D1D-474B08289771}" dt="2023-12-10T23:59:33.229" v="2770" actId="478"/>
          <ac:spMkLst>
            <pc:docMk/>
            <pc:sldMk cId="2312109399" sldId="308"/>
            <ac:spMk id="4" creationId="{D5BA2433-990B-A170-369A-3DF4A9B33BFA}"/>
          </ac:spMkLst>
        </pc:spChg>
        <pc:spChg chg="add del mod">
          <ac:chgData name="Jeremy Beard" userId="9676edfc3f3b3502" providerId="LiveId" clId="{05D82D89-3A92-456D-8D1D-474B08289771}" dt="2023-12-10T22:57:37.503" v="1641" actId="478"/>
          <ac:spMkLst>
            <pc:docMk/>
            <pc:sldMk cId="2312109399" sldId="308"/>
            <ac:spMk id="8" creationId="{FF248FB7-739A-2209-07EB-D763BA99C19B}"/>
          </ac:spMkLst>
        </pc:spChg>
        <pc:spChg chg="add mod">
          <ac:chgData name="Jeremy Beard" userId="9676edfc3f3b3502" providerId="LiveId" clId="{05D82D89-3A92-456D-8D1D-474B08289771}" dt="2023-12-11T00:02:44.103" v="2804" actId="20577"/>
          <ac:spMkLst>
            <pc:docMk/>
            <pc:sldMk cId="2312109399" sldId="308"/>
            <ac:spMk id="10" creationId="{2FD46778-4B0A-6087-7F5A-C984002A99DA}"/>
          </ac:spMkLst>
        </pc:spChg>
        <pc:picChg chg="del">
          <ac:chgData name="Jeremy Beard" userId="9676edfc3f3b3502" providerId="LiveId" clId="{05D82D89-3A92-456D-8D1D-474B08289771}" dt="2023-12-10T22:56:57.134" v="1631" actId="478"/>
          <ac:picMkLst>
            <pc:docMk/>
            <pc:sldMk cId="2312109399" sldId="308"/>
            <ac:picMk id="7" creationId="{7975F8BD-9D30-6235-C3DD-8ABDFC1F216D}"/>
          </ac:picMkLst>
        </pc:picChg>
        <pc:picChg chg="add mod">
          <ac:chgData name="Jeremy Beard" userId="9676edfc3f3b3502" providerId="LiveId" clId="{05D82D89-3A92-456D-8D1D-474B08289771}" dt="2023-12-10T22:59:10.214" v="1651" actId="1076"/>
          <ac:picMkLst>
            <pc:docMk/>
            <pc:sldMk cId="2312109399" sldId="308"/>
            <ac:picMk id="9" creationId="{BF6C0F16-92BF-6653-DE5D-CF5A586D3264}"/>
          </ac:picMkLst>
        </pc:picChg>
      </pc:sldChg>
      <pc:sldMasterChg chg="delSldLayout modSldLayout">
        <pc:chgData name="Jeremy Beard" userId="9676edfc3f3b3502" providerId="LiveId" clId="{05D82D89-3A92-456D-8D1D-474B08289771}" dt="2023-12-10T23:16:23.112" v="2611" actId="47"/>
        <pc:sldMasterMkLst>
          <pc:docMk/>
          <pc:sldMasterMk cId="632815418" sldId="2147483677"/>
        </pc:sldMasterMkLst>
        <pc:sldLayoutChg chg="addSp">
          <pc:chgData name="Jeremy Beard" userId="9676edfc3f3b3502" providerId="LiveId" clId="{05D82D89-3A92-456D-8D1D-474B08289771}" dt="2023-12-10T21:13:07.850" v="0"/>
          <pc:sldLayoutMkLst>
            <pc:docMk/>
            <pc:sldMasterMk cId="632815418" sldId="2147483677"/>
            <pc:sldLayoutMk cId="3731646753" sldId="2147483678"/>
          </pc:sldLayoutMkLst>
          <pc:spChg chg="add">
            <ac:chgData name="Jeremy Beard" userId="9676edfc3f3b3502" providerId="LiveId" clId="{05D82D89-3A92-456D-8D1D-474B08289771}" dt="2023-12-10T21:13:07.850" v="0"/>
            <ac:spMkLst>
              <pc:docMk/>
              <pc:sldMasterMk cId="632815418" sldId="2147483677"/>
              <pc:sldLayoutMk cId="3731646753" sldId="2147483678"/>
              <ac:spMk id="7" creationId="{7F6F36F4-7DE9-1FEC-B750-C863C9353A26}"/>
            </ac:spMkLst>
          </pc:spChg>
          <pc:spChg chg="add">
            <ac:chgData name="Jeremy Beard" userId="9676edfc3f3b3502" providerId="LiveId" clId="{05D82D89-3A92-456D-8D1D-474B08289771}" dt="2023-12-10T21:13:07.850" v="0"/>
            <ac:spMkLst>
              <pc:docMk/>
              <pc:sldMasterMk cId="632815418" sldId="2147483677"/>
              <pc:sldLayoutMk cId="3731646753" sldId="2147483678"/>
              <ac:spMk id="8" creationId="{6E46FF2D-5634-1CEC-A046-F5E1A55FACC4}"/>
            </ac:spMkLst>
          </pc:spChg>
        </pc:sldLayoutChg>
        <pc:sldLayoutChg chg="addSp">
          <pc:chgData name="Jeremy Beard" userId="9676edfc3f3b3502" providerId="LiveId" clId="{05D82D89-3A92-456D-8D1D-474B08289771}" dt="2023-12-10T21:13:07.850" v="0"/>
          <pc:sldLayoutMkLst>
            <pc:docMk/>
            <pc:sldMasterMk cId="632815418" sldId="2147483677"/>
            <pc:sldLayoutMk cId="2068881713" sldId="2147483680"/>
          </pc:sldLayoutMkLst>
          <pc:spChg chg="add">
            <ac:chgData name="Jeremy Beard" userId="9676edfc3f3b3502" providerId="LiveId" clId="{05D82D89-3A92-456D-8D1D-474B08289771}" dt="2023-12-10T21:13:07.850" v="0"/>
            <ac:spMkLst>
              <pc:docMk/>
              <pc:sldMasterMk cId="632815418" sldId="2147483677"/>
              <pc:sldLayoutMk cId="2068881713" sldId="2147483680"/>
              <ac:spMk id="7" creationId="{2DFF0FFB-41F9-6E1D-6D9D-EDF58797ED85}"/>
            </ac:spMkLst>
          </pc:spChg>
          <pc:spChg chg="add">
            <ac:chgData name="Jeremy Beard" userId="9676edfc3f3b3502" providerId="LiveId" clId="{05D82D89-3A92-456D-8D1D-474B08289771}" dt="2023-12-10T21:13:07.850" v="0"/>
            <ac:spMkLst>
              <pc:docMk/>
              <pc:sldMasterMk cId="632815418" sldId="2147483677"/>
              <pc:sldLayoutMk cId="2068881713" sldId="2147483680"/>
              <ac:spMk id="8" creationId="{F088C7AE-625D-7197-50EC-797834BCB468}"/>
            </ac:spMkLst>
          </pc:spChg>
          <pc:spChg chg="add">
            <ac:chgData name="Jeremy Beard" userId="9676edfc3f3b3502" providerId="LiveId" clId="{05D82D89-3A92-456D-8D1D-474B08289771}" dt="2023-12-10T21:13:07.850" v="0"/>
            <ac:spMkLst>
              <pc:docMk/>
              <pc:sldMasterMk cId="632815418" sldId="2147483677"/>
              <pc:sldLayoutMk cId="2068881713" sldId="2147483680"/>
              <ac:spMk id="9" creationId="{7B7D779B-B0AC-CA79-1840-655812FE6E60}"/>
            </ac:spMkLst>
          </pc:spChg>
          <pc:spChg chg="add">
            <ac:chgData name="Jeremy Beard" userId="9676edfc3f3b3502" providerId="LiveId" clId="{05D82D89-3A92-456D-8D1D-474B08289771}" dt="2023-12-10T21:13:07.850" v="0"/>
            <ac:spMkLst>
              <pc:docMk/>
              <pc:sldMasterMk cId="632815418" sldId="2147483677"/>
              <pc:sldLayoutMk cId="2068881713" sldId="2147483680"/>
              <ac:spMk id="11" creationId="{2F3DAD56-2381-3068-3732-994483C2C748}"/>
            </ac:spMkLst>
          </pc:spChg>
          <pc:spChg chg="add">
            <ac:chgData name="Jeremy Beard" userId="9676edfc3f3b3502" providerId="LiveId" clId="{05D82D89-3A92-456D-8D1D-474B08289771}" dt="2023-12-10T21:13:07.850" v="0"/>
            <ac:spMkLst>
              <pc:docMk/>
              <pc:sldMasterMk cId="632815418" sldId="2147483677"/>
              <pc:sldLayoutMk cId="2068881713" sldId="2147483680"/>
              <ac:spMk id="12" creationId="{714833DB-1E7C-8D0A-DA11-1475238326F1}"/>
            </ac:spMkLst>
          </pc:spChg>
          <pc:spChg chg="add">
            <ac:chgData name="Jeremy Beard" userId="9676edfc3f3b3502" providerId="LiveId" clId="{05D82D89-3A92-456D-8D1D-474B08289771}" dt="2023-12-10T21:13:07.850" v="0"/>
            <ac:spMkLst>
              <pc:docMk/>
              <pc:sldMasterMk cId="632815418" sldId="2147483677"/>
              <pc:sldLayoutMk cId="2068881713" sldId="2147483680"/>
              <ac:spMk id="13" creationId="{8F60DA1E-2987-43CB-6706-6AE8DDE38F7A}"/>
            </ac:spMkLst>
          </pc:spChg>
        </pc:sldLayoutChg>
        <pc:sldLayoutChg chg="addSp">
          <pc:chgData name="Jeremy Beard" userId="9676edfc3f3b3502" providerId="LiveId" clId="{05D82D89-3A92-456D-8D1D-474B08289771}" dt="2023-12-10T21:13:07.850" v="0"/>
          <pc:sldLayoutMkLst>
            <pc:docMk/>
            <pc:sldMasterMk cId="632815418" sldId="2147483677"/>
            <pc:sldLayoutMk cId="2241777440" sldId="2147483682"/>
          </pc:sldLayoutMkLst>
          <pc:spChg chg="add">
            <ac:chgData name="Jeremy Beard" userId="9676edfc3f3b3502" providerId="LiveId" clId="{05D82D89-3A92-456D-8D1D-474B08289771}" dt="2023-12-10T21:13:07.850" v="0"/>
            <ac:spMkLst>
              <pc:docMk/>
              <pc:sldMasterMk cId="632815418" sldId="2147483677"/>
              <pc:sldLayoutMk cId="2241777440" sldId="2147483682"/>
              <ac:spMk id="11" creationId="{903E0C5B-04F6-FB8D-BD8F-C9FF6208BE8C}"/>
            </ac:spMkLst>
          </pc:spChg>
          <pc:spChg chg="add">
            <ac:chgData name="Jeremy Beard" userId="9676edfc3f3b3502" providerId="LiveId" clId="{05D82D89-3A92-456D-8D1D-474B08289771}" dt="2023-12-10T21:13:07.850" v="0"/>
            <ac:spMkLst>
              <pc:docMk/>
              <pc:sldMasterMk cId="632815418" sldId="2147483677"/>
              <pc:sldLayoutMk cId="2241777440" sldId="2147483682"/>
              <ac:spMk id="13" creationId="{5EDB9FB5-79B1-25D2-F534-A61A2F2F8209}"/>
            </ac:spMkLst>
          </pc:spChg>
          <pc:picChg chg="add">
            <ac:chgData name="Jeremy Beard" userId="9676edfc3f3b3502" providerId="LiveId" clId="{05D82D89-3A92-456D-8D1D-474B08289771}" dt="2023-12-10T21:13:07.850" v="0"/>
            <ac:picMkLst>
              <pc:docMk/>
              <pc:sldMasterMk cId="632815418" sldId="2147483677"/>
              <pc:sldLayoutMk cId="2241777440" sldId="2147483682"/>
              <ac:picMk id="12" creationId="{B6089FA3-B7A1-764B-1ADD-4E445FE4A1B2}"/>
            </ac:picMkLst>
          </pc:picChg>
          <pc:picChg chg="add">
            <ac:chgData name="Jeremy Beard" userId="9676edfc3f3b3502" providerId="LiveId" clId="{05D82D89-3A92-456D-8D1D-474B08289771}" dt="2023-12-10T21:13:07.850" v="0"/>
            <ac:picMkLst>
              <pc:docMk/>
              <pc:sldMasterMk cId="632815418" sldId="2147483677"/>
              <pc:sldLayoutMk cId="2241777440" sldId="2147483682"/>
              <ac:picMk id="14" creationId="{55C2C2A2-48E0-7176-D558-81AA253D57A7}"/>
            </ac:picMkLst>
          </pc:picChg>
        </pc:sldLayoutChg>
        <pc:sldLayoutChg chg="addSp">
          <pc:chgData name="Jeremy Beard" userId="9676edfc3f3b3502" providerId="LiveId" clId="{05D82D89-3A92-456D-8D1D-474B08289771}" dt="2023-12-10T21:13:07.850" v="0"/>
          <pc:sldLayoutMkLst>
            <pc:docMk/>
            <pc:sldMasterMk cId="632815418" sldId="2147483677"/>
            <pc:sldLayoutMk cId="1592546398" sldId="2147483683"/>
          </pc:sldLayoutMkLst>
          <pc:spChg chg="add">
            <ac:chgData name="Jeremy Beard" userId="9676edfc3f3b3502" providerId="LiveId" clId="{05D82D89-3A92-456D-8D1D-474B08289771}" dt="2023-12-10T21:13:07.850" v="0"/>
            <ac:spMkLst>
              <pc:docMk/>
              <pc:sldMasterMk cId="632815418" sldId="2147483677"/>
              <pc:sldLayoutMk cId="1592546398" sldId="2147483683"/>
              <ac:spMk id="7" creationId="{2BA676EE-BF08-1C8E-F6CF-1A78A5135846}"/>
            </ac:spMkLst>
          </pc:spChg>
          <pc:spChg chg="add">
            <ac:chgData name="Jeremy Beard" userId="9676edfc3f3b3502" providerId="LiveId" clId="{05D82D89-3A92-456D-8D1D-474B08289771}" dt="2023-12-10T21:13:07.850" v="0"/>
            <ac:spMkLst>
              <pc:docMk/>
              <pc:sldMasterMk cId="632815418" sldId="2147483677"/>
              <pc:sldLayoutMk cId="1592546398" sldId="2147483683"/>
              <ac:spMk id="8" creationId="{02127779-CA40-8CC4-478C-1C83F00F4A23}"/>
            </ac:spMkLst>
          </pc:spChg>
        </pc:sldLayoutChg>
        <pc:sldLayoutChg chg="addSp">
          <pc:chgData name="Jeremy Beard" userId="9676edfc3f3b3502" providerId="LiveId" clId="{05D82D89-3A92-456D-8D1D-474B08289771}" dt="2023-12-10T21:13:07.850" v="0"/>
          <pc:sldLayoutMkLst>
            <pc:docMk/>
            <pc:sldMasterMk cId="632815418" sldId="2147483677"/>
            <pc:sldLayoutMk cId="2654717568" sldId="2147483684"/>
          </pc:sldLayoutMkLst>
          <pc:spChg chg="add">
            <ac:chgData name="Jeremy Beard" userId="9676edfc3f3b3502" providerId="LiveId" clId="{05D82D89-3A92-456D-8D1D-474B08289771}" dt="2023-12-10T21:13:07.850" v="0"/>
            <ac:spMkLst>
              <pc:docMk/>
              <pc:sldMasterMk cId="632815418" sldId="2147483677"/>
              <pc:sldLayoutMk cId="2654717568" sldId="2147483684"/>
              <ac:spMk id="5" creationId="{7BBDA885-6070-F0A9-6104-AA2261048815}"/>
            </ac:spMkLst>
          </pc:spChg>
          <pc:spChg chg="add">
            <ac:chgData name="Jeremy Beard" userId="9676edfc3f3b3502" providerId="LiveId" clId="{05D82D89-3A92-456D-8D1D-474B08289771}" dt="2023-12-10T21:13:07.850" v="0"/>
            <ac:spMkLst>
              <pc:docMk/>
              <pc:sldMasterMk cId="632815418" sldId="2147483677"/>
              <pc:sldLayoutMk cId="2654717568" sldId="2147483684"/>
              <ac:spMk id="6" creationId="{E95C02D5-19AA-4391-F974-CBE73B1515DB}"/>
            </ac:spMkLst>
          </pc:spChg>
        </pc:sldLayoutChg>
        <pc:sldLayoutChg chg="addSp">
          <pc:chgData name="Jeremy Beard" userId="9676edfc3f3b3502" providerId="LiveId" clId="{05D82D89-3A92-456D-8D1D-474B08289771}" dt="2023-12-10T21:13:07.850" v="0"/>
          <pc:sldLayoutMkLst>
            <pc:docMk/>
            <pc:sldMasterMk cId="632815418" sldId="2147483677"/>
            <pc:sldLayoutMk cId="614876761" sldId="2147483685"/>
          </pc:sldLayoutMkLst>
          <pc:spChg chg="add">
            <ac:chgData name="Jeremy Beard" userId="9676edfc3f3b3502" providerId="LiveId" clId="{05D82D89-3A92-456D-8D1D-474B08289771}" dt="2023-12-10T21:13:07.850" v="0"/>
            <ac:spMkLst>
              <pc:docMk/>
              <pc:sldMasterMk cId="632815418" sldId="2147483677"/>
              <pc:sldLayoutMk cId="614876761" sldId="2147483685"/>
              <ac:spMk id="8" creationId="{31A6E009-84D9-16A1-85A8-B66142976F59}"/>
            </ac:spMkLst>
          </pc:spChg>
        </pc:sldLayoutChg>
        <pc:sldLayoutChg chg="del">
          <pc:chgData name="Jeremy Beard" userId="9676edfc3f3b3502" providerId="LiveId" clId="{05D82D89-3A92-456D-8D1D-474B08289771}" dt="2023-12-10T23:16:23.112" v="2611" actId="47"/>
          <pc:sldLayoutMkLst>
            <pc:docMk/>
            <pc:sldMasterMk cId="632815418" sldId="2147483677"/>
            <pc:sldLayoutMk cId="3975052513" sldId="2147483693"/>
          </pc:sldLayoutMkLst>
        </pc:sldLayoutChg>
        <pc:sldLayoutChg chg="del">
          <pc:chgData name="Jeremy Beard" userId="9676edfc3f3b3502" providerId="LiveId" clId="{05D82D89-3A92-456D-8D1D-474B08289771}" dt="2023-12-10T23:16:23.112" v="2611" actId="47"/>
          <pc:sldLayoutMkLst>
            <pc:docMk/>
            <pc:sldMasterMk cId="632815418" sldId="2147483677"/>
            <pc:sldLayoutMk cId="4173245011" sldId="2147483695"/>
          </pc:sldLayoutMkLst>
        </pc:sldLayoutChg>
        <pc:sldLayoutChg chg="del">
          <pc:chgData name="Jeremy Beard" userId="9676edfc3f3b3502" providerId="LiveId" clId="{05D82D89-3A92-456D-8D1D-474B08289771}" dt="2023-12-10T23:16:23.112" v="2611" actId="47"/>
          <pc:sldLayoutMkLst>
            <pc:docMk/>
            <pc:sldMasterMk cId="632815418" sldId="2147483677"/>
            <pc:sldLayoutMk cId="1741442391" sldId="2147483696"/>
          </pc:sldLayoutMkLst>
        </pc:sldLayoutChg>
        <pc:sldLayoutChg chg="del">
          <pc:chgData name="Jeremy Beard" userId="9676edfc3f3b3502" providerId="LiveId" clId="{05D82D89-3A92-456D-8D1D-474B08289771}" dt="2023-12-10T23:16:23.112" v="2611" actId="47"/>
          <pc:sldLayoutMkLst>
            <pc:docMk/>
            <pc:sldMasterMk cId="632815418" sldId="2147483677"/>
            <pc:sldLayoutMk cId="1148127795" sldId="2147483697"/>
          </pc:sldLayoutMkLst>
        </pc:sldLayoutChg>
        <pc:sldLayoutChg chg="del">
          <pc:chgData name="Jeremy Beard" userId="9676edfc3f3b3502" providerId="LiveId" clId="{05D82D89-3A92-456D-8D1D-474B08289771}" dt="2023-12-10T23:16:23.112" v="2611" actId="47"/>
          <pc:sldLayoutMkLst>
            <pc:docMk/>
            <pc:sldMasterMk cId="632815418" sldId="2147483677"/>
            <pc:sldLayoutMk cId="2447519120" sldId="2147483698"/>
          </pc:sldLayoutMkLst>
        </pc:sldLayoutChg>
        <pc:sldLayoutChg chg="del">
          <pc:chgData name="Jeremy Beard" userId="9676edfc3f3b3502" providerId="LiveId" clId="{05D82D89-3A92-456D-8D1D-474B08289771}" dt="2023-12-10T23:16:23.112" v="2611" actId="47"/>
          <pc:sldLayoutMkLst>
            <pc:docMk/>
            <pc:sldMasterMk cId="632815418" sldId="2147483677"/>
            <pc:sldLayoutMk cId="221227821" sldId="2147483699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12/10/2023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7F6F36F4-7DE9-1FEC-B750-C863C9353A26}"/>
              </a:ext>
            </a:extLst>
          </p:cNvPr>
          <p:cNvSpPr/>
          <p:nvPr userDrawn="1"/>
        </p:nvSpPr>
        <p:spPr>
          <a:xfrm>
            <a:off x="1600201" y="1153228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E46FF2D-5634-1CEC-A046-F5E1A55FACC4}"/>
              </a:ext>
            </a:extLst>
          </p:cNvPr>
          <p:cNvSpPr/>
          <p:nvPr userDrawn="1"/>
        </p:nvSpPr>
        <p:spPr>
          <a:xfrm>
            <a:off x="2795588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1646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12/10/2023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7704037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12/10/2023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566211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12/10/2023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060810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12/10/2023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6898780"/>
      </p:ext>
    </p:extLst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12/10/2023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858925"/>
      </p:ext>
    </p:extLst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 descr="preencoded.png">
            <a:extLst>
              <a:ext uri="{FF2B5EF4-FFF2-40B4-BE49-F238E27FC236}">
                <a16:creationId xmlns:a16="http://schemas.microsoft.com/office/drawing/2014/main" id="{EFFAEAD9-58A9-096B-C6D0-58F7AD08EB20}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1901952"/>
            <a:ext cx="5693664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2770632"/>
            <a:ext cx="5693664" cy="3122168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5592687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9120" y="2395728"/>
            <a:ext cx="7013448" cy="1627632"/>
          </a:xfrm>
        </p:spPr>
        <p:txBody>
          <a:bodyPr lIns="0" tIns="0" rIns="0" bIns="0">
            <a:noAutofit/>
          </a:bodyPr>
          <a:lstStyle>
            <a:lvl1pPr algn="l">
              <a:lnSpc>
                <a:spcPct val="100000"/>
              </a:lnSpc>
              <a:defRPr sz="33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7" name="Text Placeholder 54">
            <a:extLst>
              <a:ext uri="{FF2B5EF4-FFF2-40B4-BE49-F238E27FC236}">
                <a16:creationId xmlns:a16="http://schemas.microsoft.com/office/drawing/2014/main" id="{A493C80D-2813-9E70-8901-D4B9EA4DD7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1880" y="1984248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A2733C45-7C53-2BC5-3F62-D069650A79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9120" y="4308475"/>
            <a:ext cx="3932238" cy="588963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54">
            <a:extLst>
              <a:ext uri="{FF2B5EF4-FFF2-40B4-BE49-F238E27FC236}">
                <a16:creationId xmlns:a16="http://schemas.microsoft.com/office/drawing/2014/main" id="{B1D62231-87CB-21EC-CF8C-46276AD1F9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00616" y="3209544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2" name="Image 1" descr="preencoded.png">
            <a:extLst>
              <a:ext uri="{FF2B5EF4-FFF2-40B4-BE49-F238E27FC236}">
                <a16:creationId xmlns:a16="http://schemas.microsoft.com/office/drawing/2014/main" id="{2A3EC91E-4089-D366-06D3-3E66F93DFAF3}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33" name="Image 4" descr="preencoded.png">
            <a:extLst>
              <a:ext uri="{FF2B5EF4-FFF2-40B4-BE49-F238E27FC236}">
                <a16:creationId xmlns:a16="http://schemas.microsoft.com/office/drawing/2014/main" id="{EC46DC71-C12A-96C8-3FE2-AA95AB58B349}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</a:extLst>
          </p:cNvPr>
          <p:cNvSpPr>
            <a:spLocks/>
          </p:cNvSpPr>
          <p:nvPr userDrawn="1"/>
        </p:nvSpPr>
        <p:spPr bwMode="auto">
          <a:xfrm flipH="1">
            <a:off x="2535251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1933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459EA3C-8B88-5F1F-531E-7DA7DE55710B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496" y="2103120"/>
            <a:ext cx="11119104" cy="44348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0428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Image 0" descr="preencoded.png">
            <a:extLst>
              <a:ext uri="{FF2B5EF4-FFF2-40B4-BE49-F238E27FC236}">
                <a16:creationId xmlns:a16="http://schemas.microsoft.com/office/drawing/2014/main" id="{CD2D664E-6702-6607-A37E-2E996144917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 descr="preencoded.png">
            <a:extLst>
              <a:ext uri="{FF2B5EF4-FFF2-40B4-BE49-F238E27FC236}">
                <a16:creationId xmlns:a16="http://schemas.microsoft.com/office/drawing/2014/main" id="{951C5737-DF7E-D671-AC74-9E488335BC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 descr="preencoded.png">
            <a:extLst>
              <a:ext uri="{FF2B5EF4-FFF2-40B4-BE49-F238E27FC236}">
                <a16:creationId xmlns:a16="http://schemas.microsoft.com/office/drawing/2014/main" id="{B9036D42-A06F-E6EE-BB91-8BAF045198BE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 descr="preencoded.png">
            <a:extLst>
              <a:ext uri="{FF2B5EF4-FFF2-40B4-BE49-F238E27FC236}">
                <a16:creationId xmlns:a16="http://schemas.microsoft.com/office/drawing/2014/main" id="{86E0540C-3355-A50D-AC61-047B54B70C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764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503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4672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75411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03132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mage 0" descr="preencoded.png">
            <a:extLst>
              <a:ext uri="{FF2B5EF4-FFF2-40B4-BE49-F238E27FC236}">
                <a16:creationId xmlns:a16="http://schemas.microsoft.com/office/drawing/2014/main" id="{8D5D10FF-3DE5-39CA-FA9A-29A09DC47BF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1" name="Image 1" descr="preencoded.png">
            <a:extLst>
              <a:ext uri="{FF2B5EF4-FFF2-40B4-BE49-F238E27FC236}">
                <a16:creationId xmlns:a16="http://schemas.microsoft.com/office/drawing/2014/main" id="{BFA89E6A-8342-AE30-45E0-BC1DFE3276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08309FA-889A-E2F2-1EDA-F872245F5FDF}"/>
              </a:ext>
            </a:extLst>
          </p:cNvPr>
          <p:cNvSpPr/>
          <p:nvPr userDrawn="1"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Image 5" descr="preencoded.png">
            <a:extLst>
              <a:ext uri="{FF2B5EF4-FFF2-40B4-BE49-F238E27FC236}">
                <a16:creationId xmlns:a16="http://schemas.microsoft.com/office/drawing/2014/main" id="{D9D7EB49-4BC9-040F-C4CC-5771C5FB312B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7" name="Image 6" descr="preencoded.png">
            <a:extLst>
              <a:ext uri="{FF2B5EF4-FFF2-40B4-BE49-F238E27FC236}">
                <a16:creationId xmlns:a16="http://schemas.microsoft.com/office/drawing/2014/main" id="{3CE04498-C285-EFB8-340C-1A064078152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8" name="Title 19">
            <a:extLst>
              <a:ext uri="{FF2B5EF4-FFF2-40B4-BE49-F238E27FC236}">
                <a16:creationId xmlns:a16="http://schemas.microsoft.com/office/drawing/2014/main" id="{9CBE0ADC-7FA0-F7E3-96EF-BBACB6A90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0F9C0517-D83A-CC55-35B8-B2F990C96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CF8BFBBE-0EAE-B647-2648-A5FB0094BF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75411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832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12/10/2023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6688649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12/10/2023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DFF0FFB-41F9-6E1D-6D9D-EDF58797ED85}"/>
              </a:ext>
            </a:extLst>
          </p:cNvPr>
          <p:cNvSpPr/>
          <p:nvPr userDrawn="1"/>
        </p:nvSpPr>
        <p:spPr>
          <a:xfrm>
            <a:off x="2062836" y="686475"/>
            <a:ext cx="7774629" cy="6193018"/>
          </a:xfrm>
          <a:custGeom>
            <a:avLst/>
            <a:gdLst>
              <a:gd name="connsiteX0" fmla="*/ 3887320 w 7774629"/>
              <a:gd name="connsiteY0" fmla="*/ 0 h 6193018"/>
              <a:gd name="connsiteX1" fmla="*/ 7774629 w 7774629"/>
              <a:gd name="connsiteY1" fmla="*/ 3884811 h 6193018"/>
              <a:gd name="connsiteX2" fmla="*/ 7774629 w 7774629"/>
              <a:gd name="connsiteY2" fmla="*/ 6193018 h 6193018"/>
              <a:gd name="connsiteX3" fmla="*/ 0 w 7774629"/>
              <a:gd name="connsiteY3" fmla="*/ 6193018 h 6193018"/>
              <a:gd name="connsiteX4" fmla="*/ 0 w 7774629"/>
              <a:gd name="connsiteY4" fmla="*/ 3884811 h 6193018"/>
              <a:gd name="connsiteX5" fmla="*/ 3887320 w 7774629"/>
              <a:gd name="connsiteY5" fmla="*/ 0 h 619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629" h="6193018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99000"/>
            </a:schemeClr>
          </a:solidFill>
          <a:ln w="54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F088C7AE-625D-7197-50EC-797834BCB468}"/>
              </a:ext>
            </a:extLst>
          </p:cNvPr>
          <p:cNvSpPr/>
          <p:nvPr userDrawn="1"/>
        </p:nvSpPr>
        <p:spPr>
          <a:xfrm>
            <a:off x="7610252" y="1"/>
            <a:ext cx="2273668" cy="3147998"/>
          </a:xfrm>
          <a:custGeom>
            <a:avLst/>
            <a:gdLst>
              <a:gd name="connsiteX0" fmla="*/ 183295 w 2273668"/>
              <a:gd name="connsiteY0" fmla="*/ 0 h 3147998"/>
              <a:gd name="connsiteX1" fmla="*/ 2273668 w 2273668"/>
              <a:gd name="connsiteY1" fmla="*/ 0 h 3147998"/>
              <a:gd name="connsiteX2" fmla="*/ 2273668 w 2273668"/>
              <a:gd name="connsiteY2" fmla="*/ 3147998 h 3147998"/>
              <a:gd name="connsiteX3" fmla="*/ 2096300 w 2273668"/>
              <a:gd name="connsiteY3" fmla="*/ 3147998 h 3147998"/>
              <a:gd name="connsiteX4" fmla="*/ 2033714 w 2273668"/>
              <a:gd name="connsiteY4" fmla="*/ 3144814 h 3147998"/>
              <a:gd name="connsiteX5" fmla="*/ 0 w 2273668"/>
              <a:gd name="connsiteY5" fmla="*/ 886966 h 3147998"/>
              <a:gd name="connsiteX6" fmla="*/ 178732 w 2273668"/>
              <a:gd name="connsiteY6" fmla="*/ 9417 h 314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3668" h="3147998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7B7D779B-B0AC-CA79-1840-655812FE6E60}"/>
              </a:ext>
            </a:extLst>
          </p:cNvPr>
          <p:cNvSpPr/>
          <p:nvPr userDrawn="1"/>
        </p:nvSpPr>
        <p:spPr>
          <a:xfrm>
            <a:off x="9883919" y="2"/>
            <a:ext cx="2254928" cy="3141557"/>
          </a:xfrm>
          <a:custGeom>
            <a:avLst/>
            <a:gdLst>
              <a:gd name="connsiteX0" fmla="*/ 0 w 2254928"/>
              <a:gd name="connsiteY0" fmla="*/ 0 h 3141557"/>
              <a:gd name="connsiteX1" fmla="*/ 2080472 w 2254928"/>
              <a:gd name="connsiteY1" fmla="*/ 0 h 3141557"/>
              <a:gd name="connsiteX2" fmla="*/ 2154269 w 2254928"/>
              <a:gd name="connsiteY2" fmla="*/ 202607 h 3141557"/>
              <a:gd name="connsiteX3" fmla="*/ 2254928 w 2254928"/>
              <a:gd name="connsiteY3" fmla="*/ 871976 h 3141557"/>
              <a:gd name="connsiteX4" fmla="*/ 231934 w 2254928"/>
              <a:gd name="connsiteY4" fmla="*/ 3128339 h 3141557"/>
              <a:gd name="connsiteX5" fmla="*/ 19 w 2254928"/>
              <a:gd name="connsiteY5" fmla="*/ 3141557 h 3141557"/>
              <a:gd name="connsiteX6" fmla="*/ 0 w 2254928"/>
              <a:gd name="connsiteY6" fmla="*/ 3141557 h 3141557"/>
              <a:gd name="connsiteX7" fmla="*/ 0 w 2254928"/>
              <a:gd name="connsiteY7" fmla="*/ 2729990 h 3141557"/>
              <a:gd name="connsiteX8" fmla="*/ 0 w 2254928"/>
              <a:gd name="connsiteY8" fmla="*/ 2344136 h 3141557"/>
              <a:gd name="connsiteX9" fmla="*/ 0 w 2254928"/>
              <a:gd name="connsiteY9" fmla="*/ 1983167 h 3141557"/>
              <a:gd name="connsiteX10" fmla="*/ 0 w 2254928"/>
              <a:gd name="connsiteY10" fmla="*/ 1646252 h 3141557"/>
              <a:gd name="connsiteX11" fmla="*/ 0 w 2254928"/>
              <a:gd name="connsiteY11" fmla="*/ 1332565 h 3141557"/>
              <a:gd name="connsiteX12" fmla="*/ 0 w 2254928"/>
              <a:gd name="connsiteY12" fmla="*/ 1041273 h 3141557"/>
              <a:gd name="connsiteX13" fmla="*/ 0 w 2254928"/>
              <a:gd name="connsiteY13" fmla="*/ 771549 h 3141557"/>
              <a:gd name="connsiteX14" fmla="*/ 0 w 2254928"/>
              <a:gd name="connsiteY14" fmla="*/ 522561 h 3141557"/>
              <a:gd name="connsiteX15" fmla="*/ 0 w 2254928"/>
              <a:gd name="connsiteY15" fmla="*/ 293482 h 3141557"/>
              <a:gd name="connsiteX16" fmla="*/ 0 w 2254928"/>
              <a:gd name="connsiteY16" fmla="*/ 83481 h 314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928" h="3141557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2F3DAD56-2381-3068-3732-994483C2C748}"/>
              </a:ext>
            </a:extLst>
          </p:cNvPr>
          <p:cNvSpPr/>
          <p:nvPr userDrawn="1"/>
        </p:nvSpPr>
        <p:spPr>
          <a:xfrm>
            <a:off x="8395730" y="2"/>
            <a:ext cx="2959203" cy="2352793"/>
          </a:xfrm>
          <a:custGeom>
            <a:avLst/>
            <a:gdLst>
              <a:gd name="connsiteX0" fmla="*/ 289830 w 2959203"/>
              <a:gd name="connsiteY0" fmla="*/ 0 h 2352793"/>
              <a:gd name="connsiteX1" fmla="*/ 2669374 w 2959203"/>
              <a:gd name="connsiteY1" fmla="*/ 0 h 2352793"/>
              <a:gd name="connsiteX2" fmla="*/ 2706511 w 2959203"/>
              <a:gd name="connsiteY2" fmla="*/ 49584 h 2352793"/>
              <a:gd name="connsiteX3" fmla="*/ 2951565 w 2959203"/>
              <a:gd name="connsiteY3" fmla="*/ 724493 h 2352793"/>
              <a:gd name="connsiteX4" fmla="*/ 2959203 w 2959203"/>
              <a:gd name="connsiteY4" fmla="*/ 875514 h 2352793"/>
              <a:gd name="connsiteX5" fmla="*/ 2959203 w 2959203"/>
              <a:gd name="connsiteY5" fmla="*/ 875554 h 2352793"/>
              <a:gd name="connsiteX6" fmla="*/ 2951565 w 2959203"/>
              <a:gd name="connsiteY6" fmla="*/ 1026575 h 2352793"/>
              <a:gd name="connsiteX7" fmla="*/ 1479602 w 2959203"/>
              <a:gd name="connsiteY7" fmla="*/ 2352793 h 2352793"/>
              <a:gd name="connsiteX8" fmla="*/ 0 w 2959203"/>
              <a:gd name="connsiteY8" fmla="*/ 875534 h 2352793"/>
              <a:gd name="connsiteX9" fmla="*/ 252694 w 2959203"/>
              <a:gd name="connsiteY9" fmla="*/ 49584 h 235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9203" h="2352793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14833DB-1E7C-8D0A-DA11-1475238326F1}"/>
              </a:ext>
            </a:extLst>
          </p:cNvPr>
          <p:cNvSpPr/>
          <p:nvPr userDrawn="1"/>
        </p:nvSpPr>
        <p:spPr>
          <a:xfrm>
            <a:off x="1390854" y="3130662"/>
            <a:ext cx="3106248" cy="3748831"/>
          </a:xfrm>
          <a:custGeom>
            <a:avLst/>
            <a:gdLst>
              <a:gd name="connsiteX0" fmla="*/ 0 w 3106248"/>
              <a:gd name="connsiteY0" fmla="*/ 0 h 3748831"/>
              <a:gd name="connsiteX1" fmla="*/ 3106248 w 3106248"/>
              <a:gd name="connsiteY1" fmla="*/ 3748831 h 3748831"/>
              <a:gd name="connsiteX2" fmla="*/ 0 w 3106248"/>
              <a:gd name="connsiteY2" fmla="*/ 3748831 h 374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248" h="3748831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F60DA1E-2987-43CB-6706-6AE8DDE38F7A}"/>
              </a:ext>
            </a:extLst>
          </p:cNvPr>
          <p:cNvSpPr/>
          <p:nvPr userDrawn="1"/>
        </p:nvSpPr>
        <p:spPr>
          <a:xfrm>
            <a:off x="0" y="3130661"/>
            <a:ext cx="1400640" cy="3748832"/>
          </a:xfrm>
          <a:custGeom>
            <a:avLst/>
            <a:gdLst>
              <a:gd name="connsiteX0" fmla="*/ 1400640 w 1400640"/>
              <a:gd name="connsiteY0" fmla="*/ 0 h 3748832"/>
              <a:gd name="connsiteX1" fmla="*/ 1400640 w 1400640"/>
              <a:gd name="connsiteY1" fmla="*/ 3748832 h 3748832"/>
              <a:gd name="connsiteX2" fmla="*/ 0 w 1400640"/>
              <a:gd name="connsiteY2" fmla="*/ 3748832 h 3748832"/>
              <a:gd name="connsiteX3" fmla="*/ 0 w 1400640"/>
              <a:gd name="connsiteY3" fmla="*/ 1684743 h 374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640" h="3748832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881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12/10/2023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145966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12/10/2023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Image 0" descr="preencoded.png">
            <a:extLst>
              <a:ext uri="{FF2B5EF4-FFF2-40B4-BE49-F238E27FC236}">
                <a16:creationId xmlns:a16="http://schemas.microsoft.com/office/drawing/2014/main" id="{903E0C5B-04F6-FB8D-BD8F-C9FF6208BE8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2" name="Image 1" descr="preencoded.png">
            <a:extLst>
              <a:ext uri="{FF2B5EF4-FFF2-40B4-BE49-F238E27FC236}">
                <a16:creationId xmlns:a16="http://schemas.microsoft.com/office/drawing/2014/main" id="{B6089FA3-B7A1-764B-1ADD-4E445FE4A1B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3" name="Image 5" descr="preencoded.png">
            <a:extLst>
              <a:ext uri="{FF2B5EF4-FFF2-40B4-BE49-F238E27FC236}">
                <a16:creationId xmlns:a16="http://schemas.microsoft.com/office/drawing/2014/main" id="{5EDB9FB5-79B1-25D2-F534-A61A2F2F8209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4" name="Image 6" descr="preencoded.png">
            <a:extLst>
              <a:ext uri="{FF2B5EF4-FFF2-40B4-BE49-F238E27FC236}">
                <a16:creationId xmlns:a16="http://schemas.microsoft.com/office/drawing/2014/main" id="{55C2C2A2-48E0-7176-D558-81AA253D57A7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777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12/10/2023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BA676EE-BF08-1C8E-F6CF-1A78A5135846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2127779-CA40-8CC4-478C-1C83F00F4A23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2546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12/10/2023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7BBDA885-6070-F0A9-6104-AA2261048815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95C02D5-19AA-4391-F974-CBE73B1515DB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4717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12/10/2023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1A6E009-84D9-16A1-85A8-B66142976F59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4876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12/10/2023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577289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12/10/2023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8154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4" r:id="rId16"/>
    <p:sldLayoutId id="2147483664" r:id="rId17"/>
    <p:sldLayoutId id="2147483655" r:id="rId18"/>
    <p:sldLayoutId id="2147483654" r:id="rId19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s://stackoverflow.com/questions/71419004/how-to-plot-vertical-lines-at-specific-dates-in-matplotlib" TargetMode="External"/><Relationship Id="rId13" Type="http://schemas.openxmlformats.org/officeDocument/2006/relationships/hyperlink" Target="https://datascience.stackexchange.com/questions/2368/machine-learning-features-engineering-from-date-time-data" TargetMode="External"/><Relationship Id="rId18" Type="http://schemas.openxmlformats.org/officeDocument/2006/relationships/hyperlink" Target="https://pycaret.readthedocs.io/en/latest/api/regression.html" TargetMode="External"/><Relationship Id="rId3" Type="http://schemas.openxmlformats.org/officeDocument/2006/relationships/hyperlink" Target="https://booking-com13.p.rapidapi.com/flights/one-way" TargetMode="External"/><Relationship Id="rId7" Type="http://schemas.openxmlformats.org/officeDocument/2006/relationships/hyperlink" Target="https://pandas.pydata.org/docs/reference/api/pandas.Series.dt.month.html" TargetMode="External"/><Relationship Id="rId12" Type="http://schemas.openxmlformats.org/officeDocument/2006/relationships/hyperlink" Target="https://pypi.org/project/july/" TargetMode="External"/><Relationship Id="rId17" Type="http://schemas.openxmlformats.org/officeDocument/2006/relationships/hyperlink" Target="https://www.pycaret.org/tutorials/html/REG101.html" TargetMode="External"/><Relationship Id="rId2" Type="http://schemas.openxmlformats.org/officeDocument/2006/relationships/hyperlink" Target="https://github.com/jeremyabeard5/MSDS696" TargetMode="External"/><Relationship Id="rId16" Type="http://schemas.openxmlformats.org/officeDocument/2006/relationships/hyperlink" Target="https://mikulskibartosz.name/time-in-machine-learnin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andas.pydata.org/docs/reference/api/pandas.DatetimeIndex.dayofweek.html" TargetMode="External"/><Relationship Id="rId11" Type="http://schemas.openxmlformats.org/officeDocument/2006/relationships/hyperlink" Target="https://matplotlib.org/stable/users/explain/colors/colormaps.html" TargetMode="External"/><Relationship Id="rId5" Type="http://schemas.openxmlformats.org/officeDocument/2006/relationships/hyperlink" Target="https://matplotlib.org/stable/gallery/style_sheets/style_sheets_reference.html" TargetMode="External"/><Relationship Id="rId15" Type="http://schemas.openxmlformats.org/officeDocument/2006/relationships/hyperlink" Target="https://www.reddit.com/r/learnpython/comments/chunas/correlation_with_day_of_week/" TargetMode="External"/><Relationship Id="rId10" Type="http://schemas.openxmlformats.org/officeDocument/2006/relationships/hyperlink" Target="https://calplot.readthedocs.io/en/latest/index.html" TargetMode="External"/><Relationship Id="rId4" Type="http://schemas.openxmlformats.org/officeDocument/2006/relationships/hyperlink" Target="https://stackoverflow.com/questions/40217369/python-linear-regression-predict-by-date" TargetMode="External"/><Relationship Id="rId9" Type="http://schemas.openxmlformats.org/officeDocument/2006/relationships/hyperlink" Target="https://medium.com/analytics-vidhya/calendar-heatmaps-a-perfect-way-to-display-your-time-series-quantitative-data-ad36bf81a3ed" TargetMode="External"/><Relationship Id="rId14" Type="http://schemas.openxmlformats.org/officeDocument/2006/relationships/hyperlink" Target="https://datascience.stackexchange.com/questions/112357/feature-engineering-for-datetime-column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inkedin.com/in/jeremyab5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1DCC7BA-3740-47E1-91B9-6269381397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4CEFA49-6B2F-4FE6-B6AF-31D49E68C2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40086" y="40084"/>
            <a:ext cx="6858002" cy="6777832"/>
          </a:xfrm>
          <a:custGeom>
            <a:avLst/>
            <a:gdLst>
              <a:gd name="connsiteX0" fmla="*/ 6858001 w 6858002"/>
              <a:gd name="connsiteY0" fmla="*/ 4666984 h 6777832"/>
              <a:gd name="connsiteX1" fmla="*/ 3829243 w 6858002"/>
              <a:gd name="connsiteY1" fmla="*/ 6654602 h 6777832"/>
              <a:gd name="connsiteX2" fmla="*/ 3827370 w 6858002"/>
              <a:gd name="connsiteY2" fmla="*/ 6656146 h 6777832"/>
              <a:gd name="connsiteX3" fmla="*/ 3824584 w 6858002"/>
              <a:gd name="connsiteY3" fmla="*/ 6657658 h 6777832"/>
              <a:gd name="connsiteX4" fmla="*/ 3798694 w 6858002"/>
              <a:gd name="connsiteY4" fmla="*/ 6674649 h 6777832"/>
              <a:gd name="connsiteX5" fmla="*/ 3785012 w 6858002"/>
              <a:gd name="connsiteY5" fmla="*/ 6679138 h 6777832"/>
              <a:gd name="connsiteX6" fmla="*/ 3706340 w 6858002"/>
              <a:gd name="connsiteY6" fmla="*/ 6721839 h 6777832"/>
              <a:gd name="connsiteX7" fmla="*/ 3428999 w 6858002"/>
              <a:gd name="connsiteY7" fmla="*/ 6777832 h 6777832"/>
              <a:gd name="connsiteX8" fmla="*/ 3151659 w 6858002"/>
              <a:gd name="connsiteY8" fmla="*/ 6721839 h 6777832"/>
              <a:gd name="connsiteX9" fmla="*/ 3072997 w 6858002"/>
              <a:gd name="connsiteY9" fmla="*/ 6679143 h 6777832"/>
              <a:gd name="connsiteX10" fmla="*/ 3059299 w 6858002"/>
              <a:gd name="connsiteY10" fmla="*/ 6674649 h 6777832"/>
              <a:gd name="connsiteX11" fmla="*/ 3033384 w 6858002"/>
              <a:gd name="connsiteY11" fmla="*/ 6657642 h 6777832"/>
              <a:gd name="connsiteX12" fmla="*/ 3030628 w 6858002"/>
              <a:gd name="connsiteY12" fmla="*/ 6656146 h 6777832"/>
              <a:gd name="connsiteX13" fmla="*/ 3028776 w 6858002"/>
              <a:gd name="connsiteY13" fmla="*/ 6654618 h 6777832"/>
              <a:gd name="connsiteX14" fmla="*/ 1 w 6858002"/>
              <a:gd name="connsiteY14" fmla="*/ 4666984 h 6777832"/>
              <a:gd name="connsiteX15" fmla="*/ 6858002 w 6858002"/>
              <a:gd name="connsiteY15" fmla="*/ 0 h 6777832"/>
              <a:gd name="connsiteX16" fmla="*/ 6858002 w 6858002"/>
              <a:gd name="connsiteY16" fmla="*/ 1570616 h 6777832"/>
              <a:gd name="connsiteX17" fmla="*/ 6858001 w 6858002"/>
              <a:gd name="connsiteY17" fmla="*/ 1570616 h 6777832"/>
              <a:gd name="connsiteX18" fmla="*/ 6858001 w 6858002"/>
              <a:gd name="connsiteY18" fmla="*/ 4666983 h 6777832"/>
              <a:gd name="connsiteX19" fmla="*/ 0 w 6858002"/>
              <a:gd name="connsiteY19" fmla="*/ 4666983 h 6777832"/>
              <a:gd name="connsiteX20" fmla="*/ 0 w 6858002"/>
              <a:gd name="connsiteY20" fmla="*/ 595217 h 6777832"/>
              <a:gd name="connsiteX21" fmla="*/ 1 w 6858002"/>
              <a:gd name="connsiteY21" fmla="*/ 595217 h 6777832"/>
              <a:gd name="connsiteX22" fmla="*/ 1 w 6858002"/>
              <a:gd name="connsiteY22" fmla="*/ 0 h 677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6858002" h="6777832">
                <a:moveTo>
                  <a:pt x="6858001" y="4666984"/>
                </a:moveTo>
                <a:lnTo>
                  <a:pt x="3829243" y="6654602"/>
                </a:lnTo>
                <a:lnTo>
                  <a:pt x="3827370" y="6656146"/>
                </a:lnTo>
                <a:lnTo>
                  <a:pt x="3824584" y="6657658"/>
                </a:lnTo>
                <a:lnTo>
                  <a:pt x="3798694" y="6674649"/>
                </a:lnTo>
                <a:lnTo>
                  <a:pt x="3785012" y="6679138"/>
                </a:lnTo>
                <a:lnTo>
                  <a:pt x="3706340" y="6721839"/>
                </a:lnTo>
                <a:cubicBezTo>
                  <a:pt x="3621097" y="6757894"/>
                  <a:pt x="3527376" y="6777832"/>
                  <a:pt x="3428999" y="6777832"/>
                </a:cubicBezTo>
                <a:cubicBezTo>
                  <a:pt x="3330622" y="6777832"/>
                  <a:pt x="3236902" y="6757894"/>
                  <a:pt x="3151659" y="6721839"/>
                </a:cubicBezTo>
                <a:lnTo>
                  <a:pt x="3072997" y="6679143"/>
                </a:lnTo>
                <a:lnTo>
                  <a:pt x="3059299" y="6674649"/>
                </a:lnTo>
                <a:lnTo>
                  <a:pt x="3033384" y="6657642"/>
                </a:lnTo>
                <a:lnTo>
                  <a:pt x="3030628" y="6656146"/>
                </a:lnTo>
                <a:lnTo>
                  <a:pt x="3028776" y="6654618"/>
                </a:lnTo>
                <a:lnTo>
                  <a:pt x="1" y="4666984"/>
                </a:lnTo>
                <a:close/>
                <a:moveTo>
                  <a:pt x="6858002" y="0"/>
                </a:moveTo>
                <a:lnTo>
                  <a:pt x="6858002" y="1570616"/>
                </a:lnTo>
                <a:lnTo>
                  <a:pt x="6858001" y="1570616"/>
                </a:lnTo>
                <a:lnTo>
                  <a:pt x="6858001" y="4666983"/>
                </a:lnTo>
                <a:lnTo>
                  <a:pt x="0" y="4666983"/>
                </a:lnTo>
                <a:lnTo>
                  <a:pt x="0" y="595217"/>
                </a:lnTo>
                <a:lnTo>
                  <a:pt x="1" y="595217"/>
                </a:lnTo>
                <a:lnTo>
                  <a:pt x="1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548273-02CC-B5CA-DE74-C3921BD3CB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1514" y="947607"/>
            <a:ext cx="4389427" cy="4962786"/>
          </a:xfrm>
        </p:spPr>
        <p:txBody>
          <a:bodyPr anchor="ctr">
            <a:normAutofit/>
          </a:bodyPr>
          <a:lstStyle/>
          <a:p>
            <a:r>
              <a:rPr lang="en-US" sz="4600" dirty="0"/>
              <a:t>Machine Learning in the Clouds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13D0BF-665E-71E7-6220-E447AAF942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29345" y="947607"/>
            <a:ext cx="4152655" cy="4962785"/>
          </a:xfrm>
          <a:effectLst/>
        </p:spPr>
        <p:txBody>
          <a:bodyPr anchor="ctr">
            <a:normAutofit/>
          </a:bodyPr>
          <a:lstStyle/>
          <a:p>
            <a:r>
              <a:rPr lang="en-US" sz="2800" dirty="0"/>
              <a:t>Jeremy Beard</a:t>
            </a:r>
          </a:p>
          <a:p>
            <a:r>
              <a:rPr lang="en-US" sz="2800" dirty="0"/>
              <a:t>MSDS 696</a:t>
            </a:r>
          </a:p>
          <a:p>
            <a:r>
              <a:rPr lang="en-US" sz="2800" dirty="0"/>
              <a:t>Capstone</a:t>
            </a:r>
          </a:p>
          <a:p>
            <a:endParaRPr lang="en-US" sz="2800" dirty="0"/>
          </a:p>
          <a:p>
            <a:r>
              <a:rPr lang="en-US" sz="2800" dirty="0"/>
              <a:t>December 2023</a:t>
            </a:r>
          </a:p>
        </p:txBody>
      </p:sp>
    </p:spTree>
    <p:extLst>
      <p:ext uri="{BB962C8B-B14F-4D97-AF65-F5344CB8AC3E}">
        <p14:creationId xmlns:p14="http://schemas.microsoft.com/office/powerpoint/2010/main" val="2131568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7B4F90-B4C3-305F-AB9F-1429F8319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10</a:t>
            </a:fld>
            <a:endParaRPr lang="en-US" dirty="0"/>
          </a:p>
        </p:txBody>
      </p:sp>
      <p:pic>
        <p:nvPicPr>
          <p:cNvPr id="6" name="Picture 5" descr="A screenshot of a calendar&#10;&#10;Description automatically generated">
            <a:extLst>
              <a:ext uri="{FF2B5EF4-FFF2-40B4-BE49-F238E27FC236}">
                <a16:creationId xmlns:a16="http://schemas.microsoft.com/office/drawing/2014/main" id="{D921CA66-BFA0-E39F-E1CB-52C528D007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90245"/>
            <a:ext cx="12192000" cy="4077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4668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EA83B-851B-C76A-6DF3-B94C2AC30B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t"/>
          <a:lstStyle/>
          <a:p>
            <a:pPr algn="ctr"/>
            <a:r>
              <a:rPr lang="en-US" dirty="0"/>
              <a:t>Tableau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558410-5676-1D59-A07D-36A6673D1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0768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7B4F90-B4C3-305F-AB9F-1429F8319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12</a:t>
            </a:fld>
            <a:endParaRPr lang="en-US" dirty="0"/>
          </a:p>
        </p:txBody>
      </p:sp>
      <p:pic>
        <p:nvPicPr>
          <p:cNvPr id="5" name="Picture 4" descr="A screenshot of a computer dashboard&#10;&#10;Description automatically generated">
            <a:extLst>
              <a:ext uri="{FF2B5EF4-FFF2-40B4-BE49-F238E27FC236}">
                <a16:creationId xmlns:a16="http://schemas.microsoft.com/office/drawing/2014/main" id="{7300231E-09E7-0B55-2708-FDA70B9414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8976" y="0"/>
            <a:ext cx="863404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0868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EA83B-851B-C76A-6DF3-B94C2AC30B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t"/>
          <a:lstStyle/>
          <a:p>
            <a:pPr algn="ctr"/>
            <a:r>
              <a:rPr lang="en-US" dirty="0"/>
              <a:t>Machine Learning </a:t>
            </a:r>
            <a:br>
              <a:rPr lang="en-US" dirty="0"/>
            </a:br>
            <a:r>
              <a:rPr lang="en-US" dirty="0"/>
              <a:t>Overview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558410-5676-1D59-A07D-36A6673D1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09086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F7D2E-080D-DBDD-73C4-3C38A2B77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8FDE3-DBA4-6A04-C75D-E56FE92EF3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Utilized </a:t>
            </a:r>
            <a:r>
              <a:rPr lang="en-US" b="1" dirty="0" err="1"/>
              <a:t>pycaret</a:t>
            </a:r>
            <a:r>
              <a:rPr lang="en-US" dirty="0"/>
              <a:t> Python package for rapidly iterating on multiple ML models </a:t>
            </a:r>
          </a:p>
          <a:p>
            <a:endParaRPr lang="en-US" dirty="0"/>
          </a:p>
          <a:p>
            <a:r>
              <a:rPr lang="en-US" dirty="0"/>
              <a:t>Compared multiple dimensions of model parameters</a:t>
            </a:r>
          </a:p>
          <a:p>
            <a:pPr lvl="1"/>
            <a:r>
              <a:rPr lang="en-US" dirty="0"/>
              <a:t>Focus: timeseries handling</a:t>
            </a:r>
          </a:p>
          <a:p>
            <a:pPr lvl="1"/>
            <a:r>
              <a:rPr lang="en-US" dirty="0"/>
              <a:t>Compared 3-5 different methods of </a:t>
            </a:r>
            <a:r>
              <a:rPr lang="en-US"/>
              <a:t>handling datetimes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Created </a:t>
            </a:r>
            <a:r>
              <a:rPr lang="en-US" b="1" dirty="0"/>
              <a:t>1</a:t>
            </a:r>
            <a:r>
              <a:rPr lang="en-US" dirty="0"/>
              <a:t> ML model baseline and </a:t>
            </a:r>
            <a:r>
              <a:rPr lang="en-US" b="1" dirty="0"/>
              <a:t>8</a:t>
            </a:r>
            <a:r>
              <a:rPr lang="en-US" dirty="0"/>
              <a:t> </a:t>
            </a:r>
            <a:r>
              <a:rPr lang="en-US" dirty="0" err="1"/>
              <a:t>pycaret</a:t>
            </a:r>
            <a:r>
              <a:rPr lang="en-US" dirty="0"/>
              <a:t> iterations through 8-10 ML models each 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7F20BE-640F-EFAB-3A43-2AA146DB4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181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EA83B-851B-C76A-6DF3-B94C2AC30B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t"/>
          <a:lstStyle/>
          <a:p>
            <a:pPr algn="ctr"/>
            <a:r>
              <a:rPr lang="en-US" dirty="0"/>
              <a:t>ML Model</a:t>
            </a:r>
            <a:br>
              <a:rPr lang="en-US" dirty="0"/>
            </a:br>
            <a:r>
              <a:rPr lang="en-US" dirty="0"/>
              <a:t>Results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558410-5676-1D59-A07D-36A6673D1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85607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F7D2E-080D-DBDD-73C4-3C38A2B77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 Model Results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7F20BE-640F-EFAB-3A43-2AA146DB4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9" name="Picture 8" descr="A graph of a number of bars&#10;&#10;Description automatically generated with medium confidence">
            <a:extLst>
              <a:ext uri="{FF2B5EF4-FFF2-40B4-BE49-F238E27FC236}">
                <a16:creationId xmlns:a16="http://schemas.microsoft.com/office/drawing/2014/main" id="{BF6C0F16-92BF-6653-DE5D-CF5A586D32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4618" y="1935397"/>
            <a:ext cx="8323411" cy="4161706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FD46778-4B0A-6087-7F5A-C984002A99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382" y="2222287"/>
            <a:ext cx="3565722" cy="3636511"/>
          </a:xfrm>
        </p:spPr>
        <p:txBody>
          <a:bodyPr/>
          <a:lstStyle/>
          <a:p>
            <a:r>
              <a:rPr lang="en-US" b="1" dirty="0"/>
              <a:t>Mean Absolute Error: </a:t>
            </a:r>
            <a:r>
              <a:rPr lang="en-US" dirty="0"/>
              <a:t>Average of the absolute differences between the predicted and actual values</a:t>
            </a:r>
          </a:p>
        </p:txBody>
      </p:sp>
    </p:spTree>
    <p:extLst>
      <p:ext uri="{BB962C8B-B14F-4D97-AF65-F5344CB8AC3E}">
        <p14:creationId xmlns:p14="http://schemas.microsoft.com/office/powerpoint/2010/main" val="23121093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F7D2E-080D-DBDD-73C4-3C38A2B77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 Model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8FDE3-DBA4-6A04-C75D-E56FE92EF3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1258" y="2222287"/>
            <a:ext cx="5754434" cy="3636511"/>
          </a:xfrm>
        </p:spPr>
        <p:txBody>
          <a:bodyPr/>
          <a:lstStyle/>
          <a:p>
            <a:r>
              <a:rPr lang="en-US" dirty="0"/>
              <a:t>Overall good performance</a:t>
            </a:r>
          </a:p>
          <a:p>
            <a:pPr lvl="1"/>
            <a:r>
              <a:rPr lang="en-US" u="sng" dirty="0"/>
              <a:t>MAE</a:t>
            </a:r>
            <a:r>
              <a:rPr lang="en-US" dirty="0"/>
              <a:t>: $22.05</a:t>
            </a:r>
          </a:p>
          <a:p>
            <a:pPr lvl="1"/>
            <a:r>
              <a:rPr lang="en-US" u="sng" dirty="0"/>
              <a:t>R</a:t>
            </a:r>
            <a:r>
              <a:rPr lang="en-US" u="sng" baseline="30000" dirty="0"/>
              <a:t>2</a:t>
            </a:r>
            <a:r>
              <a:rPr lang="en-US" dirty="0"/>
              <a:t>: 0.83 </a:t>
            </a:r>
          </a:p>
          <a:p>
            <a:r>
              <a:rPr lang="en-US" dirty="0" err="1"/>
              <a:t>Pycaret</a:t>
            </a:r>
            <a:r>
              <a:rPr lang="en-US" dirty="0"/>
              <a:t> timeseries generator did not perform as well as expected</a:t>
            </a:r>
          </a:p>
          <a:p>
            <a:r>
              <a:rPr lang="en-US" u="sng" dirty="0"/>
              <a:t>Random Forest</a:t>
            </a:r>
            <a:r>
              <a:rPr lang="en-US" dirty="0"/>
              <a:t> and </a:t>
            </a:r>
            <a:r>
              <a:rPr lang="en-US" u="sng" dirty="0"/>
              <a:t>Extra Trees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7F20BE-640F-EFAB-3A43-2AA146DB4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7" name="Picture 6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7975F8BD-9D30-6235-C3DD-8ABDFC1F21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6310" y="2157776"/>
            <a:ext cx="5788686" cy="3445345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FEE0F3D6-7ADB-9A6B-921B-38074977D6E7}"/>
              </a:ext>
            </a:extLst>
          </p:cNvPr>
          <p:cNvGrpSpPr/>
          <p:nvPr/>
        </p:nvGrpSpPr>
        <p:grpSpPr>
          <a:xfrm>
            <a:off x="4237320" y="5858798"/>
            <a:ext cx="3717357" cy="604853"/>
            <a:chOff x="2944230" y="5915888"/>
            <a:chExt cx="3717357" cy="604853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8C6EDC63-1948-5925-5E51-3F11D76BF70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52198"/>
            <a:stretch/>
          </p:blipFill>
          <p:spPr>
            <a:xfrm>
              <a:off x="2944230" y="5916420"/>
              <a:ext cx="3013225" cy="604321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F2AC059F-21A3-B344-7EF7-07A20921A5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88830"/>
            <a:stretch/>
          </p:blipFill>
          <p:spPr>
            <a:xfrm>
              <a:off x="5957455" y="5915888"/>
              <a:ext cx="704132" cy="60432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470833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F7D2E-080D-DBDD-73C4-3C38A2B77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8FDE3-DBA4-6A04-C75D-E56FE92EF3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More data!</a:t>
            </a:r>
          </a:p>
          <a:p>
            <a:pPr lvl="1"/>
            <a:r>
              <a:rPr lang="en-US" dirty="0"/>
              <a:t>More airports, more airlines, continually update the sqlite3 database </a:t>
            </a:r>
          </a:p>
          <a:p>
            <a:pPr lvl="1"/>
            <a:r>
              <a:rPr lang="en-US" dirty="0"/>
              <a:t>5-sec latency API queries made 45,000 datapoints take all weekend </a:t>
            </a:r>
          </a:p>
          <a:p>
            <a:pPr lvl="1"/>
            <a:r>
              <a:rPr lang="en-US" dirty="0"/>
              <a:t>Research other API’s</a:t>
            </a:r>
          </a:p>
          <a:p>
            <a:pPr lvl="1"/>
            <a:r>
              <a:rPr lang="en-US" dirty="0"/>
              <a:t>Implement selenium?</a:t>
            </a:r>
          </a:p>
          <a:p>
            <a:r>
              <a:rPr lang="en-US" dirty="0"/>
              <a:t>Implement more feature engineering </a:t>
            </a:r>
          </a:p>
          <a:p>
            <a:r>
              <a:rPr lang="en-US" dirty="0"/>
              <a:t>Experiment with more Tableau dashboarding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7F20BE-640F-EFAB-3A43-2AA146DB4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0059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F7D2E-080D-DBDD-73C4-3C38A2B77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8FDE3-DBA4-6A04-C75D-E56FE92EF3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the Booking.com API, we were able to create a model with $22 Mean Absolute Error prediction</a:t>
            </a:r>
          </a:p>
          <a:p>
            <a:r>
              <a:rPr lang="en-US" dirty="0"/>
              <a:t>Data is biased according to when it was scraped</a:t>
            </a:r>
          </a:p>
          <a:p>
            <a:r>
              <a:rPr lang="en-US" dirty="0"/>
              <a:t>Best Models: Random Forest, Extra Trees</a:t>
            </a:r>
          </a:p>
          <a:p>
            <a:pPr lvl="1"/>
            <a:r>
              <a:rPr lang="en-US" dirty="0"/>
              <a:t>Using Ordinal datetime </a:t>
            </a:r>
          </a:p>
          <a:p>
            <a:r>
              <a:rPr lang="en-US" dirty="0"/>
              <a:t>Timeseries still a question in my mind, it should perform better 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7F20BE-640F-EFAB-3A43-2AA146DB4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8549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9120" y="2395728"/>
            <a:ext cx="5275519" cy="1627632"/>
          </a:xfrm>
        </p:spPr>
        <p:txBody>
          <a:bodyPr/>
          <a:lstStyle/>
          <a:p>
            <a:r>
              <a:rPr lang="en-US" dirty="0"/>
              <a:t>TRAVEL IS NOT REWARD FOR WORKING, IT’S EDUCATION FOR LIVING 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E016EE4-D06F-BB48-F27D-14F290F0FE8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“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BBD890-6A99-C160-C084-2916E231071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Anthony Bourdain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E736C0-59DE-A4DF-7A05-6F22D48CC0D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”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6810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F7D2E-080D-DBDD-73C4-3C38A2B77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8FDE3-DBA4-6A04-C75D-E56FE92EF3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170059"/>
            <a:ext cx="10554574" cy="4288928"/>
          </a:xfrm>
        </p:spPr>
        <p:txBody>
          <a:bodyPr>
            <a:normAutofit fontScale="55000" lnSpcReduction="20000"/>
          </a:bodyPr>
          <a:lstStyle/>
          <a:p>
            <a:r>
              <a:rPr lang="en-US" dirty="0">
                <a:hlinkClick r:id="rId2"/>
              </a:rPr>
              <a:t>https://github.com/jeremyabeard5/MSDS696</a:t>
            </a:r>
            <a:r>
              <a:rPr lang="en-US" dirty="0"/>
              <a:t> </a:t>
            </a:r>
          </a:p>
          <a:p>
            <a:r>
              <a:rPr lang="en-US" dirty="0">
                <a:hlinkClick r:id="rId3"/>
              </a:rPr>
              <a:t>https://booking-com13.p.rapidapi.com/flights/one-way</a:t>
            </a:r>
            <a:r>
              <a:rPr lang="en-US" sz="1000" dirty="0"/>
              <a:t> </a:t>
            </a:r>
            <a:endParaRPr lang="en-US" dirty="0"/>
          </a:p>
          <a:p>
            <a:r>
              <a:rPr lang="en-US" dirty="0">
                <a:hlinkClick r:id="rId4"/>
              </a:rPr>
              <a:t>https://stackoverflow.com/questions/40217369/python-linear-regression-predict-by-date</a:t>
            </a:r>
            <a:r>
              <a:rPr lang="en-US" dirty="0"/>
              <a:t> </a:t>
            </a:r>
          </a:p>
          <a:p>
            <a:r>
              <a:rPr lang="en-US" dirty="0">
                <a:hlinkClick r:id="rId5"/>
              </a:rPr>
              <a:t>https://matplotlib.org/stable/gallery/style_sheets/style_sheets_reference.html</a:t>
            </a:r>
            <a:r>
              <a:rPr lang="en-US" dirty="0"/>
              <a:t> </a:t>
            </a:r>
          </a:p>
          <a:p>
            <a:r>
              <a:rPr lang="en-US" dirty="0">
                <a:hlinkClick r:id="rId6"/>
              </a:rPr>
              <a:t>https://pandas.pydata.org/docs/reference/api/pandas.DatetimeIndex.dayofweek.html</a:t>
            </a:r>
            <a:r>
              <a:rPr lang="en-US" dirty="0"/>
              <a:t> </a:t>
            </a:r>
          </a:p>
          <a:p>
            <a:r>
              <a:rPr lang="en-US" dirty="0">
                <a:hlinkClick r:id="rId7"/>
              </a:rPr>
              <a:t>https://pandas.pydata.org/docs/reference/api/pandas.Series.dt.month.html</a:t>
            </a:r>
            <a:r>
              <a:rPr lang="en-US" dirty="0"/>
              <a:t> </a:t>
            </a:r>
          </a:p>
          <a:p>
            <a:r>
              <a:rPr lang="en-US" dirty="0">
                <a:hlinkClick r:id="rId8"/>
              </a:rPr>
              <a:t>https://stackoverflow.com/questions/71419004/how-to-plot-vertical-lines-at-specific-dates-in-matplotlib</a:t>
            </a:r>
            <a:r>
              <a:rPr lang="en-US" dirty="0"/>
              <a:t> </a:t>
            </a:r>
          </a:p>
          <a:p>
            <a:r>
              <a:rPr lang="en-US" dirty="0">
                <a:hlinkClick r:id="rId9"/>
              </a:rPr>
              <a:t>https://medium.com/analytics-vidhya/calendar-heatmaps-a-perfect-way-to-display-your-time-series-quantitative-data-ad36bf81a3ed</a:t>
            </a:r>
            <a:r>
              <a:rPr lang="en-US" dirty="0"/>
              <a:t> </a:t>
            </a:r>
          </a:p>
          <a:p>
            <a:r>
              <a:rPr lang="en-US" dirty="0">
                <a:hlinkClick r:id="rId10"/>
              </a:rPr>
              <a:t>https://calplot.readthedocs.io/en/latest/index.html</a:t>
            </a:r>
            <a:r>
              <a:rPr lang="en-US" dirty="0"/>
              <a:t> </a:t>
            </a:r>
          </a:p>
          <a:p>
            <a:r>
              <a:rPr lang="en-US" dirty="0">
                <a:hlinkClick r:id="rId11"/>
              </a:rPr>
              <a:t>https://matplotlib.org/stable/users/explain/colors/colormaps.html</a:t>
            </a:r>
            <a:r>
              <a:rPr lang="en-US" dirty="0"/>
              <a:t> </a:t>
            </a:r>
          </a:p>
          <a:p>
            <a:r>
              <a:rPr lang="en-US" dirty="0">
                <a:hlinkClick r:id="rId9"/>
              </a:rPr>
              <a:t>https://medium.com/analytics-vidhya/calendar-heatmaps-a-perfect-way-to-display-your-time-series-quantitative-data-ad36bf81a3ed</a:t>
            </a:r>
            <a:r>
              <a:rPr lang="en-US" dirty="0"/>
              <a:t> </a:t>
            </a:r>
          </a:p>
          <a:p>
            <a:r>
              <a:rPr lang="en-US" dirty="0">
                <a:hlinkClick r:id="rId12"/>
              </a:rPr>
              <a:t>https://pypi.org/project/july/</a:t>
            </a:r>
            <a:r>
              <a:rPr lang="en-US" dirty="0"/>
              <a:t> </a:t>
            </a:r>
          </a:p>
          <a:p>
            <a:r>
              <a:rPr lang="en-US" dirty="0">
                <a:hlinkClick r:id="rId13"/>
              </a:rPr>
              <a:t>https://datascience.stackexchange.com/questions/2368/machine-learning-features-engineering-from-date-time-data</a:t>
            </a:r>
            <a:r>
              <a:rPr lang="en-US" dirty="0"/>
              <a:t> </a:t>
            </a:r>
          </a:p>
          <a:p>
            <a:r>
              <a:rPr lang="en-US" dirty="0">
                <a:hlinkClick r:id="rId14"/>
              </a:rPr>
              <a:t>https://datascience.stackexchange.com/questions/112357/feature-engineering-for-datetime-column</a:t>
            </a:r>
            <a:r>
              <a:rPr lang="en-US" dirty="0"/>
              <a:t> </a:t>
            </a:r>
          </a:p>
          <a:p>
            <a:r>
              <a:rPr lang="en-US" dirty="0">
                <a:hlinkClick r:id="rId15"/>
              </a:rPr>
              <a:t>https://www.reddit.com/r/learnpython/comments/chunas/correlation_with_day_of_week/</a:t>
            </a:r>
            <a:r>
              <a:rPr lang="en-US" dirty="0"/>
              <a:t> </a:t>
            </a:r>
          </a:p>
          <a:p>
            <a:r>
              <a:rPr lang="en-US" dirty="0">
                <a:hlinkClick r:id="rId16"/>
              </a:rPr>
              <a:t>https://mikulskibartosz.name/time-in-machine-learning</a:t>
            </a:r>
            <a:r>
              <a:rPr lang="en-US" dirty="0"/>
              <a:t> </a:t>
            </a:r>
          </a:p>
          <a:p>
            <a:r>
              <a:rPr lang="en-US" dirty="0">
                <a:hlinkClick r:id="rId17"/>
              </a:rPr>
              <a:t>https://www.pycaret.org/tutorials/html/REG101.html</a:t>
            </a:r>
            <a:r>
              <a:rPr lang="en-US" dirty="0"/>
              <a:t> </a:t>
            </a:r>
          </a:p>
          <a:p>
            <a:r>
              <a:rPr lang="en-US" dirty="0">
                <a:hlinkClick r:id="rId18"/>
              </a:rPr>
              <a:t>https://pycaret.readthedocs.io/en/latest/api/regression.html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7F20BE-640F-EFAB-3A43-2AA146DB4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377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1DCC7BA-3740-47E1-91B9-6269381397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4CEFA49-6B2F-4FE6-B6AF-31D49E68C2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40086" y="40084"/>
            <a:ext cx="6858002" cy="6777832"/>
          </a:xfrm>
          <a:custGeom>
            <a:avLst/>
            <a:gdLst>
              <a:gd name="connsiteX0" fmla="*/ 6858001 w 6858002"/>
              <a:gd name="connsiteY0" fmla="*/ 4666984 h 6777832"/>
              <a:gd name="connsiteX1" fmla="*/ 3829243 w 6858002"/>
              <a:gd name="connsiteY1" fmla="*/ 6654602 h 6777832"/>
              <a:gd name="connsiteX2" fmla="*/ 3827370 w 6858002"/>
              <a:gd name="connsiteY2" fmla="*/ 6656146 h 6777832"/>
              <a:gd name="connsiteX3" fmla="*/ 3824584 w 6858002"/>
              <a:gd name="connsiteY3" fmla="*/ 6657658 h 6777832"/>
              <a:gd name="connsiteX4" fmla="*/ 3798694 w 6858002"/>
              <a:gd name="connsiteY4" fmla="*/ 6674649 h 6777832"/>
              <a:gd name="connsiteX5" fmla="*/ 3785012 w 6858002"/>
              <a:gd name="connsiteY5" fmla="*/ 6679138 h 6777832"/>
              <a:gd name="connsiteX6" fmla="*/ 3706340 w 6858002"/>
              <a:gd name="connsiteY6" fmla="*/ 6721839 h 6777832"/>
              <a:gd name="connsiteX7" fmla="*/ 3428999 w 6858002"/>
              <a:gd name="connsiteY7" fmla="*/ 6777832 h 6777832"/>
              <a:gd name="connsiteX8" fmla="*/ 3151659 w 6858002"/>
              <a:gd name="connsiteY8" fmla="*/ 6721839 h 6777832"/>
              <a:gd name="connsiteX9" fmla="*/ 3072997 w 6858002"/>
              <a:gd name="connsiteY9" fmla="*/ 6679143 h 6777832"/>
              <a:gd name="connsiteX10" fmla="*/ 3059299 w 6858002"/>
              <a:gd name="connsiteY10" fmla="*/ 6674649 h 6777832"/>
              <a:gd name="connsiteX11" fmla="*/ 3033384 w 6858002"/>
              <a:gd name="connsiteY11" fmla="*/ 6657642 h 6777832"/>
              <a:gd name="connsiteX12" fmla="*/ 3030628 w 6858002"/>
              <a:gd name="connsiteY12" fmla="*/ 6656146 h 6777832"/>
              <a:gd name="connsiteX13" fmla="*/ 3028776 w 6858002"/>
              <a:gd name="connsiteY13" fmla="*/ 6654618 h 6777832"/>
              <a:gd name="connsiteX14" fmla="*/ 1 w 6858002"/>
              <a:gd name="connsiteY14" fmla="*/ 4666984 h 6777832"/>
              <a:gd name="connsiteX15" fmla="*/ 6858002 w 6858002"/>
              <a:gd name="connsiteY15" fmla="*/ 0 h 6777832"/>
              <a:gd name="connsiteX16" fmla="*/ 6858002 w 6858002"/>
              <a:gd name="connsiteY16" fmla="*/ 1570616 h 6777832"/>
              <a:gd name="connsiteX17" fmla="*/ 6858001 w 6858002"/>
              <a:gd name="connsiteY17" fmla="*/ 1570616 h 6777832"/>
              <a:gd name="connsiteX18" fmla="*/ 6858001 w 6858002"/>
              <a:gd name="connsiteY18" fmla="*/ 4666983 h 6777832"/>
              <a:gd name="connsiteX19" fmla="*/ 0 w 6858002"/>
              <a:gd name="connsiteY19" fmla="*/ 4666983 h 6777832"/>
              <a:gd name="connsiteX20" fmla="*/ 0 w 6858002"/>
              <a:gd name="connsiteY20" fmla="*/ 595217 h 6777832"/>
              <a:gd name="connsiteX21" fmla="*/ 1 w 6858002"/>
              <a:gd name="connsiteY21" fmla="*/ 595217 h 6777832"/>
              <a:gd name="connsiteX22" fmla="*/ 1 w 6858002"/>
              <a:gd name="connsiteY22" fmla="*/ 0 h 677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6858002" h="6777832">
                <a:moveTo>
                  <a:pt x="6858001" y="4666984"/>
                </a:moveTo>
                <a:lnTo>
                  <a:pt x="3829243" y="6654602"/>
                </a:lnTo>
                <a:lnTo>
                  <a:pt x="3827370" y="6656146"/>
                </a:lnTo>
                <a:lnTo>
                  <a:pt x="3824584" y="6657658"/>
                </a:lnTo>
                <a:lnTo>
                  <a:pt x="3798694" y="6674649"/>
                </a:lnTo>
                <a:lnTo>
                  <a:pt x="3785012" y="6679138"/>
                </a:lnTo>
                <a:lnTo>
                  <a:pt x="3706340" y="6721839"/>
                </a:lnTo>
                <a:cubicBezTo>
                  <a:pt x="3621097" y="6757894"/>
                  <a:pt x="3527376" y="6777832"/>
                  <a:pt x="3428999" y="6777832"/>
                </a:cubicBezTo>
                <a:cubicBezTo>
                  <a:pt x="3330622" y="6777832"/>
                  <a:pt x="3236902" y="6757894"/>
                  <a:pt x="3151659" y="6721839"/>
                </a:cubicBezTo>
                <a:lnTo>
                  <a:pt x="3072997" y="6679143"/>
                </a:lnTo>
                <a:lnTo>
                  <a:pt x="3059299" y="6674649"/>
                </a:lnTo>
                <a:lnTo>
                  <a:pt x="3033384" y="6657642"/>
                </a:lnTo>
                <a:lnTo>
                  <a:pt x="3030628" y="6656146"/>
                </a:lnTo>
                <a:lnTo>
                  <a:pt x="3028776" y="6654618"/>
                </a:lnTo>
                <a:lnTo>
                  <a:pt x="1" y="4666984"/>
                </a:lnTo>
                <a:close/>
                <a:moveTo>
                  <a:pt x="6858002" y="0"/>
                </a:moveTo>
                <a:lnTo>
                  <a:pt x="6858002" y="1570616"/>
                </a:lnTo>
                <a:lnTo>
                  <a:pt x="6858001" y="1570616"/>
                </a:lnTo>
                <a:lnTo>
                  <a:pt x="6858001" y="4666983"/>
                </a:lnTo>
                <a:lnTo>
                  <a:pt x="0" y="4666983"/>
                </a:lnTo>
                <a:lnTo>
                  <a:pt x="0" y="595217"/>
                </a:lnTo>
                <a:lnTo>
                  <a:pt x="1" y="595217"/>
                </a:lnTo>
                <a:lnTo>
                  <a:pt x="1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FEFBED-198B-649E-0217-6AA9EA4907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1514" y="947607"/>
            <a:ext cx="4389427" cy="4962786"/>
          </a:xfrm>
        </p:spPr>
        <p:txBody>
          <a:bodyPr anchor="ctr">
            <a:normAutofit/>
          </a:bodyPr>
          <a:lstStyle/>
          <a:p>
            <a:r>
              <a:rPr lang="en-US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49D5E1-35A4-70CE-1000-7CD38CBE59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64563" y="947607"/>
            <a:ext cx="5232643" cy="4962785"/>
          </a:xfrm>
          <a:effectLst/>
        </p:spPr>
        <p:txBody>
          <a:bodyPr anchor="ctr">
            <a:normAutofit/>
          </a:bodyPr>
          <a:lstStyle/>
          <a:p>
            <a:r>
              <a:rPr lang="en-US" sz="2000" dirty="0"/>
              <a:t>Jeremy Beard</a:t>
            </a:r>
          </a:p>
          <a:p>
            <a:r>
              <a:rPr lang="en-US" sz="2000" dirty="0"/>
              <a:t>jeremyab5@gmail.com</a:t>
            </a:r>
          </a:p>
          <a:p>
            <a:r>
              <a:rPr lang="en-US" sz="2000" dirty="0">
                <a:hlinkClick r:id="rId2"/>
              </a:rPr>
              <a:t>https://www.linkedin.com/in/jeremyab5</a:t>
            </a:r>
            <a:r>
              <a:rPr lang="en-US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03962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>
            <a:extLst>
              <a:ext uri="{FF2B5EF4-FFF2-40B4-BE49-F238E27FC236}">
                <a16:creationId xmlns:a16="http://schemas.microsoft.com/office/drawing/2014/main" id="{8EE457FF-670E-4EC1-ACD4-1173DA9A7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89A69AF-D57B-49B4-886C-D4A5DC1944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CABDC08D-6093-4397-92D4-54D00E2BB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650724" y="650724"/>
            <a:ext cx="6858000" cy="5556552"/>
          </a:xfrm>
          <a:custGeom>
            <a:avLst/>
            <a:gdLst>
              <a:gd name="connsiteX0" fmla="*/ 6858000 w 6858000"/>
              <a:gd name="connsiteY0" fmla="*/ 3445704 h 5556552"/>
              <a:gd name="connsiteX1" fmla="*/ 3829242 w 6858000"/>
              <a:gd name="connsiteY1" fmla="*/ 5433322 h 5556552"/>
              <a:gd name="connsiteX2" fmla="*/ 3827369 w 6858000"/>
              <a:gd name="connsiteY2" fmla="*/ 5434867 h 5556552"/>
              <a:gd name="connsiteX3" fmla="*/ 3824583 w 6858000"/>
              <a:gd name="connsiteY3" fmla="*/ 5436378 h 5556552"/>
              <a:gd name="connsiteX4" fmla="*/ 3798693 w 6858000"/>
              <a:gd name="connsiteY4" fmla="*/ 5453370 h 5556552"/>
              <a:gd name="connsiteX5" fmla="*/ 3785011 w 6858000"/>
              <a:gd name="connsiteY5" fmla="*/ 5457858 h 5556552"/>
              <a:gd name="connsiteX6" fmla="*/ 3706339 w 6858000"/>
              <a:gd name="connsiteY6" fmla="*/ 5500559 h 5556552"/>
              <a:gd name="connsiteX7" fmla="*/ 3428998 w 6858000"/>
              <a:gd name="connsiteY7" fmla="*/ 5556552 h 5556552"/>
              <a:gd name="connsiteX8" fmla="*/ 3151658 w 6858000"/>
              <a:gd name="connsiteY8" fmla="*/ 5500559 h 5556552"/>
              <a:gd name="connsiteX9" fmla="*/ 3072996 w 6858000"/>
              <a:gd name="connsiteY9" fmla="*/ 5457863 h 5556552"/>
              <a:gd name="connsiteX10" fmla="*/ 3059298 w 6858000"/>
              <a:gd name="connsiteY10" fmla="*/ 5453370 h 5556552"/>
              <a:gd name="connsiteX11" fmla="*/ 3033383 w 6858000"/>
              <a:gd name="connsiteY11" fmla="*/ 5436362 h 5556552"/>
              <a:gd name="connsiteX12" fmla="*/ 3030627 w 6858000"/>
              <a:gd name="connsiteY12" fmla="*/ 5434867 h 5556552"/>
              <a:gd name="connsiteX13" fmla="*/ 3028775 w 6858000"/>
              <a:gd name="connsiteY13" fmla="*/ 5433338 h 5556552"/>
              <a:gd name="connsiteX14" fmla="*/ 0 w 6858000"/>
              <a:gd name="connsiteY14" fmla="*/ 3445704 h 5556552"/>
              <a:gd name="connsiteX15" fmla="*/ 6858000 w 6858000"/>
              <a:gd name="connsiteY15" fmla="*/ 0 h 5556552"/>
              <a:gd name="connsiteX16" fmla="*/ 6858000 w 6858000"/>
              <a:gd name="connsiteY16" fmla="*/ 349336 h 5556552"/>
              <a:gd name="connsiteX17" fmla="*/ 6858000 w 6858000"/>
              <a:gd name="connsiteY17" fmla="*/ 3445703 h 5556552"/>
              <a:gd name="connsiteX18" fmla="*/ 0 w 6858000"/>
              <a:gd name="connsiteY18" fmla="*/ 3445703 h 5556552"/>
              <a:gd name="connsiteX19" fmla="*/ 0 w 6858000"/>
              <a:gd name="connsiteY19" fmla="*/ 0 h 5556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858000" h="5556552">
                <a:moveTo>
                  <a:pt x="6858000" y="3445704"/>
                </a:moveTo>
                <a:lnTo>
                  <a:pt x="3829242" y="5433322"/>
                </a:lnTo>
                <a:lnTo>
                  <a:pt x="3827369" y="5434867"/>
                </a:lnTo>
                <a:lnTo>
                  <a:pt x="3824583" y="5436378"/>
                </a:lnTo>
                <a:lnTo>
                  <a:pt x="3798693" y="5453370"/>
                </a:lnTo>
                <a:lnTo>
                  <a:pt x="3785011" y="5457858"/>
                </a:lnTo>
                <a:lnTo>
                  <a:pt x="3706339" y="5500559"/>
                </a:lnTo>
                <a:cubicBezTo>
                  <a:pt x="3621096" y="5536614"/>
                  <a:pt x="3527375" y="5556552"/>
                  <a:pt x="3428998" y="5556552"/>
                </a:cubicBezTo>
                <a:cubicBezTo>
                  <a:pt x="3330621" y="5556552"/>
                  <a:pt x="3236901" y="5536614"/>
                  <a:pt x="3151658" y="5500559"/>
                </a:cubicBezTo>
                <a:lnTo>
                  <a:pt x="3072996" y="5457863"/>
                </a:lnTo>
                <a:lnTo>
                  <a:pt x="3059298" y="5453370"/>
                </a:lnTo>
                <a:lnTo>
                  <a:pt x="3033383" y="5436362"/>
                </a:lnTo>
                <a:lnTo>
                  <a:pt x="3030627" y="5434867"/>
                </a:lnTo>
                <a:lnTo>
                  <a:pt x="3028775" y="5433338"/>
                </a:lnTo>
                <a:lnTo>
                  <a:pt x="0" y="3445704"/>
                </a:lnTo>
                <a:close/>
                <a:moveTo>
                  <a:pt x="6858000" y="0"/>
                </a:moveTo>
                <a:lnTo>
                  <a:pt x="6858000" y="349336"/>
                </a:lnTo>
                <a:lnTo>
                  <a:pt x="6858000" y="3445703"/>
                </a:lnTo>
                <a:lnTo>
                  <a:pt x="0" y="344570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C30890-4C7C-79DE-BB97-36551492C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5" y="1734857"/>
            <a:ext cx="3765483" cy="338828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381CA1-72D2-17C7-9C5D-F6F21C84DF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8068" y="978993"/>
            <a:ext cx="5365218" cy="4900014"/>
          </a:xfrm>
          <a:effectLst/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>
              <a:spcBef>
                <a:spcPct val="20000"/>
              </a:spcBef>
              <a:buFont typeface="Wingdings 2" charset="2"/>
              <a:buChar char=""/>
            </a:pPr>
            <a:r>
              <a:rPr lang="en-US" dirty="0"/>
              <a:t> Problem Statement </a:t>
            </a:r>
          </a:p>
          <a:p>
            <a:pPr>
              <a:spcBef>
                <a:spcPct val="20000"/>
              </a:spcBef>
              <a:buFont typeface="Wingdings 2" charset="2"/>
              <a:buChar char=""/>
            </a:pPr>
            <a:r>
              <a:rPr lang="en-US" dirty="0"/>
              <a:t> Methods and Operations</a:t>
            </a:r>
          </a:p>
          <a:p>
            <a:pPr>
              <a:spcBef>
                <a:spcPct val="20000"/>
              </a:spcBef>
              <a:buFont typeface="Wingdings 2" charset="2"/>
              <a:buChar char=""/>
            </a:pPr>
            <a:r>
              <a:rPr lang="en-US" dirty="0"/>
              <a:t>​ Notable EDA Plots </a:t>
            </a:r>
          </a:p>
          <a:p>
            <a:pPr>
              <a:spcBef>
                <a:spcPct val="20000"/>
              </a:spcBef>
              <a:buFont typeface="Wingdings 2" charset="2"/>
              <a:buChar char=""/>
            </a:pPr>
            <a:r>
              <a:rPr lang="en-US" dirty="0"/>
              <a:t> ML Overview</a:t>
            </a:r>
          </a:p>
          <a:p>
            <a:pPr>
              <a:spcBef>
                <a:spcPct val="20000"/>
              </a:spcBef>
              <a:buFont typeface="Wingdings 2" charset="2"/>
              <a:buChar char=""/>
            </a:pPr>
            <a:r>
              <a:rPr lang="en-US" dirty="0"/>
              <a:t> ML Results</a:t>
            </a:r>
          </a:p>
          <a:p>
            <a:pPr>
              <a:spcBef>
                <a:spcPct val="20000"/>
              </a:spcBef>
              <a:buFont typeface="Wingdings 2" charset="2"/>
              <a:buChar char=""/>
            </a:pPr>
            <a:r>
              <a:rPr lang="en-US" dirty="0"/>
              <a:t> Future Work</a:t>
            </a:r>
          </a:p>
          <a:p>
            <a:pPr>
              <a:spcBef>
                <a:spcPct val="20000"/>
              </a:spcBef>
              <a:buFont typeface="Wingdings 2" charset="2"/>
              <a:buChar char=""/>
            </a:pPr>
            <a:r>
              <a:rPr lang="en-US" dirty="0"/>
              <a:t> Conclusions</a:t>
            </a:r>
          </a:p>
          <a:p>
            <a:pPr>
              <a:spcBef>
                <a:spcPct val="20000"/>
              </a:spcBef>
              <a:buFont typeface="Wingdings 2" charset="2"/>
              <a:buChar char=""/>
            </a:pPr>
            <a:r>
              <a:rPr lang="en-US" dirty="0"/>
              <a:t> References</a:t>
            </a:r>
          </a:p>
        </p:txBody>
      </p:sp>
    </p:spTree>
    <p:extLst>
      <p:ext uri="{BB962C8B-B14F-4D97-AF65-F5344CB8AC3E}">
        <p14:creationId xmlns:p14="http://schemas.microsoft.com/office/powerpoint/2010/main" val="3855531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B8C4B-3A3C-9FD1-59FB-1666C1F09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3259184"/>
            <a:ext cx="10554574" cy="3636511"/>
          </a:xfrm>
        </p:spPr>
        <p:txBody>
          <a:bodyPr/>
          <a:lstStyle/>
          <a:p>
            <a:r>
              <a:rPr lang="en-US" dirty="0"/>
              <a:t>The challenge is to implement a web-scraping solution that extracts relevant data, including departure details, flight duration, layovers, class types, and current/historical pricing information, from a relevant online source (or sources). </a:t>
            </a:r>
          </a:p>
          <a:p>
            <a:r>
              <a:rPr lang="en-US" dirty="0"/>
              <a:t>Solution will enable the creation of a precise predictive model and empower stakeholders with valuable insights for informed decision-making in the airline industry.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4</a:t>
            </a:fld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7342C16-C44F-F580-3AE6-B109752D0391}"/>
              </a:ext>
            </a:extLst>
          </p:cNvPr>
          <p:cNvSpPr txBox="1">
            <a:spLocks/>
          </p:cNvSpPr>
          <p:nvPr/>
        </p:nvSpPr>
        <p:spPr>
          <a:xfrm>
            <a:off x="818712" y="1169266"/>
            <a:ext cx="10554574" cy="3636511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“How can we reliably predict trends and prices for air travel based on common real-life inputs to leverage the same ML tactics corporations are utilizing, but on consumer-side?”</a:t>
            </a:r>
          </a:p>
        </p:txBody>
      </p:sp>
    </p:spTree>
    <p:extLst>
      <p:ext uri="{BB962C8B-B14F-4D97-AF65-F5344CB8AC3E}">
        <p14:creationId xmlns:p14="http://schemas.microsoft.com/office/powerpoint/2010/main" val="979622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>
            <a:extLst>
              <a:ext uri="{FF2B5EF4-FFF2-40B4-BE49-F238E27FC236}">
                <a16:creationId xmlns:a16="http://schemas.microsoft.com/office/drawing/2014/main" id="{8EE457FF-670E-4EC1-ACD4-1173DA9A7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89A69AF-D57B-49B4-886C-D4A5DC1944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CABDC08D-6093-4397-92D4-54D00E2BB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650724" y="650724"/>
            <a:ext cx="6858000" cy="5556552"/>
          </a:xfrm>
          <a:custGeom>
            <a:avLst/>
            <a:gdLst>
              <a:gd name="connsiteX0" fmla="*/ 6858000 w 6858000"/>
              <a:gd name="connsiteY0" fmla="*/ 3445704 h 5556552"/>
              <a:gd name="connsiteX1" fmla="*/ 3829242 w 6858000"/>
              <a:gd name="connsiteY1" fmla="*/ 5433322 h 5556552"/>
              <a:gd name="connsiteX2" fmla="*/ 3827369 w 6858000"/>
              <a:gd name="connsiteY2" fmla="*/ 5434867 h 5556552"/>
              <a:gd name="connsiteX3" fmla="*/ 3824583 w 6858000"/>
              <a:gd name="connsiteY3" fmla="*/ 5436378 h 5556552"/>
              <a:gd name="connsiteX4" fmla="*/ 3798693 w 6858000"/>
              <a:gd name="connsiteY4" fmla="*/ 5453370 h 5556552"/>
              <a:gd name="connsiteX5" fmla="*/ 3785011 w 6858000"/>
              <a:gd name="connsiteY5" fmla="*/ 5457858 h 5556552"/>
              <a:gd name="connsiteX6" fmla="*/ 3706339 w 6858000"/>
              <a:gd name="connsiteY6" fmla="*/ 5500559 h 5556552"/>
              <a:gd name="connsiteX7" fmla="*/ 3428998 w 6858000"/>
              <a:gd name="connsiteY7" fmla="*/ 5556552 h 5556552"/>
              <a:gd name="connsiteX8" fmla="*/ 3151658 w 6858000"/>
              <a:gd name="connsiteY8" fmla="*/ 5500559 h 5556552"/>
              <a:gd name="connsiteX9" fmla="*/ 3072996 w 6858000"/>
              <a:gd name="connsiteY9" fmla="*/ 5457863 h 5556552"/>
              <a:gd name="connsiteX10" fmla="*/ 3059298 w 6858000"/>
              <a:gd name="connsiteY10" fmla="*/ 5453370 h 5556552"/>
              <a:gd name="connsiteX11" fmla="*/ 3033383 w 6858000"/>
              <a:gd name="connsiteY11" fmla="*/ 5436362 h 5556552"/>
              <a:gd name="connsiteX12" fmla="*/ 3030627 w 6858000"/>
              <a:gd name="connsiteY12" fmla="*/ 5434867 h 5556552"/>
              <a:gd name="connsiteX13" fmla="*/ 3028775 w 6858000"/>
              <a:gd name="connsiteY13" fmla="*/ 5433338 h 5556552"/>
              <a:gd name="connsiteX14" fmla="*/ 0 w 6858000"/>
              <a:gd name="connsiteY14" fmla="*/ 3445704 h 5556552"/>
              <a:gd name="connsiteX15" fmla="*/ 6858000 w 6858000"/>
              <a:gd name="connsiteY15" fmla="*/ 0 h 5556552"/>
              <a:gd name="connsiteX16" fmla="*/ 6858000 w 6858000"/>
              <a:gd name="connsiteY16" fmla="*/ 349336 h 5556552"/>
              <a:gd name="connsiteX17" fmla="*/ 6858000 w 6858000"/>
              <a:gd name="connsiteY17" fmla="*/ 3445703 h 5556552"/>
              <a:gd name="connsiteX18" fmla="*/ 0 w 6858000"/>
              <a:gd name="connsiteY18" fmla="*/ 3445703 h 5556552"/>
              <a:gd name="connsiteX19" fmla="*/ 0 w 6858000"/>
              <a:gd name="connsiteY19" fmla="*/ 0 h 5556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858000" h="5556552">
                <a:moveTo>
                  <a:pt x="6858000" y="3445704"/>
                </a:moveTo>
                <a:lnTo>
                  <a:pt x="3829242" y="5433322"/>
                </a:lnTo>
                <a:lnTo>
                  <a:pt x="3827369" y="5434867"/>
                </a:lnTo>
                <a:lnTo>
                  <a:pt x="3824583" y="5436378"/>
                </a:lnTo>
                <a:lnTo>
                  <a:pt x="3798693" y="5453370"/>
                </a:lnTo>
                <a:lnTo>
                  <a:pt x="3785011" y="5457858"/>
                </a:lnTo>
                <a:lnTo>
                  <a:pt x="3706339" y="5500559"/>
                </a:lnTo>
                <a:cubicBezTo>
                  <a:pt x="3621096" y="5536614"/>
                  <a:pt x="3527375" y="5556552"/>
                  <a:pt x="3428998" y="5556552"/>
                </a:cubicBezTo>
                <a:cubicBezTo>
                  <a:pt x="3330621" y="5556552"/>
                  <a:pt x="3236901" y="5536614"/>
                  <a:pt x="3151658" y="5500559"/>
                </a:cubicBezTo>
                <a:lnTo>
                  <a:pt x="3072996" y="5457863"/>
                </a:lnTo>
                <a:lnTo>
                  <a:pt x="3059298" y="5453370"/>
                </a:lnTo>
                <a:lnTo>
                  <a:pt x="3033383" y="5436362"/>
                </a:lnTo>
                <a:lnTo>
                  <a:pt x="3030627" y="5434867"/>
                </a:lnTo>
                <a:lnTo>
                  <a:pt x="3028775" y="5433338"/>
                </a:lnTo>
                <a:lnTo>
                  <a:pt x="0" y="3445704"/>
                </a:lnTo>
                <a:close/>
                <a:moveTo>
                  <a:pt x="6858000" y="0"/>
                </a:moveTo>
                <a:lnTo>
                  <a:pt x="6858000" y="349336"/>
                </a:lnTo>
                <a:lnTo>
                  <a:pt x="6858000" y="3445703"/>
                </a:lnTo>
                <a:lnTo>
                  <a:pt x="0" y="344570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C30890-4C7C-79DE-BB97-36551492C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5" y="1734857"/>
            <a:ext cx="3765483" cy="338828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  Methods,</a:t>
            </a:r>
            <a:br>
              <a:rPr lang="en-US" dirty="0"/>
            </a:br>
            <a:r>
              <a:rPr lang="en-US" dirty="0"/>
              <a:t>Operations</a:t>
            </a:r>
            <a:br>
              <a:rPr lang="en-US" dirty="0"/>
            </a:br>
            <a:r>
              <a:rPr lang="en-US" dirty="0"/>
              <a:t>		  &amp;</a:t>
            </a:r>
            <a:br>
              <a:rPr lang="en-US" dirty="0"/>
            </a:br>
            <a:r>
              <a:rPr lang="en-US" dirty="0"/>
              <a:t> Processes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381CA1-72D2-17C7-9C5D-F6F21C84DF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8068" y="978993"/>
            <a:ext cx="5365218" cy="4900014"/>
          </a:xfrm>
          <a:effectLst/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>
              <a:spcBef>
                <a:spcPct val="20000"/>
              </a:spcBef>
              <a:buFont typeface="Wingdings 2" charset="2"/>
              <a:buChar char=""/>
            </a:pPr>
            <a:r>
              <a:rPr lang="en-US" dirty="0"/>
              <a:t> Web-scraping (via API)</a:t>
            </a:r>
          </a:p>
          <a:p>
            <a:pPr>
              <a:spcBef>
                <a:spcPct val="20000"/>
              </a:spcBef>
              <a:buFont typeface="Wingdings 2" charset="2"/>
              <a:buChar char=""/>
            </a:pPr>
            <a:r>
              <a:rPr lang="en-US" dirty="0"/>
              <a:t> EDA</a:t>
            </a:r>
          </a:p>
          <a:p>
            <a:pPr>
              <a:spcBef>
                <a:spcPct val="20000"/>
              </a:spcBef>
              <a:buFont typeface="Wingdings 2" charset="2"/>
              <a:buChar char=""/>
            </a:pPr>
            <a:r>
              <a:rPr lang="en-US" dirty="0"/>
              <a:t> Tableau Dashboarding </a:t>
            </a:r>
          </a:p>
          <a:p>
            <a:pPr>
              <a:spcBef>
                <a:spcPct val="20000"/>
              </a:spcBef>
              <a:buFont typeface="Wingdings 2" charset="2"/>
              <a:buChar char=""/>
            </a:pPr>
            <a:r>
              <a:rPr lang="en-US" dirty="0"/>
              <a:t>​ Model Creation </a:t>
            </a:r>
          </a:p>
          <a:p>
            <a:pPr>
              <a:spcBef>
                <a:spcPct val="20000"/>
              </a:spcBef>
              <a:buFont typeface="Wingdings 2" charset="2"/>
              <a:buChar char=""/>
            </a:pPr>
            <a:r>
              <a:rPr lang="en-US" dirty="0"/>
              <a:t> Model Comparison</a:t>
            </a:r>
          </a:p>
          <a:p>
            <a:pPr>
              <a:spcBef>
                <a:spcPct val="20000"/>
              </a:spcBef>
              <a:buFont typeface="Wingdings 2" charset="2"/>
              <a:buChar char=""/>
            </a:pPr>
            <a:r>
              <a:rPr lang="en-US" dirty="0"/>
              <a:t> Final Model Selection</a:t>
            </a:r>
          </a:p>
          <a:p>
            <a:pPr>
              <a:spcBef>
                <a:spcPct val="20000"/>
              </a:spcBef>
              <a:buFont typeface="Wingdings 2" charset="2"/>
              <a:buChar char=""/>
            </a:pPr>
            <a:r>
              <a:rPr lang="en-US" dirty="0"/>
              <a:t>​ Summary​</a:t>
            </a:r>
          </a:p>
          <a:p>
            <a:pPr>
              <a:spcBef>
                <a:spcPct val="20000"/>
              </a:spcBef>
              <a:buFont typeface="Wingdings 2" charset="2"/>
              <a:buChar char="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61981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EA83B-851B-C76A-6DF3-B94C2AC30B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t"/>
          <a:lstStyle/>
          <a:p>
            <a:pPr algn="ctr"/>
            <a:r>
              <a:rPr lang="en-US" dirty="0"/>
              <a:t>Notable EDA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558410-5676-1D59-A07D-36A6673D1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6193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7B4F90-B4C3-305F-AB9F-1429F8319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7</a:t>
            </a:fld>
            <a:endParaRPr lang="en-US" dirty="0"/>
          </a:p>
        </p:txBody>
      </p:sp>
      <p:pic>
        <p:nvPicPr>
          <p:cNvPr id="9" name="Picture 8" descr="A screen shot of a computer&#10;&#10;Description automatically generated">
            <a:extLst>
              <a:ext uri="{FF2B5EF4-FFF2-40B4-BE49-F238E27FC236}">
                <a16:creationId xmlns:a16="http://schemas.microsoft.com/office/drawing/2014/main" id="{DD01734A-FA8A-B9BD-D52C-B967D6F9BE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980" t="24132" r="11545" b="25000"/>
          <a:stretch/>
        </p:blipFill>
        <p:spPr>
          <a:xfrm>
            <a:off x="2283618" y="197857"/>
            <a:ext cx="7624763" cy="2535818"/>
          </a:xfrm>
          <a:prstGeom prst="rect">
            <a:avLst/>
          </a:prstGeom>
        </p:spPr>
      </p:pic>
      <p:pic>
        <p:nvPicPr>
          <p:cNvPr id="11" name="Picture 10" descr="A graph with lines and red dots&#10;&#10;Description automatically generated">
            <a:extLst>
              <a:ext uri="{FF2B5EF4-FFF2-40B4-BE49-F238E27FC236}">
                <a16:creationId xmlns:a16="http://schemas.microsoft.com/office/drawing/2014/main" id="{D163885A-82D6-1C04-B49F-B5360689D58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852" t="17778" r="11852" b="18125"/>
          <a:stretch/>
        </p:blipFill>
        <p:spPr>
          <a:xfrm>
            <a:off x="2602706" y="2830703"/>
            <a:ext cx="6986587" cy="391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2937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7B4F90-B4C3-305F-AB9F-1429F8319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8</a:t>
            </a:fld>
            <a:endParaRPr lang="en-US" dirty="0"/>
          </a:p>
        </p:txBody>
      </p:sp>
      <p:pic>
        <p:nvPicPr>
          <p:cNvPr id="5" name="Picture 4" descr="A screen shot of a graph&#10;&#10;Description automatically generated">
            <a:extLst>
              <a:ext uri="{FF2B5EF4-FFF2-40B4-BE49-F238E27FC236}">
                <a16:creationId xmlns:a16="http://schemas.microsoft.com/office/drawing/2014/main" id="{40DFA254-7FE3-41A6-6BDB-AD8A6E6CFB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0063" y="238744"/>
            <a:ext cx="9136236" cy="3045412"/>
          </a:xfrm>
          <a:prstGeom prst="rect">
            <a:avLst/>
          </a:prstGeom>
        </p:spPr>
      </p:pic>
      <p:pic>
        <p:nvPicPr>
          <p:cNvPr id="7" name="Picture 6" descr="A screen shot of a computer&#10;&#10;Description automatically generated">
            <a:extLst>
              <a:ext uri="{FF2B5EF4-FFF2-40B4-BE49-F238E27FC236}">
                <a16:creationId xmlns:a16="http://schemas.microsoft.com/office/drawing/2014/main" id="{8262772D-66B4-1BCA-5071-9F0A8384D30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616" t="23443" r="11154" b="22853"/>
          <a:stretch/>
        </p:blipFill>
        <p:spPr>
          <a:xfrm>
            <a:off x="1620062" y="3399845"/>
            <a:ext cx="9132852" cy="3175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0411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7B4F90-B4C3-305F-AB9F-1429F8319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9</a:t>
            </a:fld>
            <a:endParaRPr lang="en-US" dirty="0"/>
          </a:p>
        </p:txBody>
      </p:sp>
      <p:pic>
        <p:nvPicPr>
          <p:cNvPr id="6" name="Picture 5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1C3967DA-E66F-0E98-F6F8-3782149EBE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850" y="756920"/>
            <a:ext cx="10020300" cy="5344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983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235FEF8-1733-4347-95CE-3BB62B2B8DD7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69060146-7700-4F6C-986B-89E3839BD4E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8FC98CF-E78A-425D-90FD-55D1C468A34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141</TotalTime>
  <Words>681</Words>
  <Application>Microsoft Office PowerPoint</Application>
  <PresentationFormat>Widescreen</PresentationFormat>
  <Paragraphs>105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Century Gothic</vt:lpstr>
      <vt:lpstr>Wingdings 2</vt:lpstr>
      <vt:lpstr>Quotable</vt:lpstr>
      <vt:lpstr>Machine Learning in the Clouds</vt:lpstr>
      <vt:lpstr>TRAVEL IS NOT REWARD FOR WORKING, IT’S EDUCATION FOR LIVING </vt:lpstr>
      <vt:lpstr>AGENDA</vt:lpstr>
      <vt:lpstr>Problem Statement</vt:lpstr>
      <vt:lpstr>  Methods, Operations     &amp;  Processes</vt:lpstr>
      <vt:lpstr>Notable EDA</vt:lpstr>
      <vt:lpstr>PowerPoint Presentation</vt:lpstr>
      <vt:lpstr>PowerPoint Presentation</vt:lpstr>
      <vt:lpstr>PowerPoint Presentation</vt:lpstr>
      <vt:lpstr>PowerPoint Presentation</vt:lpstr>
      <vt:lpstr>Tableau</vt:lpstr>
      <vt:lpstr>PowerPoint Presentation</vt:lpstr>
      <vt:lpstr>Machine Learning  Overview</vt:lpstr>
      <vt:lpstr>ML Overview</vt:lpstr>
      <vt:lpstr>ML Model Results</vt:lpstr>
      <vt:lpstr>ML Model Results</vt:lpstr>
      <vt:lpstr>ML Model Results</vt:lpstr>
      <vt:lpstr>Future Work</vt:lpstr>
      <vt:lpstr>Conclusions</vt:lpstr>
      <vt:lpstr>References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</dc:title>
  <dc:subject/>
  <dc:creator>Jeremy Beard</dc:creator>
  <cp:lastModifiedBy>Jeremy Beard</cp:lastModifiedBy>
  <cp:revision>1</cp:revision>
  <dcterms:created xsi:type="dcterms:W3CDTF">2023-12-03T17:46:03Z</dcterms:created>
  <dcterms:modified xsi:type="dcterms:W3CDTF">2023-12-11T00:10:30Z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