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85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80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61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60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7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46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8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1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6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2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0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0633-5A8A-40B2-970D-8BA0A671BAD2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DE84-2891-4A41-8935-36D961DE7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73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0719" y="2036231"/>
            <a:ext cx="16246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algn="ctr"/>
            <a:r>
              <a:rPr lang="fr-FR" dirty="0" err="1" smtClean="0"/>
              <a:t>RpgBoard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49057" y="1282976"/>
            <a:ext cx="16852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algn="ctr"/>
            <a:r>
              <a:rPr lang="fr-FR" dirty="0" err="1" smtClean="0"/>
              <a:t>RpgAttribute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765612" y="4141619"/>
            <a:ext cx="16852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RpgSkill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18173" y="361596"/>
            <a:ext cx="16852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RpgRole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3"/>
            <a:endCxn id="5" idx="1"/>
          </p:cNvCxnSpPr>
          <p:nvPr/>
        </p:nvCxnSpPr>
        <p:spPr>
          <a:xfrm flipV="1">
            <a:off x="1935333" y="1467642"/>
            <a:ext cx="2913724" cy="75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3"/>
            <a:endCxn id="6" idx="1"/>
          </p:cNvCxnSpPr>
          <p:nvPr/>
        </p:nvCxnSpPr>
        <p:spPr>
          <a:xfrm>
            <a:off x="1935333" y="2220897"/>
            <a:ext cx="1830279" cy="210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 flipV="1">
            <a:off x="1935333" y="546262"/>
            <a:ext cx="682840" cy="167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2"/>
            <a:endCxn id="6" idx="3"/>
          </p:cNvCxnSpPr>
          <p:nvPr/>
        </p:nvCxnSpPr>
        <p:spPr>
          <a:xfrm flipH="1">
            <a:off x="5450890" y="1652308"/>
            <a:ext cx="240806" cy="267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6" idx="1"/>
          </p:cNvCxnSpPr>
          <p:nvPr/>
        </p:nvCxnSpPr>
        <p:spPr>
          <a:xfrm flipH="1">
            <a:off x="3765612" y="546262"/>
            <a:ext cx="537839" cy="378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6" idx="1"/>
            <a:endCxn id="7" idx="3"/>
          </p:cNvCxnSpPr>
          <p:nvPr/>
        </p:nvCxnSpPr>
        <p:spPr>
          <a:xfrm flipV="1">
            <a:off x="3765612" y="546262"/>
            <a:ext cx="537839" cy="378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7" idx="3"/>
            <a:endCxn id="5" idx="0"/>
          </p:cNvCxnSpPr>
          <p:nvPr/>
        </p:nvCxnSpPr>
        <p:spPr>
          <a:xfrm>
            <a:off x="4303451" y="546262"/>
            <a:ext cx="1388245" cy="73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5" idx="0"/>
            <a:endCxn id="7" idx="3"/>
          </p:cNvCxnSpPr>
          <p:nvPr/>
        </p:nvCxnSpPr>
        <p:spPr>
          <a:xfrm flipH="1" flipV="1">
            <a:off x="4303451" y="546262"/>
            <a:ext cx="1388245" cy="73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10086514" y="1744641"/>
            <a:ext cx="16852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algn="ctr"/>
            <a:r>
              <a:rPr lang="fr-FR" dirty="0" err="1" smtClean="0"/>
              <a:t>RpgPlayer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980808" y="361596"/>
            <a:ext cx="32640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algn="ctr"/>
            <a:r>
              <a:rPr lang="fr-FR" dirty="0" err="1" smtClean="0"/>
              <a:t>RpgPlayerRpgRole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7079942" y="2460704"/>
            <a:ext cx="32640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algn="ctr"/>
            <a:r>
              <a:rPr lang="fr-FR" dirty="0" err="1" smtClean="0"/>
              <a:t>RpgPlayerRpgAttribute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7079942" y="4233527"/>
            <a:ext cx="32640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algn="ctr"/>
            <a:r>
              <a:rPr lang="fr-FR" dirty="0" err="1" smtClean="0"/>
              <a:t>RpgPlayerRpgSkill</a:t>
            </a:r>
            <a:endParaRPr lang="fr-FR" dirty="0"/>
          </a:p>
        </p:txBody>
      </p:sp>
      <p:cxnSp>
        <p:nvCxnSpPr>
          <p:cNvPr id="64" name="Connecteur droit avec flèche 63"/>
          <p:cNvCxnSpPr>
            <a:stCxn id="7" idx="3"/>
            <a:endCxn id="61" idx="1"/>
          </p:cNvCxnSpPr>
          <p:nvPr/>
        </p:nvCxnSpPr>
        <p:spPr>
          <a:xfrm>
            <a:off x="4303451" y="546262"/>
            <a:ext cx="267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62" idx="1"/>
            <a:endCxn id="5" idx="3"/>
          </p:cNvCxnSpPr>
          <p:nvPr/>
        </p:nvCxnSpPr>
        <p:spPr>
          <a:xfrm flipH="1" flipV="1">
            <a:off x="6534335" y="1467642"/>
            <a:ext cx="545607" cy="117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63" idx="1"/>
            <a:endCxn id="6" idx="3"/>
          </p:cNvCxnSpPr>
          <p:nvPr/>
        </p:nvCxnSpPr>
        <p:spPr>
          <a:xfrm flipH="1" flipV="1">
            <a:off x="5450890" y="4326285"/>
            <a:ext cx="1629052" cy="9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62" idx="3"/>
            <a:endCxn id="60" idx="2"/>
          </p:cNvCxnSpPr>
          <p:nvPr/>
        </p:nvCxnSpPr>
        <p:spPr>
          <a:xfrm flipV="1">
            <a:off x="10343964" y="2113973"/>
            <a:ext cx="585189" cy="53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63" idx="3"/>
            <a:endCxn id="60" idx="2"/>
          </p:cNvCxnSpPr>
          <p:nvPr/>
        </p:nvCxnSpPr>
        <p:spPr>
          <a:xfrm flipV="1">
            <a:off x="10343964" y="2113973"/>
            <a:ext cx="585189" cy="23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61" idx="2"/>
            <a:endCxn id="60" idx="1"/>
          </p:cNvCxnSpPr>
          <p:nvPr/>
        </p:nvCxnSpPr>
        <p:spPr>
          <a:xfrm>
            <a:off x="8612819" y="730928"/>
            <a:ext cx="1473695" cy="119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4" idx="3"/>
            <a:endCxn id="60" idx="1"/>
          </p:cNvCxnSpPr>
          <p:nvPr/>
        </p:nvCxnSpPr>
        <p:spPr>
          <a:xfrm flipV="1">
            <a:off x="1935333" y="1929307"/>
            <a:ext cx="8151181" cy="29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VDOC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ADOUX</dc:creator>
  <cp:lastModifiedBy>Jérémy ADOUX</cp:lastModifiedBy>
  <cp:revision>7</cp:revision>
  <dcterms:created xsi:type="dcterms:W3CDTF">2017-02-05T08:56:34Z</dcterms:created>
  <dcterms:modified xsi:type="dcterms:W3CDTF">2017-02-05T13:01:12Z</dcterms:modified>
</cp:coreProperties>
</file>