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57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0066FF"/>
    <a:srgbClr val="FFD8FF"/>
    <a:srgbClr val="009900"/>
    <a:srgbClr val="666699"/>
    <a:srgbClr val="CC6600"/>
    <a:srgbClr val="FFFF99"/>
    <a:srgbClr val="CC00CC"/>
    <a:srgbClr val="FFFF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4663"/>
  </p:normalViewPr>
  <p:slideViewPr>
    <p:cSldViewPr snapToGrid="0" snapToObjects="1">
      <p:cViewPr>
        <p:scale>
          <a:sx n="160" d="100"/>
          <a:sy n="160" d="100"/>
        </p:scale>
        <p:origin x="440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10363200" cy="914400"/>
          </a:xfrm>
        </p:spPr>
        <p:txBody>
          <a:bodyPr anchor="b"/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54019-BF32-4F77-AECD-EA5910BA65A1}" type="datetime1">
              <a:rPr lang="en-US" smtClean="0"/>
              <a:pPr/>
              <a:t>5/9/20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E22F41-8889-4F12-98E1-CE2F9638510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168" name="AutoShape 96"/>
          <p:cNvSpPr>
            <a:spLocks noChangeArrowheads="1"/>
          </p:cNvSpPr>
          <p:nvPr/>
        </p:nvSpPr>
        <p:spPr bwMode="auto">
          <a:xfrm>
            <a:off x="914400" y="1828801"/>
            <a:ext cx="10363200" cy="5397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AE6954"/>
              </a:gs>
              <a:gs pos="100000">
                <a:srgbClr val="D4AC90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7525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778D68-C598-420A-89B4-EFE624CD6E30}" type="datetime1">
              <a:rPr lang="en-US" smtClean="0"/>
              <a:pPr/>
              <a:t>5/9/20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9DAF49-4E08-4B0B-881C-AE76A7BE7D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9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533400"/>
            <a:ext cx="25908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33400"/>
            <a:ext cx="75692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DFC934-7D1E-4FF0-84B4-D40BEFA45083}" type="datetime1">
              <a:rPr lang="en-US" smtClean="0"/>
              <a:pPr/>
              <a:t>5/9/20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CA2E79-4067-42E7-96D9-0778651D72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1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DA48-C74B-4D6F-9393-FABE792F5108}" type="datetime1">
              <a:rPr lang="en-US" smtClean="0"/>
              <a:pPr/>
              <a:t>5/9/20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AA3052-A78B-4863-A435-17A51482A2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9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D9374F-15F7-4A0D-AC7C-FEBF7CC8D251}" type="datetime1">
              <a:rPr lang="en-US" smtClean="0"/>
              <a:pPr/>
              <a:t>5/9/20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A9FF05-BD1C-4249-8B6A-B24DD72E9D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9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28800"/>
            <a:ext cx="508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08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8285FF-6179-4BD1-ABC9-F8900F721945}" type="datetime1">
              <a:rPr lang="en-US" smtClean="0"/>
              <a:pPr/>
              <a:t>5/9/20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FB5C3-F844-4E0D-8A96-F4CB5EFA7B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6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DD832A-2AC5-4543-AF8B-0B1D21809613}" type="datetime1">
              <a:rPr lang="en-US" smtClean="0"/>
              <a:pPr/>
              <a:t>5/9/20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1E4BE9-9A41-4AA5-BD85-177A0CACF1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3D8345-BA01-46D1-84AA-1D6D27648CA7}" type="datetime1">
              <a:rPr lang="en-US" smtClean="0"/>
              <a:pPr/>
              <a:t>5/9/20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50EBE-E285-4B52-918B-ADB7049B14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9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537B5A-0374-4A73-AD7A-E6D2C44A5ADF}" type="datetime1">
              <a:rPr lang="en-US" smtClean="0"/>
              <a:pPr/>
              <a:t>5/9/20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67824-05F3-4029-B232-D790FCB31E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89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BF1D97-5D69-4146-8D9A-F938AE03C33D}" type="datetime1">
              <a:rPr lang="en-US" smtClean="0"/>
              <a:pPr/>
              <a:t>5/9/20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4D0FBE-1671-4FB8-907B-46E8551416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9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93E61-6A10-4AC2-AF27-83D06B3E3543}" type="datetime1">
              <a:rPr lang="en-US" smtClean="0"/>
              <a:pPr/>
              <a:t>5/9/20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969225-49B1-4309-A047-AB0BC0C747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3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533400"/>
            <a:ext cx="10363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828800"/>
            <a:ext cx="10363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663300"/>
                </a:solidFill>
                <a:latin typeface="Arial" charset="0"/>
              </a:defRPr>
            </a:lvl1pPr>
          </a:lstStyle>
          <a:p>
            <a:fld id="{F3A663BC-5A98-4F6F-8B7A-D833650735B8}" type="datetime1">
              <a:rPr lang="en-US" smtClean="0"/>
              <a:pPr/>
              <a:t>5/9/20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6633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663300"/>
                </a:solidFill>
                <a:latin typeface="Arial" charset="0"/>
              </a:defRPr>
            </a:lvl1pPr>
          </a:lstStyle>
          <a:p>
            <a:fld id="{CA6E3215-D00B-4043-93DD-9F80DE364E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44" name="FormatShape" descr="\\Catalpa\standdsk\Mirrors\Ofc97Adm\Clipart\Photos\SPORTS\SKIING.JPG" hidden="1"/>
          <p:cNvSpPr>
            <a:spLocks noChangeArrowheads="1"/>
          </p:cNvSpPr>
          <p:nvPr/>
        </p:nvSpPr>
        <p:spPr bwMode="auto">
          <a:xfrm>
            <a:off x="-1778000" y="1701800"/>
            <a:ext cx="1574800" cy="825500"/>
          </a:xfrm>
          <a:prstGeom prst="rect">
            <a:avLst/>
          </a:prstGeom>
          <a:noFill/>
          <a:ln w="101600" cmpd="thinThick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solidFill>
                <a:srgbClr val="6633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5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rgbClr val="14416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rgbClr val="14416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rgbClr val="14416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rgbClr val="14416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rgbClr val="14416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14416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14416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14416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14416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171228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171228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171228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171228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71228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71228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71228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71228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71228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4F2C1542-38F2-BA4C-BA62-663C4AC57017}"/>
              </a:ext>
            </a:extLst>
          </p:cNvPr>
          <p:cNvSpPr/>
          <p:nvPr/>
        </p:nvSpPr>
        <p:spPr>
          <a:xfrm>
            <a:off x="486704" y="3997800"/>
            <a:ext cx="5071729" cy="1407820"/>
          </a:xfrm>
          <a:custGeom>
            <a:avLst/>
            <a:gdLst>
              <a:gd name="connsiteX0" fmla="*/ 0 w 4029739"/>
              <a:gd name="connsiteY0" fmla="*/ 1309148 h 1309148"/>
              <a:gd name="connsiteX1" fmla="*/ 861237 w 4029739"/>
              <a:gd name="connsiteY1" fmla="*/ 362851 h 1309148"/>
              <a:gd name="connsiteX2" fmla="*/ 1446027 w 4029739"/>
              <a:gd name="connsiteY2" fmla="*/ 734990 h 1309148"/>
              <a:gd name="connsiteX3" fmla="*/ 1765004 w 4029739"/>
              <a:gd name="connsiteY3" fmla="*/ 1344 h 1309148"/>
              <a:gd name="connsiteX4" fmla="*/ 2328530 w 4029739"/>
              <a:gd name="connsiteY4" fmla="*/ 543604 h 1309148"/>
              <a:gd name="connsiteX5" fmla="*/ 3125972 w 4029739"/>
              <a:gd name="connsiteY5" fmla="*/ 171465 h 1309148"/>
              <a:gd name="connsiteX6" fmla="*/ 3391786 w 4029739"/>
              <a:gd name="connsiteY6" fmla="*/ 862581 h 1309148"/>
              <a:gd name="connsiteX7" fmla="*/ 4029739 w 4029739"/>
              <a:gd name="connsiteY7" fmla="*/ 341586 h 1309148"/>
              <a:gd name="connsiteX0" fmla="*/ 0 w 4029739"/>
              <a:gd name="connsiteY0" fmla="*/ 1309148 h 1309148"/>
              <a:gd name="connsiteX1" fmla="*/ 572755 w 4029739"/>
              <a:gd name="connsiteY1" fmla="*/ 379604 h 1309148"/>
              <a:gd name="connsiteX2" fmla="*/ 1446027 w 4029739"/>
              <a:gd name="connsiteY2" fmla="*/ 734990 h 1309148"/>
              <a:gd name="connsiteX3" fmla="*/ 1765004 w 4029739"/>
              <a:gd name="connsiteY3" fmla="*/ 1344 h 1309148"/>
              <a:gd name="connsiteX4" fmla="*/ 2328530 w 4029739"/>
              <a:gd name="connsiteY4" fmla="*/ 543604 h 1309148"/>
              <a:gd name="connsiteX5" fmla="*/ 3125972 w 4029739"/>
              <a:gd name="connsiteY5" fmla="*/ 171465 h 1309148"/>
              <a:gd name="connsiteX6" fmla="*/ 3391786 w 4029739"/>
              <a:gd name="connsiteY6" fmla="*/ 862581 h 1309148"/>
              <a:gd name="connsiteX7" fmla="*/ 4029739 w 4029739"/>
              <a:gd name="connsiteY7" fmla="*/ 341586 h 1309148"/>
              <a:gd name="connsiteX0" fmla="*/ 0 w 4029739"/>
              <a:gd name="connsiteY0" fmla="*/ 1309148 h 1309148"/>
              <a:gd name="connsiteX1" fmla="*/ 816162 w 4029739"/>
              <a:gd name="connsiteY1" fmla="*/ 387980 h 1309148"/>
              <a:gd name="connsiteX2" fmla="*/ 1446027 w 4029739"/>
              <a:gd name="connsiteY2" fmla="*/ 734990 h 1309148"/>
              <a:gd name="connsiteX3" fmla="*/ 1765004 w 4029739"/>
              <a:gd name="connsiteY3" fmla="*/ 1344 h 1309148"/>
              <a:gd name="connsiteX4" fmla="*/ 2328530 w 4029739"/>
              <a:gd name="connsiteY4" fmla="*/ 543604 h 1309148"/>
              <a:gd name="connsiteX5" fmla="*/ 3125972 w 4029739"/>
              <a:gd name="connsiteY5" fmla="*/ 171465 h 1309148"/>
              <a:gd name="connsiteX6" fmla="*/ 3391786 w 4029739"/>
              <a:gd name="connsiteY6" fmla="*/ 862581 h 1309148"/>
              <a:gd name="connsiteX7" fmla="*/ 4029739 w 4029739"/>
              <a:gd name="connsiteY7" fmla="*/ 341586 h 1309148"/>
              <a:gd name="connsiteX0" fmla="*/ 0 w 4056784"/>
              <a:gd name="connsiteY0" fmla="*/ 806573 h 864602"/>
              <a:gd name="connsiteX1" fmla="*/ 843207 w 4056784"/>
              <a:gd name="connsiteY1" fmla="*/ 387980 h 864602"/>
              <a:gd name="connsiteX2" fmla="*/ 1473072 w 4056784"/>
              <a:gd name="connsiteY2" fmla="*/ 734990 h 864602"/>
              <a:gd name="connsiteX3" fmla="*/ 1792049 w 4056784"/>
              <a:gd name="connsiteY3" fmla="*/ 1344 h 864602"/>
              <a:gd name="connsiteX4" fmla="*/ 2355575 w 4056784"/>
              <a:gd name="connsiteY4" fmla="*/ 543604 h 864602"/>
              <a:gd name="connsiteX5" fmla="*/ 3153017 w 4056784"/>
              <a:gd name="connsiteY5" fmla="*/ 171465 h 864602"/>
              <a:gd name="connsiteX6" fmla="*/ 3418831 w 4056784"/>
              <a:gd name="connsiteY6" fmla="*/ 862581 h 864602"/>
              <a:gd name="connsiteX7" fmla="*/ 4056784 w 4056784"/>
              <a:gd name="connsiteY7" fmla="*/ 341586 h 864602"/>
              <a:gd name="connsiteX0" fmla="*/ 0 w 4056784"/>
              <a:gd name="connsiteY0" fmla="*/ 806573 h 864602"/>
              <a:gd name="connsiteX1" fmla="*/ 843207 w 4056784"/>
              <a:gd name="connsiteY1" fmla="*/ 387980 h 864602"/>
              <a:gd name="connsiteX2" fmla="*/ 1473072 w 4056784"/>
              <a:gd name="connsiteY2" fmla="*/ 734990 h 864602"/>
              <a:gd name="connsiteX3" fmla="*/ 1792049 w 4056784"/>
              <a:gd name="connsiteY3" fmla="*/ 1344 h 864602"/>
              <a:gd name="connsiteX4" fmla="*/ 2355575 w 4056784"/>
              <a:gd name="connsiteY4" fmla="*/ 543604 h 864602"/>
              <a:gd name="connsiteX5" fmla="*/ 3153017 w 4056784"/>
              <a:gd name="connsiteY5" fmla="*/ 171465 h 864602"/>
              <a:gd name="connsiteX6" fmla="*/ 3418831 w 4056784"/>
              <a:gd name="connsiteY6" fmla="*/ 862581 h 864602"/>
              <a:gd name="connsiteX7" fmla="*/ 4056784 w 4056784"/>
              <a:gd name="connsiteY7" fmla="*/ 341586 h 864602"/>
              <a:gd name="connsiteX0" fmla="*/ 0 w 4056784"/>
              <a:gd name="connsiteY0" fmla="*/ 806573 h 864602"/>
              <a:gd name="connsiteX1" fmla="*/ 843207 w 4056784"/>
              <a:gd name="connsiteY1" fmla="*/ 387980 h 864602"/>
              <a:gd name="connsiteX2" fmla="*/ 1473072 w 4056784"/>
              <a:gd name="connsiteY2" fmla="*/ 734990 h 864602"/>
              <a:gd name="connsiteX3" fmla="*/ 1792049 w 4056784"/>
              <a:gd name="connsiteY3" fmla="*/ 1344 h 864602"/>
              <a:gd name="connsiteX4" fmla="*/ 2355575 w 4056784"/>
              <a:gd name="connsiteY4" fmla="*/ 543604 h 864602"/>
              <a:gd name="connsiteX5" fmla="*/ 3153017 w 4056784"/>
              <a:gd name="connsiteY5" fmla="*/ 171465 h 864602"/>
              <a:gd name="connsiteX6" fmla="*/ 3418831 w 4056784"/>
              <a:gd name="connsiteY6" fmla="*/ 862581 h 864602"/>
              <a:gd name="connsiteX7" fmla="*/ 4056784 w 4056784"/>
              <a:gd name="connsiteY7" fmla="*/ 341586 h 864602"/>
              <a:gd name="connsiteX0" fmla="*/ 0 w 4056784"/>
              <a:gd name="connsiteY0" fmla="*/ 798215 h 856244"/>
              <a:gd name="connsiteX1" fmla="*/ 843207 w 4056784"/>
              <a:gd name="connsiteY1" fmla="*/ 379622 h 856244"/>
              <a:gd name="connsiteX2" fmla="*/ 1473072 w 4056784"/>
              <a:gd name="connsiteY2" fmla="*/ 726632 h 856244"/>
              <a:gd name="connsiteX3" fmla="*/ 1954321 w 4056784"/>
              <a:gd name="connsiteY3" fmla="*/ 1362 h 856244"/>
              <a:gd name="connsiteX4" fmla="*/ 2355575 w 4056784"/>
              <a:gd name="connsiteY4" fmla="*/ 535246 h 856244"/>
              <a:gd name="connsiteX5" fmla="*/ 3153017 w 4056784"/>
              <a:gd name="connsiteY5" fmla="*/ 163107 h 856244"/>
              <a:gd name="connsiteX6" fmla="*/ 3418831 w 4056784"/>
              <a:gd name="connsiteY6" fmla="*/ 854223 h 856244"/>
              <a:gd name="connsiteX7" fmla="*/ 4056784 w 4056784"/>
              <a:gd name="connsiteY7" fmla="*/ 333228 h 856244"/>
              <a:gd name="connsiteX0" fmla="*/ 0 w 4056784"/>
              <a:gd name="connsiteY0" fmla="*/ 796964 h 854993"/>
              <a:gd name="connsiteX1" fmla="*/ 843207 w 4056784"/>
              <a:gd name="connsiteY1" fmla="*/ 378371 h 854993"/>
              <a:gd name="connsiteX2" fmla="*/ 1473072 w 4056784"/>
              <a:gd name="connsiteY2" fmla="*/ 725381 h 854993"/>
              <a:gd name="connsiteX3" fmla="*/ 1954321 w 4056784"/>
              <a:gd name="connsiteY3" fmla="*/ 111 h 854993"/>
              <a:gd name="connsiteX4" fmla="*/ 2355575 w 4056784"/>
              <a:gd name="connsiteY4" fmla="*/ 533995 h 854993"/>
              <a:gd name="connsiteX5" fmla="*/ 3153017 w 4056784"/>
              <a:gd name="connsiteY5" fmla="*/ 161856 h 854993"/>
              <a:gd name="connsiteX6" fmla="*/ 3418831 w 4056784"/>
              <a:gd name="connsiteY6" fmla="*/ 852972 h 854993"/>
              <a:gd name="connsiteX7" fmla="*/ 4056784 w 4056784"/>
              <a:gd name="connsiteY7" fmla="*/ 331977 h 854993"/>
              <a:gd name="connsiteX0" fmla="*/ 0 w 4056784"/>
              <a:gd name="connsiteY0" fmla="*/ 796854 h 854883"/>
              <a:gd name="connsiteX1" fmla="*/ 843207 w 4056784"/>
              <a:gd name="connsiteY1" fmla="*/ 378261 h 854883"/>
              <a:gd name="connsiteX2" fmla="*/ 1473072 w 4056784"/>
              <a:gd name="connsiteY2" fmla="*/ 725271 h 854883"/>
              <a:gd name="connsiteX3" fmla="*/ 1954321 w 4056784"/>
              <a:gd name="connsiteY3" fmla="*/ 1 h 854883"/>
              <a:gd name="connsiteX4" fmla="*/ 2283454 w 4056784"/>
              <a:gd name="connsiteY4" fmla="*/ 726538 h 854883"/>
              <a:gd name="connsiteX5" fmla="*/ 3153017 w 4056784"/>
              <a:gd name="connsiteY5" fmla="*/ 161746 h 854883"/>
              <a:gd name="connsiteX6" fmla="*/ 3418831 w 4056784"/>
              <a:gd name="connsiteY6" fmla="*/ 852862 h 854883"/>
              <a:gd name="connsiteX7" fmla="*/ 4056784 w 4056784"/>
              <a:gd name="connsiteY7" fmla="*/ 331867 h 854883"/>
              <a:gd name="connsiteX0" fmla="*/ 0 w 4056784"/>
              <a:gd name="connsiteY0" fmla="*/ 796854 h 854883"/>
              <a:gd name="connsiteX1" fmla="*/ 843207 w 4056784"/>
              <a:gd name="connsiteY1" fmla="*/ 378261 h 854883"/>
              <a:gd name="connsiteX2" fmla="*/ 1473072 w 4056784"/>
              <a:gd name="connsiteY2" fmla="*/ 725271 h 854883"/>
              <a:gd name="connsiteX3" fmla="*/ 1954321 w 4056784"/>
              <a:gd name="connsiteY3" fmla="*/ 1 h 854883"/>
              <a:gd name="connsiteX4" fmla="*/ 2283454 w 4056784"/>
              <a:gd name="connsiteY4" fmla="*/ 726538 h 854883"/>
              <a:gd name="connsiteX5" fmla="*/ 3153017 w 4056784"/>
              <a:gd name="connsiteY5" fmla="*/ 161746 h 854883"/>
              <a:gd name="connsiteX6" fmla="*/ 3418831 w 4056784"/>
              <a:gd name="connsiteY6" fmla="*/ 852862 h 854883"/>
              <a:gd name="connsiteX7" fmla="*/ 4056784 w 4056784"/>
              <a:gd name="connsiteY7" fmla="*/ 331867 h 854883"/>
              <a:gd name="connsiteX0" fmla="*/ 0 w 4056784"/>
              <a:gd name="connsiteY0" fmla="*/ 796854 h 854883"/>
              <a:gd name="connsiteX1" fmla="*/ 843207 w 4056784"/>
              <a:gd name="connsiteY1" fmla="*/ 378261 h 854883"/>
              <a:gd name="connsiteX2" fmla="*/ 1473072 w 4056784"/>
              <a:gd name="connsiteY2" fmla="*/ 725271 h 854883"/>
              <a:gd name="connsiteX3" fmla="*/ 1954321 w 4056784"/>
              <a:gd name="connsiteY3" fmla="*/ 1 h 854883"/>
              <a:gd name="connsiteX4" fmla="*/ 2283454 w 4056784"/>
              <a:gd name="connsiteY4" fmla="*/ 726538 h 854883"/>
              <a:gd name="connsiteX5" fmla="*/ 3153017 w 4056784"/>
              <a:gd name="connsiteY5" fmla="*/ 161746 h 854883"/>
              <a:gd name="connsiteX6" fmla="*/ 3418831 w 4056784"/>
              <a:gd name="connsiteY6" fmla="*/ 852862 h 854883"/>
              <a:gd name="connsiteX7" fmla="*/ 4056784 w 4056784"/>
              <a:gd name="connsiteY7" fmla="*/ 331867 h 854883"/>
              <a:gd name="connsiteX0" fmla="*/ 0 w 4056784"/>
              <a:gd name="connsiteY0" fmla="*/ 796854 h 853431"/>
              <a:gd name="connsiteX1" fmla="*/ 843207 w 4056784"/>
              <a:gd name="connsiteY1" fmla="*/ 378261 h 853431"/>
              <a:gd name="connsiteX2" fmla="*/ 1473072 w 4056784"/>
              <a:gd name="connsiteY2" fmla="*/ 725271 h 853431"/>
              <a:gd name="connsiteX3" fmla="*/ 1954321 w 4056784"/>
              <a:gd name="connsiteY3" fmla="*/ 1 h 853431"/>
              <a:gd name="connsiteX4" fmla="*/ 2283454 w 4056784"/>
              <a:gd name="connsiteY4" fmla="*/ 726538 h 853431"/>
              <a:gd name="connsiteX5" fmla="*/ 2747339 w 4056784"/>
              <a:gd name="connsiteY5" fmla="*/ 245508 h 853431"/>
              <a:gd name="connsiteX6" fmla="*/ 3418831 w 4056784"/>
              <a:gd name="connsiteY6" fmla="*/ 852862 h 853431"/>
              <a:gd name="connsiteX7" fmla="*/ 4056784 w 4056784"/>
              <a:gd name="connsiteY7" fmla="*/ 331867 h 853431"/>
              <a:gd name="connsiteX0" fmla="*/ 0 w 4056784"/>
              <a:gd name="connsiteY0" fmla="*/ 796854 h 1179795"/>
              <a:gd name="connsiteX1" fmla="*/ 843207 w 4056784"/>
              <a:gd name="connsiteY1" fmla="*/ 378261 h 1179795"/>
              <a:gd name="connsiteX2" fmla="*/ 1473072 w 4056784"/>
              <a:gd name="connsiteY2" fmla="*/ 725271 h 1179795"/>
              <a:gd name="connsiteX3" fmla="*/ 1954321 w 4056784"/>
              <a:gd name="connsiteY3" fmla="*/ 1 h 1179795"/>
              <a:gd name="connsiteX4" fmla="*/ 2283454 w 4056784"/>
              <a:gd name="connsiteY4" fmla="*/ 726538 h 1179795"/>
              <a:gd name="connsiteX5" fmla="*/ 2747339 w 4056784"/>
              <a:gd name="connsiteY5" fmla="*/ 245508 h 1179795"/>
              <a:gd name="connsiteX6" fmla="*/ 3148379 w 4056784"/>
              <a:gd name="connsiteY6" fmla="*/ 1179536 h 1179795"/>
              <a:gd name="connsiteX7" fmla="*/ 4056784 w 4056784"/>
              <a:gd name="connsiteY7" fmla="*/ 331867 h 1179795"/>
              <a:gd name="connsiteX0" fmla="*/ 0 w 3569970"/>
              <a:gd name="connsiteY0" fmla="*/ 796854 h 1183862"/>
              <a:gd name="connsiteX1" fmla="*/ 843207 w 3569970"/>
              <a:gd name="connsiteY1" fmla="*/ 378261 h 1183862"/>
              <a:gd name="connsiteX2" fmla="*/ 1473072 w 3569970"/>
              <a:gd name="connsiteY2" fmla="*/ 725271 h 1183862"/>
              <a:gd name="connsiteX3" fmla="*/ 1954321 w 3569970"/>
              <a:gd name="connsiteY3" fmla="*/ 1 h 1183862"/>
              <a:gd name="connsiteX4" fmla="*/ 2283454 w 3569970"/>
              <a:gd name="connsiteY4" fmla="*/ 726538 h 1183862"/>
              <a:gd name="connsiteX5" fmla="*/ 2747339 w 3569970"/>
              <a:gd name="connsiteY5" fmla="*/ 245508 h 1183862"/>
              <a:gd name="connsiteX6" fmla="*/ 3148379 w 3569970"/>
              <a:gd name="connsiteY6" fmla="*/ 1179536 h 1183862"/>
              <a:gd name="connsiteX7" fmla="*/ 3569970 w 3569970"/>
              <a:gd name="connsiteY7" fmla="*/ 549648 h 1183862"/>
              <a:gd name="connsiteX0" fmla="*/ 0 w 3569970"/>
              <a:gd name="connsiteY0" fmla="*/ 796854 h 1183435"/>
              <a:gd name="connsiteX1" fmla="*/ 843207 w 3569970"/>
              <a:gd name="connsiteY1" fmla="*/ 378261 h 1183435"/>
              <a:gd name="connsiteX2" fmla="*/ 1473072 w 3569970"/>
              <a:gd name="connsiteY2" fmla="*/ 725271 h 1183435"/>
              <a:gd name="connsiteX3" fmla="*/ 1954321 w 3569970"/>
              <a:gd name="connsiteY3" fmla="*/ 1 h 1183435"/>
              <a:gd name="connsiteX4" fmla="*/ 2283454 w 3569970"/>
              <a:gd name="connsiteY4" fmla="*/ 726538 h 1183435"/>
              <a:gd name="connsiteX5" fmla="*/ 2747339 w 3569970"/>
              <a:gd name="connsiteY5" fmla="*/ 245508 h 1183435"/>
              <a:gd name="connsiteX6" fmla="*/ 3148379 w 3569970"/>
              <a:gd name="connsiteY6" fmla="*/ 1179536 h 1183435"/>
              <a:gd name="connsiteX7" fmla="*/ 3569970 w 3569970"/>
              <a:gd name="connsiteY7" fmla="*/ 549648 h 1183435"/>
              <a:gd name="connsiteX0" fmla="*/ 0 w 3569970"/>
              <a:gd name="connsiteY0" fmla="*/ 796854 h 1216695"/>
              <a:gd name="connsiteX1" fmla="*/ 843207 w 3569970"/>
              <a:gd name="connsiteY1" fmla="*/ 378261 h 1216695"/>
              <a:gd name="connsiteX2" fmla="*/ 1473072 w 3569970"/>
              <a:gd name="connsiteY2" fmla="*/ 725271 h 1216695"/>
              <a:gd name="connsiteX3" fmla="*/ 1954321 w 3569970"/>
              <a:gd name="connsiteY3" fmla="*/ 1 h 1216695"/>
              <a:gd name="connsiteX4" fmla="*/ 2283454 w 3569970"/>
              <a:gd name="connsiteY4" fmla="*/ 726538 h 1216695"/>
              <a:gd name="connsiteX5" fmla="*/ 2747339 w 3569970"/>
              <a:gd name="connsiteY5" fmla="*/ 245508 h 1216695"/>
              <a:gd name="connsiteX6" fmla="*/ 3463908 w 3569970"/>
              <a:gd name="connsiteY6" fmla="*/ 1213041 h 1216695"/>
              <a:gd name="connsiteX7" fmla="*/ 3569970 w 3569970"/>
              <a:gd name="connsiteY7" fmla="*/ 549648 h 1216695"/>
              <a:gd name="connsiteX0" fmla="*/ 0 w 4092844"/>
              <a:gd name="connsiteY0" fmla="*/ 796854 h 1219014"/>
              <a:gd name="connsiteX1" fmla="*/ 843207 w 4092844"/>
              <a:gd name="connsiteY1" fmla="*/ 378261 h 1219014"/>
              <a:gd name="connsiteX2" fmla="*/ 1473072 w 4092844"/>
              <a:gd name="connsiteY2" fmla="*/ 725271 h 1219014"/>
              <a:gd name="connsiteX3" fmla="*/ 1954321 w 4092844"/>
              <a:gd name="connsiteY3" fmla="*/ 1 h 1219014"/>
              <a:gd name="connsiteX4" fmla="*/ 2283454 w 4092844"/>
              <a:gd name="connsiteY4" fmla="*/ 726538 h 1219014"/>
              <a:gd name="connsiteX5" fmla="*/ 2747339 w 4092844"/>
              <a:gd name="connsiteY5" fmla="*/ 245508 h 1219014"/>
              <a:gd name="connsiteX6" fmla="*/ 3463908 w 4092844"/>
              <a:gd name="connsiteY6" fmla="*/ 1213041 h 1219014"/>
              <a:gd name="connsiteX7" fmla="*/ 4092844 w 4092844"/>
              <a:gd name="connsiteY7" fmla="*/ 616659 h 1219014"/>
              <a:gd name="connsiteX0" fmla="*/ 0 w 4092844"/>
              <a:gd name="connsiteY0" fmla="*/ 796854 h 1111839"/>
              <a:gd name="connsiteX1" fmla="*/ 843207 w 4092844"/>
              <a:gd name="connsiteY1" fmla="*/ 378261 h 1111839"/>
              <a:gd name="connsiteX2" fmla="*/ 1473072 w 4092844"/>
              <a:gd name="connsiteY2" fmla="*/ 725271 h 1111839"/>
              <a:gd name="connsiteX3" fmla="*/ 1954321 w 4092844"/>
              <a:gd name="connsiteY3" fmla="*/ 1 h 1111839"/>
              <a:gd name="connsiteX4" fmla="*/ 2283454 w 4092844"/>
              <a:gd name="connsiteY4" fmla="*/ 726538 h 1111839"/>
              <a:gd name="connsiteX5" fmla="*/ 2747339 w 4092844"/>
              <a:gd name="connsiteY5" fmla="*/ 245508 h 1111839"/>
              <a:gd name="connsiteX6" fmla="*/ 3617165 w 4092844"/>
              <a:gd name="connsiteY6" fmla="*/ 1104150 h 1111839"/>
              <a:gd name="connsiteX7" fmla="*/ 4092844 w 4092844"/>
              <a:gd name="connsiteY7" fmla="*/ 616659 h 1111839"/>
              <a:gd name="connsiteX0" fmla="*/ 0 w 4300191"/>
              <a:gd name="connsiteY0" fmla="*/ 796854 h 1109068"/>
              <a:gd name="connsiteX1" fmla="*/ 843207 w 4300191"/>
              <a:gd name="connsiteY1" fmla="*/ 378261 h 1109068"/>
              <a:gd name="connsiteX2" fmla="*/ 1473072 w 4300191"/>
              <a:gd name="connsiteY2" fmla="*/ 725271 h 1109068"/>
              <a:gd name="connsiteX3" fmla="*/ 1954321 w 4300191"/>
              <a:gd name="connsiteY3" fmla="*/ 1 h 1109068"/>
              <a:gd name="connsiteX4" fmla="*/ 2283454 w 4300191"/>
              <a:gd name="connsiteY4" fmla="*/ 726538 h 1109068"/>
              <a:gd name="connsiteX5" fmla="*/ 2747339 w 4300191"/>
              <a:gd name="connsiteY5" fmla="*/ 245508 h 1109068"/>
              <a:gd name="connsiteX6" fmla="*/ 3617165 w 4300191"/>
              <a:gd name="connsiteY6" fmla="*/ 1104150 h 1109068"/>
              <a:gd name="connsiteX7" fmla="*/ 4300191 w 4300191"/>
              <a:gd name="connsiteY7" fmla="*/ 558026 h 1109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00191" h="1109068">
                <a:moveTo>
                  <a:pt x="0" y="796854"/>
                </a:moveTo>
                <a:cubicBezTo>
                  <a:pt x="373223" y="455314"/>
                  <a:pt x="597695" y="390191"/>
                  <a:pt x="843207" y="378261"/>
                </a:cubicBezTo>
                <a:cubicBezTo>
                  <a:pt x="1088719" y="366331"/>
                  <a:pt x="1287886" y="788314"/>
                  <a:pt x="1473072" y="725271"/>
                </a:cubicBezTo>
                <a:cubicBezTo>
                  <a:pt x="1658258" y="662228"/>
                  <a:pt x="1819257" y="-210"/>
                  <a:pt x="1954321" y="1"/>
                </a:cubicBezTo>
                <a:cubicBezTo>
                  <a:pt x="2089385" y="212"/>
                  <a:pt x="2151284" y="685620"/>
                  <a:pt x="2283454" y="726538"/>
                </a:cubicBezTo>
                <a:cubicBezTo>
                  <a:pt x="2415624" y="767456"/>
                  <a:pt x="2525054" y="182573"/>
                  <a:pt x="2747339" y="245508"/>
                </a:cubicBezTo>
                <a:cubicBezTo>
                  <a:pt x="2969624" y="308443"/>
                  <a:pt x="3358356" y="1052064"/>
                  <a:pt x="3617165" y="1104150"/>
                </a:cubicBezTo>
                <a:cubicBezTo>
                  <a:pt x="3875974" y="1156236"/>
                  <a:pt x="4038498" y="782443"/>
                  <a:pt x="4300191" y="558026"/>
                </a:cubicBezTo>
              </a:path>
            </a:pathLst>
          </a:custGeom>
          <a:noFill/>
          <a:ln w="31750">
            <a:solidFill>
              <a:srgbClr val="0048AA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071729"/>
                      <a:gd name="connsiteY0" fmla="*/ 1011504 h 1407820"/>
                      <a:gd name="connsiteX1" fmla="*/ 994494 w 5071729"/>
                      <a:gd name="connsiteY1" fmla="*/ 480153 h 1407820"/>
                      <a:gd name="connsiteX2" fmla="*/ 1737369 w 5071729"/>
                      <a:gd name="connsiteY2" fmla="*/ 920638 h 1407820"/>
                      <a:gd name="connsiteX3" fmla="*/ 2304964 w 5071729"/>
                      <a:gd name="connsiteY3" fmla="*/ 1 h 1407820"/>
                      <a:gd name="connsiteX4" fmla="*/ 2693150 w 5071729"/>
                      <a:gd name="connsiteY4" fmla="*/ 922247 h 1407820"/>
                      <a:gd name="connsiteX5" fmla="*/ 3240265 w 5071729"/>
                      <a:gd name="connsiteY5" fmla="*/ 311641 h 1407820"/>
                      <a:gd name="connsiteX6" fmla="*/ 4266154 w 5071729"/>
                      <a:gd name="connsiteY6" fmla="*/ 1401577 h 1407820"/>
                      <a:gd name="connsiteX7" fmla="*/ 5071729 w 5071729"/>
                      <a:gd name="connsiteY7" fmla="*/ 708342 h 14078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071729" h="1407820" extrusionOk="0">
                        <a:moveTo>
                          <a:pt x="0" y="1011504"/>
                        </a:moveTo>
                        <a:cubicBezTo>
                          <a:pt x="409914" y="559290"/>
                          <a:pt x="669082" y="508752"/>
                          <a:pt x="994494" y="480153"/>
                        </a:cubicBezTo>
                        <a:cubicBezTo>
                          <a:pt x="1308549" y="470166"/>
                          <a:pt x="1512632" y="1000864"/>
                          <a:pt x="1737369" y="920638"/>
                        </a:cubicBezTo>
                        <a:cubicBezTo>
                          <a:pt x="1954406" y="841955"/>
                          <a:pt x="2141363" y="23525"/>
                          <a:pt x="2304964" y="1"/>
                        </a:cubicBezTo>
                        <a:cubicBezTo>
                          <a:pt x="2448610" y="-8294"/>
                          <a:pt x="2541171" y="872172"/>
                          <a:pt x="2693150" y="922247"/>
                        </a:cubicBezTo>
                        <a:cubicBezTo>
                          <a:pt x="2879417" y="977791"/>
                          <a:pt x="2994922" y="197128"/>
                          <a:pt x="3240265" y="311641"/>
                        </a:cubicBezTo>
                        <a:cubicBezTo>
                          <a:pt x="3483619" y="388647"/>
                          <a:pt x="3942008" y="1353256"/>
                          <a:pt x="4266154" y="1401577"/>
                        </a:cubicBezTo>
                        <a:cubicBezTo>
                          <a:pt x="4565705" y="1413388"/>
                          <a:pt x="4723127" y="1048739"/>
                          <a:pt x="5071729" y="70834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latin typeface="Times New Roman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5CF367-F77D-1D4F-8F5C-A58E5703FEA6}"/>
              </a:ext>
            </a:extLst>
          </p:cNvPr>
          <p:cNvCxnSpPr>
            <a:cxnSpLocks/>
          </p:cNvCxnSpPr>
          <p:nvPr/>
        </p:nvCxnSpPr>
        <p:spPr>
          <a:xfrm flipV="1">
            <a:off x="486703" y="6175379"/>
            <a:ext cx="8690518" cy="2750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4B98DD-C1A7-6348-B732-E0C035CEA772}"/>
              </a:ext>
            </a:extLst>
          </p:cNvPr>
          <p:cNvCxnSpPr>
            <a:cxnSpLocks/>
          </p:cNvCxnSpPr>
          <p:nvPr/>
        </p:nvCxnSpPr>
        <p:spPr>
          <a:xfrm flipV="1">
            <a:off x="486703" y="2754177"/>
            <a:ext cx="41246" cy="3448708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53A8A21-4DD7-794D-B6ED-2C70131EB6C3}"/>
              </a:ext>
            </a:extLst>
          </p:cNvPr>
          <p:cNvSpPr txBox="1"/>
          <p:nvPr/>
        </p:nvSpPr>
        <p:spPr>
          <a:xfrm>
            <a:off x="5512232" y="5862911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  <a:latin typeface="Times New Roman" charset="0"/>
              </a:rPr>
              <a:t>t</a:t>
            </a:r>
            <a:endParaRPr lang="en-US" sz="16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BF71D4-84CB-2443-80E5-DB32435CB49A}"/>
              </a:ext>
            </a:extLst>
          </p:cNvPr>
          <p:cNvSpPr txBox="1"/>
          <p:nvPr/>
        </p:nvSpPr>
        <p:spPr>
          <a:xfrm>
            <a:off x="7583457" y="5860711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000000"/>
                </a:solidFill>
                <a:latin typeface="Times New Roman" charset="0"/>
              </a:rPr>
              <a:t>t </a:t>
            </a:r>
            <a:r>
              <a:rPr lang="en-US" sz="1600" dirty="0">
                <a:solidFill>
                  <a:srgbClr val="000000"/>
                </a:solidFill>
                <a:latin typeface="Times New Roman" charset="0"/>
              </a:rPr>
              <a:t>+ 𝜏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5C23D0-2799-404C-BDA1-66F4755B9C53}"/>
              </a:ext>
            </a:extLst>
          </p:cNvPr>
          <p:cNvSpPr txBox="1"/>
          <p:nvPr/>
        </p:nvSpPr>
        <p:spPr>
          <a:xfrm rot="16200000">
            <a:off x="-730744" y="5017848"/>
            <a:ext cx="2018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Blood glucose level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FB932AA-BE1B-6643-B3D6-01546F23DFC2}"/>
              </a:ext>
            </a:extLst>
          </p:cNvPr>
          <p:cNvGrpSpPr/>
          <p:nvPr/>
        </p:nvGrpSpPr>
        <p:grpSpPr>
          <a:xfrm>
            <a:off x="486703" y="5661501"/>
            <a:ext cx="8323162" cy="311026"/>
            <a:chOff x="838200" y="5105400"/>
            <a:chExt cx="8323162" cy="311026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2A6E852-2097-824A-B4B4-654BDCE8A938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5105400"/>
              <a:ext cx="3886200" cy="0"/>
            </a:xfrm>
            <a:prstGeom prst="line">
              <a:avLst/>
            </a:prstGeom>
            <a:ln w="19050">
              <a:solidFill>
                <a:srgbClr val="99120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4A134F6-99C1-B543-8CE6-DFF9BEBC8FC8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0" y="5105400"/>
              <a:ext cx="3751162" cy="0"/>
            </a:xfrm>
            <a:prstGeom prst="line">
              <a:avLst/>
            </a:prstGeom>
            <a:ln w="19050">
              <a:solidFill>
                <a:srgbClr val="99120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EA422D0-EEBE-A44C-B59C-645BA9A4033E}"/>
                </a:ext>
              </a:extLst>
            </p:cNvPr>
            <p:cNvCxnSpPr>
              <a:cxnSpLocks/>
            </p:cNvCxnSpPr>
            <p:nvPr/>
          </p:nvCxnSpPr>
          <p:spPr>
            <a:xfrm>
              <a:off x="4724400" y="5105400"/>
              <a:ext cx="0" cy="311026"/>
            </a:xfrm>
            <a:prstGeom prst="line">
              <a:avLst/>
            </a:prstGeom>
            <a:ln w="19050">
              <a:solidFill>
                <a:srgbClr val="99120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B27F644-1326-C548-90C8-04F8F6102D47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0" y="5105400"/>
              <a:ext cx="0" cy="311026"/>
            </a:xfrm>
            <a:prstGeom prst="line">
              <a:avLst/>
            </a:prstGeom>
            <a:ln w="19050">
              <a:solidFill>
                <a:srgbClr val="99120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1D2D4F5-7784-2241-A07D-378BA387994C}"/>
                </a:ext>
              </a:extLst>
            </p:cNvPr>
            <p:cNvCxnSpPr>
              <a:cxnSpLocks/>
            </p:cNvCxnSpPr>
            <p:nvPr/>
          </p:nvCxnSpPr>
          <p:spPr>
            <a:xfrm>
              <a:off x="4724400" y="5416426"/>
              <a:ext cx="685800" cy="0"/>
            </a:xfrm>
            <a:prstGeom prst="line">
              <a:avLst/>
            </a:prstGeom>
            <a:ln w="19050">
              <a:solidFill>
                <a:srgbClr val="99120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Rectangle 214">
            <a:extLst>
              <a:ext uri="{FF2B5EF4-FFF2-40B4-BE49-F238E27FC236}">
                <a16:creationId xmlns:a16="http://schemas.microsoft.com/office/drawing/2014/main" id="{D03E5AB6-BB93-425B-A20E-D5198FF1E5FC}"/>
              </a:ext>
            </a:extLst>
          </p:cNvPr>
          <p:cNvSpPr/>
          <p:nvPr/>
        </p:nvSpPr>
        <p:spPr>
          <a:xfrm>
            <a:off x="5426644" y="2324574"/>
            <a:ext cx="263731" cy="426171"/>
          </a:xfrm>
          <a:prstGeom prst="rect">
            <a:avLst/>
          </a:prstGeom>
          <a:solidFill>
            <a:srgbClr val="66FF66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0B6D4825-89AD-41C9-BAEA-A3FCB7F4B5EB}"/>
              </a:ext>
            </a:extLst>
          </p:cNvPr>
          <p:cNvCxnSpPr>
            <a:cxnSpLocks/>
            <a:stCxn id="215" idx="3"/>
          </p:cNvCxnSpPr>
          <p:nvPr/>
        </p:nvCxnSpPr>
        <p:spPr>
          <a:xfrm flipV="1">
            <a:off x="5690375" y="2533330"/>
            <a:ext cx="412662" cy="4330"/>
          </a:xfrm>
          <a:prstGeom prst="straightConnector1">
            <a:avLst/>
          </a:prstGeom>
          <a:ln>
            <a:solidFill>
              <a:srgbClr val="0099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849BD7C-E921-4E7A-A8A3-B58BA30C346B}"/>
              </a:ext>
            </a:extLst>
          </p:cNvPr>
          <p:cNvCxnSpPr>
            <a:cxnSpLocks/>
          </p:cNvCxnSpPr>
          <p:nvPr/>
        </p:nvCxnSpPr>
        <p:spPr>
          <a:xfrm flipV="1">
            <a:off x="7086806" y="2536609"/>
            <a:ext cx="357510" cy="3832"/>
          </a:xfrm>
          <a:prstGeom prst="straightConnector1">
            <a:avLst/>
          </a:prstGeom>
          <a:ln>
            <a:solidFill>
              <a:srgbClr val="0099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BABE3CB9-C481-414F-82A4-568142F05927}"/>
              </a:ext>
            </a:extLst>
          </p:cNvPr>
          <p:cNvCxnSpPr>
            <a:cxnSpLocks/>
          </p:cNvCxnSpPr>
          <p:nvPr/>
        </p:nvCxnSpPr>
        <p:spPr>
          <a:xfrm rot="10800000">
            <a:off x="7607186" y="2754177"/>
            <a:ext cx="0" cy="1672473"/>
          </a:xfrm>
          <a:prstGeom prst="straightConnector1">
            <a:avLst/>
          </a:prstGeom>
          <a:ln>
            <a:solidFill>
              <a:srgbClr val="0099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28768436-0D9F-4E1E-8E31-8DDC258490D1}"/>
              </a:ext>
            </a:extLst>
          </p:cNvPr>
          <p:cNvCxnSpPr>
            <a:cxnSpLocks/>
          </p:cNvCxnSpPr>
          <p:nvPr/>
        </p:nvCxnSpPr>
        <p:spPr>
          <a:xfrm rot="10800000">
            <a:off x="5558433" y="2754177"/>
            <a:ext cx="0" cy="1672473"/>
          </a:xfrm>
          <a:prstGeom prst="straightConnector1">
            <a:avLst/>
          </a:prstGeom>
          <a:ln>
            <a:solidFill>
              <a:srgbClr val="0099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F0732B9B-C779-476C-B114-0041491B204A}"/>
              </a:ext>
            </a:extLst>
          </p:cNvPr>
          <p:cNvCxnSpPr/>
          <p:nvPr/>
        </p:nvCxnSpPr>
        <p:spPr>
          <a:xfrm>
            <a:off x="4408775" y="2560390"/>
            <a:ext cx="327462" cy="0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AA2411A3-0D60-444E-8624-99850E82B2E6}"/>
              </a:ext>
            </a:extLst>
          </p:cNvPr>
          <p:cNvCxnSpPr>
            <a:cxnSpLocks/>
          </p:cNvCxnSpPr>
          <p:nvPr/>
        </p:nvCxnSpPr>
        <p:spPr>
          <a:xfrm flipH="1" flipV="1">
            <a:off x="4886061" y="2754179"/>
            <a:ext cx="29716" cy="2616733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885231BA-713C-4936-AC2F-852A67A97610}"/>
              </a:ext>
            </a:extLst>
          </p:cNvPr>
          <p:cNvCxnSpPr>
            <a:cxnSpLocks/>
          </p:cNvCxnSpPr>
          <p:nvPr/>
        </p:nvCxnSpPr>
        <p:spPr>
          <a:xfrm flipH="1" flipV="1">
            <a:off x="4217466" y="2754180"/>
            <a:ext cx="17198" cy="2130716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9B4659FF-D8DD-4D96-BB61-C4E91B5B622D}"/>
              </a:ext>
            </a:extLst>
          </p:cNvPr>
          <p:cNvCxnSpPr>
            <a:cxnSpLocks/>
          </p:cNvCxnSpPr>
          <p:nvPr/>
        </p:nvCxnSpPr>
        <p:spPr>
          <a:xfrm rot="10800000">
            <a:off x="3544566" y="2754177"/>
            <a:ext cx="0" cy="1672473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0462CFC8-593E-44A0-885D-392FDAFF870D}"/>
              </a:ext>
            </a:extLst>
          </p:cNvPr>
          <p:cNvCxnSpPr>
            <a:cxnSpLocks/>
          </p:cNvCxnSpPr>
          <p:nvPr/>
        </p:nvCxnSpPr>
        <p:spPr>
          <a:xfrm flipV="1">
            <a:off x="2875175" y="2754179"/>
            <a:ext cx="1320" cy="1252213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4B149C16-BB69-4BD4-86FD-941FAB3D141C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2207900" y="2754179"/>
            <a:ext cx="16174" cy="2164260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330ADCC2-EA0B-4EC0-864C-366B88890453}"/>
              </a:ext>
            </a:extLst>
          </p:cNvPr>
          <p:cNvCxnSpPr>
            <a:cxnSpLocks/>
            <a:stCxn id="92" idx="3"/>
          </p:cNvCxnSpPr>
          <p:nvPr/>
        </p:nvCxnSpPr>
        <p:spPr>
          <a:xfrm flipV="1">
            <a:off x="1683126" y="2526906"/>
            <a:ext cx="327462" cy="3047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B34B15A0-631C-44A7-9EC3-4143CD60E877}"/>
              </a:ext>
            </a:extLst>
          </p:cNvPr>
          <p:cNvCxnSpPr>
            <a:cxnSpLocks/>
          </p:cNvCxnSpPr>
          <p:nvPr/>
        </p:nvCxnSpPr>
        <p:spPr>
          <a:xfrm flipV="1">
            <a:off x="1517930" y="2754179"/>
            <a:ext cx="17069" cy="1737360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95E311E4-3530-43B7-B778-29A233F7AA60}"/>
              </a:ext>
            </a:extLst>
          </p:cNvPr>
          <p:cNvSpPr/>
          <p:nvPr/>
        </p:nvSpPr>
        <p:spPr>
          <a:xfrm>
            <a:off x="756849" y="2324574"/>
            <a:ext cx="263731" cy="426170"/>
          </a:xfrm>
          <a:prstGeom prst="rect">
            <a:avLst/>
          </a:prstGeom>
          <a:solidFill>
            <a:srgbClr val="00CC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A3541B99-0972-4A81-ABBE-78C04D9F29C2}"/>
              </a:ext>
            </a:extLst>
          </p:cNvPr>
          <p:cNvCxnSpPr>
            <a:cxnSpLocks/>
            <a:stCxn id="274" idx="3"/>
            <a:endCxn id="92" idx="1"/>
          </p:cNvCxnSpPr>
          <p:nvPr/>
        </p:nvCxnSpPr>
        <p:spPr>
          <a:xfrm flipV="1">
            <a:off x="1020580" y="2529953"/>
            <a:ext cx="398815" cy="7706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47F621FE-53ED-4B02-BA83-0E6F2CD0AD5E}"/>
              </a:ext>
            </a:extLst>
          </p:cNvPr>
          <p:cNvCxnSpPr>
            <a:cxnSpLocks/>
          </p:cNvCxnSpPr>
          <p:nvPr/>
        </p:nvCxnSpPr>
        <p:spPr>
          <a:xfrm flipV="1">
            <a:off x="853647" y="2754178"/>
            <a:ext cx="11862" cy="1943146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5" name="Oval 324">
            <a:extLst>
              <a:ext uri="{FF2B5EF4-FFF2-40B4-BE49-F238E27FC236}">
                <a16:creationId xmlns:a16="http://schemas.microsoft.com/office/drawing/2014/main" id="{E737BA02-2AEB-41C9-B8CB-276FA592F469}"/>
              </a:ext>
            </a:extLst>
          </p:cNvPr>
          <p:cNvSpPr/>
          <p:nvPr/>
        </p:nvSpPr>
        <p:spPr>
          <a:xfrm>
            <a:off x="1474642" y="3194987"/>
            <a:ext cx="101647" cy="9905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B41B7B34-BF31-454E-9066-722F75F1ED81}"/>
              </a:ext>
            </a:extLst>
          </p:cNvPr>
          <p:cNvSpPr/>
          <p:nvPr/>
        </p:nvSpPr>
        <p:spPr>
          <a:xfrm>
            <a:off x="2814823" y="3197190"/>
            <a:ext cx="101647" cy="9905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CDD3EEDB-DDC5-4D99-8487-A31F3C8DC7FE}"/>
              </a:ext>
            </a:extLst>
          </p:cNvPr>
          <p:cNvSpPr/>
          <p:nvPr/>
        </p:nvSpPr>
        <p:spPr>
          <a:xfrm>
            <a:off x="4169919" y="3194987"/>
            <a:ext cx="101647" cy="9905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F4849AB7-3B14-474A-A105-7E922D9D2D63}"/>
              </a:ext>
            </a:extLst>
          </p:cNvPr>
          <p:cNvSpPr/>
          <p:nvPr/>
        </p:nvSpPr>
        <p:spPr>
          <a:xfrm>
            <a:off x="5517157" y="3197190"/>
            <a:ext cx="101647" cy="9905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0AB4EF34-215E-4A47-BF22-07A4E65F0FBA}"/>
              </a:ext>
            </a:extLst>
          </p:cNvPr>
          <p:cNvSpPr txBox="1"/>
          <p:nvPr/>
        </p:nvSpPr>
        <p:spPr>
          <a:xfrm>
            <a:off x="952826" y="2998919"/>
            <a:ext cx="962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bolus</a:t>
            </a:r>
          </a:p>
        </p:txBody>
      </p:sp>
      <p:sp>
        <p:nvSpPr>
          <p:cNvPr id="331" name="Star: 5 Points 330">
            <a:extLst>
              <a:ext uri="{FF2B5EF4-FFF2-40B4-BE49-F238E27FC236}">
                <a16:creationId xmlns:a16="http://schemas.microsoft.com/office/drawing/2014/main" id="{2DEDECD2-ED86-4F17-8554-FE9C7544DB34}"/>
              </a:ext>
            </a:extLst>
          </p:cNvPr>
          <p:cNvSpPr/>
          <p:nvPr/>
        </p:nvSpPr>
        <p:spPr>
          <a:xfrm>
            <a:off x="6439531" y="3722591"/>
            <a:ext cx="142655" cy="112918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1027DAD7-EAC4-48EF-B898-4D1114AC4B7B}"/>
              </a:ext>
            </a:extLst>
          </p:cNvPr>
          <p:cNvSpPr txBox="1"/>
          <p:nvPr/>
        </p:nvSpPr>
        <p:spPr>
          <a:xfrm>
            <a:off x="6488090" y="5861719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000000"/>
                </a:solidFill>
                <a:latin typeface="Times New Roman" charset="0"/>
              </a:rPr>
              <a:t>t</a:t>
            </a:r>
            <a:r>
              <a:rPr lang="en-US" sz="1600" i="1" baseline="-25000" dirty="0">
                <a:solidFill>
                  <a:srgbClr val="000000"/>
                </a:solidFill>
                <a:latin typeface="Times New Roman" charset="0"/>
              </a:rPr>
              <a:t>m</a:t>
            </a:r>
            <a:endParaRPr lang="en-US" sz="1600" dirty="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6E1D299D-DE15-46B3-A5C9-1FBE247AAB50}"/>
              </a:ext>
            </a:extLst>
          </p:cNvPr>
          <p:cNvCxnSpPr>
            <a:cxnSpLocks/>
          </p:cNvCxnSpPr>
          <p:nvPr/>
        </p:nvCxnSpPr>
        <p:spPr>
          <a:xfrm flipV="1">
            <a:off x="7607185" y="4426651"/>
            <a:ext cx="1" cy="17653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E6A88DA4-902B-462F-8149-2F0C01C51D30}"/>
              </a:ext>
            </a:extLst>
          </p:cNvPr>
          <p:cNvCxnSpPr>
            <a:cxnSpLocks/>
          </p:cNvCxnSpPr>
          <p:nvPr/>
        </p:nvCxnSpPr>
        <p:spPr>
          <a:xfrm flipV="1">
            <a:off x="6510857" y="3881198"/>
            <a:ext cx="0" cy="23107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D8892E12-0425-493D-8244-9751F4E0D03C}"/>
              </a:ext>
            </a:extLst>
          </p:cNvPr>
          <p:cNvCxnSpPr>
            <a:cxnSpLocks/>
          </p:cNvCxnSpPr>
          <p:nvPr/>
        </p:nvCxnSpPr>
        <p:spPr>
          <a:xfrm flipV="1">
            <a:off x="5558433" y="4426652"/>
            <a:ext cx="1" cy="17653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2" name="Oval 341">
            <a:extLst>
              <a:ext uri="{FF2B5EF4-FFF2-40B4-BE49-F238E27FC236}">
                <a16:creationId xmlns:a16="http://schemas.microsoft.com/office/drawing/2014/main" id="{BDBC746C-8BE8-43D5-A517-FE9D34CFB15D}"/>
              </a:ext>
            </a:extLst>
          </p:cNvPr>
          <p:cNvSpPr/>
          <p:nvPr/>
        </p:nvSpPr>
        <p:spPr>
          <a:xfrm>
            <a:off x="7270735" y="3196504"/>
            <a:ext cx="101647" cy="9905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0493876F-512B-481B-96E0-C74D612097E5}"/>
              </a:ext>
            </a:extLst>
          </p:cNvPr>
          <p:cNvSpPr/>
          <p:nvPr/>
        </p:nvSpPr>
        <p:spPr>
          <a:xfrm>
            <a:off x="2165973" y="3667598"/>
            <a:ext cx="100552" cy="11207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9BDA7716-AD6A-4273-B573-351CDD6CAB65}"/>
              </a:ext>
            </a:extLst>
          </p:cNvPr>
          <p:cNvSpPr/>
          <p:nvPr/>
        </p:nvSpPr>
        <p:spPr>
          <a:xfrm>
            <a:off x="4833492" y="3745126"/>
            <a:ext cx="100552" cy="11207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2EBCE4F3-84EF-4326-8DB9-421F4771C4D3}"/>
              </a:ext>
            </a:extLst>
          </p:cNvPr>
          <p:cNvSpPr/>
          <p:nvPr/>
        </p:nvSpPr>
        <p:spPr>
          <a:xfrm>
            <a:off x="5791387" y="3750235"/>
            <a:ext cx="100552" cy="11207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46D1663B-B6B3-4486-8C1A-9A0006B2E25B}"/>
              </a:ext>
            </a:extLst>
          </p:cNvPr>
          <p:cNvSpPr txBox="1"/>
          <p:nvPr/>
        </p:nvSpPr>
        <p:spPr>
          <a:xfrm>
            <a:off x="1685139" y="3390598"/>
            <a:ext cx="871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0247BC7-D061-4F34-9120-8622CA18B01B}"/>
              </a:ext>
            </a:extLst>
          </p:cNvPr>
          <p:cNvSpPr txBox="1"/>
          <p:nvPr/>
        </p:nvSpPr>
        <p:spPr>
          <a:xfrm>
            <a:off x="507273" y="5336766"/>
            <a:ext cx="871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basal</a:t>
            </a:r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0ECF9381-2F98-45AB-BB8D-7484B0C1D332}"/>
              </a:ext>
            </a:extLst>
          </p:cNvPr>
          <p:cNvSpPr/>
          <p:nvPr/>
        </p:nvSpPr>
        <p:spPr>
          <a:xfrm rot="10800000">
            <a:off x="8831327" y="3397104"/>
            <a:ext cx="1555220" cy="394277"/>
          </a:xfrm>
          <a:prstGeom prst="trapezoid">
            <a:avLst/>
          </a:prstGeom>
          <a:solidFill>
            <a:srgbClr val="FFD8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8C14174-5116-4A65-AAA0-53635A1A6955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9608937" y="3791381"/>
            <a:ext cx="7815" cy="371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73087B83-7734-462B-A8F7-DEE47D2A9247}"/>
              </a:ext>
            </a:extLst>
          </p:cNvPr>
          <p:cNvSpPr/>
          <p:nvPr/>
        </p:nvSpPr>
        <p:spPr>
          <a:xfrm rot="5400000">
            <a:off x="2911291" y="3764939"/>
            <a:ext cx="222555" cy="5071730"/>
          </a:xfrm>
          <a:prstGeom prst="rightBrace">
            <a:avLst/>
          </a:prstGeom>
          <a:ln w="158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52C045-CB0E-419D-92AB-0874BB8F43C8}"/>
              </a:ext>
            </a:extLst>
          </p:cNvPr>
          <p:cNvSpPr txBox="1"/>
          <p:nvPr/>
        </p:nvSpPr>
        <p:spPr>
          <a:xfrm>
            <a:off x="2666434" y="6403730"/>
            <a:ext cx="663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ight Brace 86">
            <a:extLst>
              <a:ext uri="{FF2B5EF4-FFF2-40B4-BE49-F238E27FC236}">
                <a16:creationId xmlns:a16="http://schemas.microsoft.com/office/drawing/2014/main" id="{36FE163D-FCB8-4810-AA0E-ED6CE8F63BF9}"/>
              </a:ext>
            </a:extLst>
          </p:cNvPr>
          <p:cNvSpPr/>
          <p:nvPr/>
        </p:nvSpPr>
        <p:spPr>
          <a:xfrm rot="5400000">
            <a:off x="6480308" y="5276855"/>
            <a:ext cx="205001" cy="2048752"/>
          </a:xfrm>
          <a:prstGeom prst="rightBrace">
            <a:avLst/>
          </a:prstGeom>
          <a:ln w="15875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Brace 94">
            <a:extLst>
              <a:ext uri="{FF2B5EF4-FFF2-40B4-BE49-F238E27FC236}">
                <a16:creationId xmlns:a16="http://schemas.microsoft.com/office/drawing/2014/main" id="{FB76A108-75C7-4648-8D06-91D58754FC9B}"/>
              </a:ext>
            </a:extLst>
          </p:cNvPr>
          <p:cNvSpPr/>
          <p:nvPr/>
        </p:nvSpPr>
        <p:spPr>
          <a:xfrm rot="16200000">
            <a:off x="2806616" y="-59087"/>
            <a:ext cx="196909" cy="4191328"/>
          </a:xfrm>
          <a:prstGeom prst="rightBrace">
            <a:avLst/>
          </a:prstGeom>
          <a:ln w="12700">
            <a:solidFill>
              <a:srgbClr val="0066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Brace 95">
            <a:extLst>
              <a:ext uri="{FF2B5EF4-FFF2-40B4-BE49-F238E27FC236}">
                <a16:creationId xmlns:a16="http://schemas.microsoft.com/office/drawing/2014/main" id="{69CF6E4E-DD58-4094-89C5-90466EAA34EB}"/>
              </a:ext>
            </a:extLst>
          </p:cNvPr>
          <p:cNvSpPr/>
          <p:nvPr/>
        </p:nvSpPr>
        <p:spPr>
          <a:xfrm rot="16200000">
            <a:off x="6481148" y="890012"/>
            <a:ext cx="188840" cy="2299492"/>
          </a:xfrm>
          <a:prstGeom prst="rightBrace">
            <a:avLst/>
          </a:prstGeom>
          <a:noFill/>
          <a:ln w="15875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6BD5E20-8D3D-406D-BCD4-A7B5718481B7}"/>
              </a:ext>
            </a:extLst>
          </p:cNvPr>
          <p:cNvSpPr txBox="1"/>
          <p:nvPr/>
        </p:nvSpPr>
        <p:spPr>
          <a:xfrm>
            <a:off x="2475937" y="1591483"/>
            <a:ext cx="905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LSTM</a:t>
            </a:r>
            <a:r>
              <a:rPr lang="en-US" sz="1600" baseline="-25000" dirty="0"/>
              <a:t>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66798B6-6BF6-43A5-B5BC-474962D6A69C}"/>
              </a:ext>
            </a:extLst>
          </p:cNvPr>
          <p:cNvSpPr txBox="1"/>
          <p:nvPr/>
        </p:nvSpPr>
        <p:spPr>
          <a:xfrm>
            <a:off x="6181465" y="1599568"/>
            <a:ext cx="836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LSTM</a:t>
            </a:r>
            <a:r>
              <a:rPr lang="en-US" sz="1600" baseline="-25000" dirty="0"/>
              <a:t>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DB993C6-AB1A-5644-8B59-6355EDE28BDC}"/>
              </a:ext>
            </a:extLst>
          </p:cNvPr>
          <p:cNvSpPr/>
          <p:nvPr/>
        </p:nvSpPr>
        <p:spPr>
          <a:xfrm>
            <a:off x="1419395" y="2316868"/>
            <a:ext cx="263731" cy="426170"/>
          </a:xfrm>
          <a:prstGeom prst="rect">
            <a:avLst/>
          </a:prstGeom>
          <a:solidFill>
            <a:srgbClr val="00CC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7916F4D-758E-D949-AC43-004174C5AB19}"/>
              </a:ext>
            </a:extLst>
          </p:cNvPr>
          <p:cNvSpPr/>
          <p:nvPr/>
        </p:nvSpPr>
        <p:spPr>
          <a:xfrm>
            <a:off x="4754195" y="2318370"/>
            <a:ext cx="263731" cy="426170"/>
          </a:xfrm>
          <a:prstGeom prst="rect">
            <a:avLst/>
          </a:prstGeom>
          <a:solidFill>
            <a:srgbClr val="00CC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544066B-90B4-0744-A3FC-4B78F1F6F073}"/>
              </a:ext>
            </a:extLst>
          </p:cNvPr>
          <p:cNvSpPr/>
          <p:nvPr/>
        </p:nvSpPr>
        <p:spPr>
          <a:xfrm>
            <a:off x="7461583" y="2313821"/>
            <a:ext cx="263731" cy="426171"/>
          </a:xfrm>
          <a:prstGeom prst="rect">
            <a:avLst/>
          </a:prstGeom>
          <a:solidFill>
            <a:srgbClr val="66FF66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47C473-AD55-5048-82E2-4ACFE3DEA525}"/>
              </a:ext>
            </a:extLst>
          </p:cNvPr>
          <p:cNvSpPr txBox="1"/>
          <p:nvPr/>
        </p:nvSpPr>
        <p:spPr>
          <a:xfrm>
            <a:off x="9296829" y="3422050"/>
            <a:ext cx="582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FCN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B55D610-9DD1-1B4E-B161-05ADA8B6D1B0}"/>
              </a:ext>
            </a:extLst>
          </p:cNvPr>
          <p:cNvSpPr/>
          <p:nvPr/>
        </p:nvSpPr>
        <p:spPr>
          <a:xfrm rot="5400000">
            <a:off x="8629188" y="2320244"/>
            <a:ext cx="263731" cy="426171"/>
          </a:xfrm>
          <a:prstGeom prst="rect">
            <a:avLst/>
          </a:prstGeom>
          <a:solidFill>
            <a:srgbClr val="66FF66"/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3DF578D-F7A7-9343-8F62-9712C5575EE5}"/>
              </a:ext>
            </a:extLst>
          </p:cNvPr>
          <p:cNvSpPr/>
          <p:nvPr/>
        </p:nvSpPr>
        <p:spPr>
          <a:xfrm rot="5400000">
            <a:off x="9182121" y="2197725"/>
            <a:ext cx="263731" cy="665623"/>
          </a:xfrm>
          <a:prstGeom prst="rect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B973763-1B2C-F142-BB3A-79EA9D9DCB43}"/>
              </a:ext>
            </a:extLst>
          </p:cNvPr>
          <p:cNvCxnSpPr>
            <a:cxnSpLocks/>
            <a:stCxn id="99" idx="3"/>
            <a:endCxn id="119" idx="2"/>
          </p:cNvCxnSpPr>
          <p:nvPr/>
        </p:nvCxnSpPr>
        <p:spPr>
          <a:xfrm>
            <a:off x="7725314" y="2526907"/>
            <a:ext cx="822654" cy="6423"/>
          </a:xfrm>
          <a:prstGeom prst="straightConnector1">
            <a:avLst/>
          </a:prstGeom>
          <a:ln>
            <a:solidFill>
              <a:srgbClr val="0099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D90D037-D18F-0748-B120-741E12A5B999}"/>
              </a:ext>
            </a:extLst>
          </p:cNvPr>
          <p:cNvSpPr txBox="1"/>
          <p:nvPr/>
        </p:nvSpPr>
        <p:spPr>
          <a:xfrm>
            <a:off x="8964669" y="2355351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BG</a:t>
            </a:r>
            <a:r>
              <a:rPr lang="en-US" i="1" baseline="-25000"/>
              <a:t>t </a:t>
            </a:r>
            <a:r>
              <a:rPr lang="en-US" baseline="-25000"/>
              <a:t>+ 𝜏</a:t>
            </a:r>
            <a:endParaRPr lang="en-US" sz="1400" baseline="-2500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D781E98-FE26-EF41-858A-9969FF5D56AB}"/>
              </a:ext>
            </a:extLst>
          </p:cNvPr>
          <p:cNvSpPr/>
          <p:nvPr/>
        </p:nvSpPr>
        <p:spPr>
          <a:xfrm rot="5400000">
            <a:off x="9731011" y="2316651"/>
            <a:ext cx="263731" cy="426171"/>
          </a:xfrm>
          <a:prstGeom prst="rect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D1B13E-D3C3-334D-BEEA-79549874470C}"/>
              </a:ext>
            </a:extLst>
          </p:cNvPr>
          <p:cNvSpPr txBox="1"/>
          <p:nvPr/>
        </p:nvSpPr>
        <p:spPr>
          <a:xfrm>
            <a:off x="9672372" y="2360459"/>
            <a:ext cx="316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Δ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36F4303-6B89-B34F-A430-3C327663EEB2}"/>
              </a:ext>
            </a:extLst>
          </p:cNvPr>
          <p:cNvSpPr/>
          <p:nvPr/>
        </p:nvSpPr>
        <p:spPr>
          <a:xfrm rot="5400000">
            <a:off x="10234699" y="2235837"/>
            <a:ext cx="263731" cy="587800"/>
          </a:xfrm>
          <a:prstGeom prst="rect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8AF5780-A4FC-E64A-A709-55638F311185}"/>
              </a:ext>
            </a:extLst>
          </p:cNvPr>
          <p:cNvSpPr txBox="1"/>
          <p:nvPr/>
        </p:nvSpPr>
        <p:spPr>
          <a:xfrm>
            <a:off x="10186156" y="2332231"/>
            <a:ext cx="455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𝜇</a:t>
            </a:r>
            <a:r>
              <a:rPr lang="en-US" sz="1600" baseline="-25000"/>
              <a:t>m</a:t>
            </a:r>
            <a:r>
              <a:rPr lang="en-US" sz="1600"/>
              <a:t> 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ED97A524-57DE-8247-B4A1-99D69DAF2DCB}"/>
              </a:ext>
            </a:extLst>
          </p:cNvPr>
          <p:cNvCxnSpPr>
            <a:cxnSpLocks/>
            <a:stCxn id="62" idx="1"/>
            <a:endCxn id="2" idx="2"/>
          </p:cNvCxnSpPr>
          <p:nvPr/>
        </p:nvCxnSpPr>
        <p:spPr>
          <a:xfrm>
            <a:off x="9603181" y="2956900"/>
            <a:ext cx="5756" cy="440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Left Brace 61">
            <a:extLst>
              <a:ext uri="{FF2B5EF4-FFF2-40B4-BE49-F238E27FC236}">
                <a16:creationId xmlns:a16="http://schemas.microsoft.com/office/drawing/2014/main" id="{99035B41-35A9-5F4D-92EA-524615CA069E}"/>
              </a:ext>
            </a:extLst>
          </p:cNvPr>
          <p:cNvSpPr/>
          <p:nvPr/>
        </p:nvSpPr>
        <p:spPr>
          <a:xfrm rot="16200000">
            <a:off x="9484112" y="1799848"/>
            <a:ext cx="238138" cy="2075966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023AEC6-0238-F449-9FD1-1057FB5DCD67}"/>
              </a:ext>
            </a:extLst>
          </p:cNvPr>
          <p:cNvCxnSpPr>
            <a:cxnSpLocks/>
            <a:stCxn id="93" idx="3"/>
            <a:endCxn id="215" idx="1"/>
          </p:cNvCxnSpPr>
          <p:nvPr/>
        </p:nvCxnSpPr>
        <p:spPr>
          <a:xfrm>
            <a:off x="5017926" y="2531455"/>
            <a:ext cx="408718" cy="6205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B69003D-708E-284E-A077-A82CD6D6C724}"/>
              </a:ext>
            </a:extLst>
          </p:cNvPr>
          <p:cNvSpPr txBox="1"/>
          <p:nvPr/>
        </p:nvSpPr>
        <p:spPr>
          <a:xfrm>
            <a:off x="5818617" y="6388606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prediction window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21ED33D-B2A4-3742-8D74-0D22366542B7}"/>
              </a:ext>
            </a:extLst>
          </p:cNvPr>
          <p:cNvSpPr txBox="1"/>
          <p:nvPr/>
        </p:nvSpPr>
        <p:spPr>
          <a:xfrm>
            <a:off x="8801187" y="5819760"/>
            <a:ext cx="663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B4248D7-E773-AB4A-87CF-11FE84198BE9}"/>
              </a:ext>
            </a:extLst>
          </p:cNvPr>
          <p:cNvCxnSpPr>
            <a:cxnSpLocks/>
            <a:stCxn id="349" idx="0"/>
          </p:cNvCxnSpPr>
          <p:nvPr/>
        </p:nvCxnSpPr>
        <p:spPr>
          <a:xfrm flipV="1">
            <a:off x="5841663" y="2785315"/>
            <a:ext cx="9380" cy="964920"/>
          </a:xfrm>
          <a:prstGeom prst="straightConnector1">
            <a:avLst/>
          </a:prstGeom>
          <a:ln>
            <a:solidFill>
              <a:srgbClr val="0099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FBCA590-E204-5D47-9275-A954F0033669}"/>
              </a:ext>
            </a:extLst>
          </p:cNvPr>
          <p:cNvCxnSpPr>
            <a:cxnSpLocks/>
            <a:stCxn id="342" idx="0"/>
          </p:cNvCxnSpPr>
          <p:nvPr/>
        </p:nvCxnSpPr>
        <p:spPr>
          <a:xfrm flipH="1" flipV="1">
            <a:off x="7310473" y="2762406"/>
            <a:ext cx="11086" cy="434098"/>
          </a:xfrm>
          <a:prstGeom prst="straightConnector1">
            <a:avLst/>
          </a:prstGeom>
          <a:ln>
            <a:solidFill>
              <a:srgbClr val="0099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87F9207-E5EC-A849-A2F7-5F1919E4796D}"/>
              </a:ext>
            </a:extLst>
          </p:cNvPr>
          <p:cNvSpPr txBox="1"/>
          <p:nvPr/>
        </p:nvSpPr>
        <p:spPr>
          <a:xfrm>
            <a:off x="2795353" y="23245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22F5855-EC79-784E-A842-7D76247C1EFF}"/>
              </a:ext>
            </a:extLst>
          </p:cNvPr>
          <p:cNvSpPr txBox="1"/>
          <p:nvPr/>
        </p:nvSpPr>
        <p:spPr>
          <a:xfrm>
            <a:off x="6376472" y="23452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47F4831-FB7C-DB47-813A-C8BE446E3756}"/>
                  </a:ext>
                </a:extLst>
              </p:cNvPr>
              <p:cNvSpPr txBox="1"/>
              <p:nvPr/>
            </p:nvSpPr>
            <p:spPr>
              <a:xfrm>
                <a:off x="9149056" y="4238710"/>
                <a:ext cx="549701" cy="375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47F4831-FB7C-DB47-813A-C8BE446E3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056" y="4238710"/>
                <a:ext cx="549701" cy="3750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9241FDB-4E20-3E45-9445-853A3B7F8AB2}"/>
                  </a:ext>
                </a:extLst>
              </p:cNvPr>
              <p:cNvSpPr txBox="1"/>
              <p:nvPr/>
            </p:nvSpPr>
            <p:spPr>
              <a:xfrm>
                <a:off x="6229992" y="3328648"/>
                <a:ext cx="549702" cy="36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/>
              </a:p>
            </p:txBody>
          </p:sp>
        </mc:Choice>
        <mc:Fallback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9241FDB-4E20-3E45-9445-853A3B7F8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992" y="3328648"/>
                <a:ext cx="549702" cy="360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Right Brace 172">
            <a:extLst>
              <a:ext uri="{FF2B5EF4-FFF2-40B4-BE49-F238E27FC236}">
                <a16:creationId xmlns:a16="http://schemas.microsoft.com/office/drawing/2014/main" id="{06BAC9A0-EE6C-5045-BB6B-54909FB3A36C}"/>
              </a:ext>
            </a:extLst>
          </p:cNvPr>
          <p:cNvSpPr/>
          <p:nvPr/>
        </p:nvSpPr>
        <p:spPr>
          <a:xfrm rot="16200000">
            <a:off x="5983449" y="4885051"/>
            <a:ext cx="107742" cy="947066"/>
          </a:xfrm>
          <a:prstGeom prst="rightBrac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DFA865D6-E8C2-0547-B6B7-13940D6B8D09}"/>
                  </a:ext>
                </a:extLst>
              </p:cNvPr>
              <p:cNvSpPr txBox="1"/>
              <p:nvPr/>
            </p:nvSpPr>
            <p:spPr>
              <a:xfrm>
                <a:off x="5532298" y="5005287"/>
                <a:ext cx="10102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DFA865D6-E8C2-0547-B6B7-13940D6B8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298" y="5005287"/>
                <a:ext cx="101021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Freeform 100">
            <a:extLst>
              <a:ext uri="{FF2B5EF4-FFF2-40B4-BE49-F238E27FC236}">
                <a16:creationId xmlns:a16="http://schemas.microsoft.com/office/drawing/2014/main" id="{E72F6F50-E615-2D49-8757-51408C0F57C6}"/>
              </a:ext>
            </a:extLst>
          </p:cNvPr>
          <p:cNvSpPr/>
          <p:nvPr/>
        </p:nvSpPr>
        <p:spPr>
          <a:xfrm>
            <a:off x="5563788" y="3914401"/>
            <a:ext cx="2051425" cy="1011598"/>
          </a:xfrm>
          <a:custGeom>
            <a:avLst/>
            <a:gdLst>
              <a:gd name="connsiteX0" fmla="*/ 0 w 1847300"/>
              <a:gd name="connsiteY0" fmla="*/ 922149 h 922149"/>
              <a:gd name="connsiteX1" fmla="*/ 418455 w 1847300"/>
              <a:gd name="connsiteY1" fmla="*/ 627682 h 922149"/>
              <a:gd name="connsiteX2" fmla="*/ 697424 w 1847300"/>
              <a:gd name="connsiteY2" fmla="*/ 774916 h 922149"/>
              <a:gd name="connsiteX3" fmla="*/ 1193370 w 1847300"/>
              <a:gd name="connsiteY3" fmla="*/ 526943 h 922149"/>
              <a:gd name="connsiteX4" fmla="*/ 1844299 w 1847300"/>
              <a:gd name="connsiteY4" fmla="*/ 0 h 922149"/>
              <a:gd name="connsiteX0" fmla="*/ 0 w 1847143"/>
              <a:gd name="connsiteY0" fmla="*/ 922149 h 922149"/>
              <a:gd name="connsiteX1" fmla="*/ 418455 w 1847143"/>
              <a:gd name="connsiteY1" fmla="*/ 627682 h 922149"/>
              <a:gd name="connsiteX2" fmla="*/ 879080 w 1847143"/>
              <a:gd name="connsiteY2" fmla="*/ 789074 h 922149"/>
              <a:gd name="connsiteX3" fmla="*/ 1193370 w 1847143"/>
              <a:gd name="connsiteY3" fmla="*/ 526943 h 922149"/>
              <a:gd name="connsiteX4" fmla="*/ 1844299 w 1847143"/>
              <a:gd name="connsiteY4" fmla="*/ 0 h 922149"/>
              <a:gd name="connsiteX0" fmla="*/ 0 w 1847631"/>
              <a:gd name="connsiteY0" fmla="*/ 922149 h 922149"/>
              <a:gd name="connsiteX1" fmla="*/ 418455 w 1847631"/>
              <a:gd name="connsiteY1" fmla="*/ 627682 h 922149"/>
              <a:gd name="connsiteX2" fmla="*/ 879080 w 1847631"/>
              <a:gd name="connsiteY2" fmla="*/ 789074 h 922149"/>
              <a:gd name="connsiteX3" fmla="*/ 1277211 w 1847631"/>
              <a:gd name="connsiteY3" fmla="*/ 541101 h 922149"/>
              <a:gd name="connsiteX4" fmla="*/ 1844299 w 1847631"/>
              <a:gd name="connsiteY4" fmla="*/ 0 h 922149"/>
              <a:gd name="connsiteX0" fmla="*/ 0 w 1847631"/>
              <a:gd name="connsiteY0" fmla="*/ 922149 h 922149"/>
              <a:gd name="connsiteX1" fmla="*/ 418455 w 1847631"/>
              <a:gd name="connsiteY1" fmla="*/ 868371 h 922149"/>
              <a:gd name="connsiteX2" fmla="*/ 879080 w 1847631"/>
              <a:gd name="connsiteY2" fmla="*/ 789074 h 922149"/>
              <a:gd name="connsiteX3" fmla="*/ 1277211 w 1847631"/>
              <a:gd name="connsiteY3" fmla="*/ 541101 h 922149"/>
              <a:gd name="connsiteX4" fmla="*/ 1844299 w 1847631"/>
              <a:gd name="connsiteY4" fmla="*/ 0 h 922149"/>
              <a:gd name="connsiteX0" fmla="*/ 0 w 1847631"/>
              <a:gd name="connsiteY0" fmla="*/ 922149 h 1145394"/>
              <a:gd name="connsiteX1" fmla="*/ 432428 w 1847631"/>
              <a:gd name="connsiteY1" fmla="*/ 1144456 h 1145394"/>
              <a:gd name="connsiteX2" fmla="*/ 879080 w 1847631"/>
              <a:gd name="connsiteY2" fmla="*/ 789074 h 1145394"/>
              <a:gd name="connsiteX3" fmla="*/ 1277211 w 1847631"/>
              <a:gd name="connsiteY3" fmla="*/ 541101 h 1145394"/>
              <a:gd name="connsiteX4" fmla="*/ 1844299 w 1847631"/>
              <a:gd name="connsiteY4" fmla="*/ 0 h 1145394"/>
              <a:gd name="connsiteX0" fmla="*/ 0 w 1847631"/>
              <a:gd name="connsiteY0" fmla="*/ 922149 h 1144927"/>
              <a:gd name="connsiteX1" fmla="*/ 432428 w 1847631"/>
              <a:gd name="connsiteY1" fmla="*/ 1144456 h 1144927"/>
              <a:gd name="connsiteX2" fmla="*/ 879080 w 1847631"/>
              <a:gd name="connsiteY2" fmla="*/ 789074 h 1144927"/>
              <a:gd name="connsiteX3" fmla="*/ 1277211 w 1847631"/>
              <a:gd name="connsiteY3" fmla="*/ 541101 h 1144927"/>
              <a:gd name="connsiteX4" fmla="*/ 1844299 w 1847631"/>
              <a:gd name="connsiteY4" fmla="*/ 0 h 1144927"/>
              <a:gd name="connsiteX0" fmla="*/ 0 w 1847214"/>
              <a:gd name="connsiteY0" fmla="*/ 922149 h 1144942"/>
              <a:gd name="connsiteX1" fmla="*/ 432428 w 1847214"/>
              <a:gd name="connsiteY1" fmla="*/ 1144456 h 1144942"/>
              <a:gd name="connsiteX2" fmla="*/ 879080 w 1847214"/>
              <a:gd name="connsiteY2" fmla="*/ 789074 h 1144942"/>
              <a:gd name="connsiteX3" fmla="*/ 1207344 w 1847214"/>
              <a:gd name="connsiteY3" fmla="*/ 491547 h 1144942"/>
              <a:gd name="connsiteX4" fmla="*/ 1844299 w 1847214"/>
              <a:gd name="connsiteY4" fmla="*/ 0 h 1144942"/>
              <a:gd name="connsiteX0" fmla="*/ 0 w 1847214"/>
              <a:gd name="connsiteY0" fmla="*/ 823042 h 1045835"/>
              <a:gd name="connsiteX1" fmla="*/ 432428 w 1847214"/>
              <a:gd name="connsiteY1" fmla="*/ 1045349 h 1045835"/>
              <a:gd name="connsiteX2" fmla="*/ 879080 w 1847214"/>
              <a:gd name="connsiteY2" fmla="*/ 689967 h 1045835"/>
              <a:gd name="connsiteX3" fmla="*/ 1207344 w 1847214"/>
              <a:gd name="connsiteY3" fmla="*/ 392440 h 1045835"/>
              <a:gd name="connsiteX4" fmla="*/ 1844299 w 1847214"/>
              <a:gd name="connsiteY4" fmla="*/ 0 h 1045835"/>
              <a:gd name="connsiteX0" fmla="*/ 0 w 1847214"/>
              <a:gd name="connsiteY0" fmla="*/ 695618 h 918411"/>
              <a:gd name="connsiteX1" fmla="*/ 432428 w 1847214"/>
              <a:gd name="connsiteY1" fmla="*/ 917925 h 918411"/>
              <a:gd name="connsiteX2" fmla="*/ 879080 w 1847214"/>
              <a:gd name="connsiteY2" fmla="*/ 562543 h 918411"/>
              <a:gd name="connsiteX3" fmla="*/ 1207344 w 1847214"/>
              <a:gd name="connsiteY3" fmla="*/ 265016 h 918411"/>
              <a:gd name="connsiteX4" fmla="*/ 1844299 w 1847214"/>
              <a:gd name="connsiteY4" fmla="*/ 0 h 918411"/>
              <a:gd name="connsiteX0" fmla="*/ 0 w 1847833"/>
              <a:gd name="connsiteY0" fmla="*/ 695618 h 918426"/>
              <a:gd name="connsiteX1" fmla="*/ 432428 w 1847833"/>
              <a:gd name="connsiteY1" fmla="*/ 917925 h 918426"/>
              <a:gd name="connsiteX2" fmla="*/ 879080 w 1847833"/>
              <a:gd name="connsiteY2" fmla="*/ 562543 h 918426"/>
              <a:gd name="connsiteX3" fmla="*/ 1305158 w 1847833"/>
              <a:gd name="connsiteY3" fmla="*/ 215462 h 918426"/>
              <a:gd name="connsiteX4" fmla="*/ 1844299 w 1847833"/>
              <a:gd name="connsiteY4" fmla="*/ 0 h 918426"/>
              <a:gd name="connsiteX0" fmla="*/ 0 w 1848056"/>
              <a:gd name="connsiteY0" fmla="*/ 695618 h 918426"/>
              <a:gd name="connsiteX1" fmla="*/ 432428 w 1848056"/>
              <a:gd name="connsiteY1" fmla="*/ 917925 h 918426"/>
              <a:gd name="connsiteX2" fmla="*/ 879080 w 1848056"/>
              <a:gd name="connsiteY2" fmla="*/ 562543 h 918426"/>
              <a:gd name="connsiteX3" fmla="*/ 1305158 w 1848056"/>
              <a:gd name="connsiteY3" fmla="*/ 215462 h 918426"/>
              <a:gd name="connsiteX4" fmla="*/ 1844299 w 1848056"/>
              <a:gd name="connsiteY4" fmla="*/ 0 h 918426"/>
              <a:gd name="connsiteX0" fmla="*/ 0 w 1848116"/>
              <a:gd name="connsiteY0" fmla="*/ 695618 h 918426"/>
              <a:gd name="connsiteX1" fmla="*/ 432428 w 1848116"/>
              <a:gd name="connsiteY1" fmla="*/ 917925 h 918426"/>
              <a:gd name="connsiteX2" fmla="*/ 879080 w 1848116"/>
              <a:gd name="connsiteY2" fmla="*/ 562543 h 918426"/>
              <a:gd name="connsiteX3" fmla="*/ 1305158 w 1848116"/>
              <a:gd name="connsiteY3" fmla="*/ 215462 h 918426"/>
              <a:gd name="connsiteX4" fmla="*/ 1844299 w 1848116"/>
              <a:gd name="connsiteY4" fmla="*/ 0 h 918426"/>
              <a:gd name="connsiteX0" fmla="*/ 0 w 1848116"/>
              <a:gd name="connsiteY0" fmla="*/ 695618 h 918984"/>
              <a:gd name="connsiteX1" fmla="*/ 432428 w 1848116"/>
              <a:gd name="connsiteY1" fmla="*/ 917925 h 918984"/>
              <a:gd name="connsiteX2" fmla="*/ 879080 w 1848116"/>
              <a:gd name="connsiteY2" fmla="*/ 562543 h 918984"/>
              <a:gd name="connsiteX3" fmla="*/ 1305158 w 1848116"/>
              <a:gd name="connsiteY3" fmla="*/ 215462 h 918984"/>
              <a:gd name="connsiteX4" fmla="*/ 1844299 w 1848116"/>
              <a:gd name="connsiteY4" fmla="*/ 0 h 918984"/>
              <a:gd name="connsiteX0" fmla="*/ 0 w 1848116"/>
              <a:gd name="connsiteY0" fmla="*/ 695618 h 918541"/>
              <a:gd name="connsiteX1" fmla="*/ 432428 w 1848116"/>
              <a:gd name="connsiteY1" fmla="*/ 917925 h 918541"/>
              <a:gd name="connsiteX2" fmla="*/ 879080 w 1848116"/>
              <a:gd name="connsiteY2" fmla="*/ 562543 h 918541"/>
              <a:gd name="connsiteX3" fmla="*/ 1305158 w 1848116"/>
              <a:gd name="connsiteY3" fmla="*/ 215462 h 918541"/>
              <a:gd name="connsiteX4" fmla="*/ 1844299 w 1848116"/>
              <a:gd name="connsiteY4" fmla="*/ 0 h 918541"/>
              <a:gd name="connsiteX0" fmla="*/ 0 w 1847876"/>
              <a:gd name="connsiteY0" fmla="*/ 695618 h 918034"/>
              <a:gd name="connsiteX1" fmla="*/ 432428 w 1847876"/>
              <a:gd name="connsiteY1" fmla="*/ 917925 h 918034"/>
              <a:gd name="connsiteX2" fmla="*/ 845292 w 1847876"/>
              <a:gd name="connsiteY2" fmla="*/ 651554 h 918034"/>
              <a:gd name="connsiteX3" fmla="*/ 1305158 w 1847876"/>
              <a:gd name="connsiteY3" fmla="*/ 215462 h 918034"/>
              <a:gd name="connsiteX4" fmla="*/ 1844299 w 1847876"/>
              <a:gd name="connsiteY4" fmla="*/ 0 h 918034"/>
              <a:gd name="connsiteX0" fmla="*/ 0 w 1849593"/>
              <a:gd name="connsiteY0" fmla="*/ 701711 h 924127"/>
              <a:gd name="connsiteX1" fmla="*/ 432428 w 1849593"/>
              <a:gd name="connsiteY1" fmla="*/ 924018 h 924127"/>
              <a:gd name="connsiteX2" fmla="*/ 845292 w 1849593"/>
              <a:gd name="connsiteY2" fmla="*/ 657647 h 924127"/>
              <a:gd name="connsiteX3" fmla="*/ 1453827 w 1849593"/>
              <a:gd name="connsiteY3" fmla="*/ 70921 h 924127"/>
              <a:gd name="connsiteX4" fmla="*/ 1844299 w 1849593"/>
              <a:gd name="connsiteY4" fmla="*/ 6093 h 92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9593" h="924127">
                <a:moveTo>
                  <a:pt x="0" y="701711"/>
                </a:moveTo>
                <a:cubicBezTo>
                  <a:pt x="151109" y="566747"/>
                  <a:pt x="291546" y="931362"/>
                  <a:pt x="432428" y="924018"/>
                </a:cubicBezTo>
                <a:cubicBezTo>
                  <a:pt x="573310" y="916674"/>
                  <a:pt x="675059" y="799830"/>
                  <a:pt x="845292" y="657647"/>
                </a:cubicBezTo>
                <a:cubicBezTo>
                  <a:pt x="1015525" y="515464"/>
                  <a:pt x="1287326" y="179513"/>
                  <a:pt x="1453827" y="70921"/>
                </a:cubicBezTo>
                <a:cubicBezTo>
                  <a:pt x="1620328" y="-37671"/>
                  <a:pt x="1890794" y="12551"/>
                  <a:pt x="1844299" y="6093"/>
                </a:cubicBezTo>
              </a:path>
            </a:pathLst>
          </a:custGeom>
          <a:noFill/>
          <a:ln w="22225">
            <a:solidFill>
              <a:schemeClr val="accent5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8E193FB-2247-2A44-8C65-659503994F42}"/>
              </a:ext>
            </a:extLst>
          </p:cNvPr>
          <p:cNvSpPr txBox="1"/>
          <p:nvPr/>
        </p:nvSpPr>
        <p:spPr>
          <a:xfrm>
            <a:off x="7564915" y="3645503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BG</a:t>
            </a:r>
            <a:r>
              <a:rPr lang="en-US" i="1" baseline="-25000"/>
              <a:t>t </a:t>
            </a:r>
            <a:r>
              <a:rPr lang="en-US" baseline="-25000"/>
              <a:t>+ 𝜏</a:t>
            </a:r>
            <a:endParaRPr lang="en-US" sz="1400" baseline="-2500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15995B0-DF16-6C40-A28A-721E2C18D69C}"/>
              </a:ext>
            </a:extLst>
          </p:cNvPr>
          <p:cNvSpPr/>
          <p:nvPr/>
        </p:nvSpPr>
        <p:spPr>
          <a:xfrm>
            <a:off x="7574284" y="3881063"/>
            <a:ext cx="64008" cy="59438"/>
          </a:xfrm>
          <a:prstGeom prst="ellipse">
            <a:avLst/>
          </a:prstGeom>
          <a:solidFill>
            <a:srgbClr val="0070C0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Star: 5 Points 330">
            <a:extLst>
              <a:ext uri="{FF2B5EF4-FFF2-40B4-BE49-F238E27FC236}">
                <a16:creationId xmlns:a16="http://schemas.microsoft.com/office/drawing/2014/main" id="{6BFD3CE0-9FCC-1D4A-8499-B6FCB2DE5769}"/>
              </a:ext>
            </a:extLst>
          </p:cNvPr>
          <p:cNvSpPr/>
          <p:nvPr/>
        </p:nvSpPr>
        <p:spPr>
          <a:xfrm>
            <a:off x="9542604" y="4207933"/>
            <a:ext cx="142655" cy="112918"/>
          </a:xfrm>
          <a:prstGeom prst="star5">
            <a:avLst/>
          </a:prstGeom>
          <a:solidFill>
            <a:srgbClr val="FF66CC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3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azvan">
  <a:themeElements>
    <a:clrScheme name="razvan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razv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zvan 1">
        <a:dk1>
          <a:srgbClr val="00458A"/>
        </a:dk1>
        <a:lt1>
          <a:srgbClr val="D7D6AE"/>
        </a:lt1>
        <a:dk2>
          <a:srgbClr val="000066"/>
        </a:dk2>
        <a:lt2>
          <a:srgbClr val="006666"/>
        </a:lt2>
        <a:accent1>
          <a:srgbClr val="007A77"/>
        </a:accent1>
        <a:accent2>
          <a:srgbClr val="005856"/>
        </a:accent2>
        <a:accent3>
          <a:srgbClr val="AAAAB8"/>
        </a:accent3>
        <a:accent4>
          <a:srgbClr val="B7B794"/>
        </a:accent4>
        <a:accent5>
          <a:srgbClr val="AABEBD"/>
        </a:accent5>
        <a:accent6>
          <a:srgbClr val="004F4D"/>
        </a:accent6>
        <a:hlink>
          <a:srgbClr val="A8A884"/>
        </a:hlink>
        <a:folHlink>
          <a:srgbClr val="867E5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zvan 2">
        <a:dk1>
          <a:srgbClr val="000066"/>
        </a:dk1>
        <a:lt1>
          <a:srgbClr val="FFFFFF"/>
        </a:lt1>
        <a:dk2>
          <a:srgbClr val="660066"/>
        </a:dk2>
        <a:lt2>
          <a:srgbClr val="FFFFCC"/>
        </a:lt2>
        <a:accent1>
          <a:srgbClr val="666699"/>
        </a:accent1>
        <a:accent2>
          <a:srgbClr val="000099"/>
        </a:accent2>
        <a:accent3>
          <a:srgbClr val="FFFFFF"/>
        </a:accent3>
        <a:accent4>
          <a:srgbClr val="000056"/>
        </a:accent4>
        <a:accent5>
          <a:srgbClr val="B8B8CA"/>
        </a:accent5>
        <a:accent6>
          <a:srgbClr val="00008A"/>
        </a:accent6>
        <a:hlink>
          <a:srgbClr val="006666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zvan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37373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zvan 4">
        <a:dk1>
          <a:srgbClr val="003300"/>
        </a:dk1>
        <a:lt1>
          <a:srgbClr val="DBD0B9"/>
        </a:lt1>
        <a:dk2>
          <a:srgbClr val="09472B"/>
        </a:dk2>
        <a:lt2>
          <a:srgbClr val="A38955"/>
        </a:lt2>
        <a:accent1>
          <a:srgbClr val="B8A378"/>
        </a:accent1>
        <a:accent2>
          <a:srgbClr val="8E774A"/>
        </a:accent2>
        <a:accent3>
          <a:srgbClr val="AAB1AC"/>
        </a:accent3>
        <a:accent4>
          <a:srgbClr val="BBB19E"/>
        </a:accent4>
        <a:accent5>
          <a:srgbClr val="D8CEBE"/>
        </a:accent5>
        <a:accent6>
          <a:srgbClr val="806B42"/>
        </a:accent6>
        <a:hlink>
          <a:srgbClr val="A7A743"/>
        </a:hlink>
        <a:folHlink>
          <a:srgbClr val="9197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zvan 5">
        <a:dk1>
          <a:srgbClr val="5F5F5F"/>
        </a:dk1>
        <a:lt1>
          <a:srgbClr val="DDDDDD"/>
        </a:lt1>
        <a:dk2>
          <a:srgbClr val="000000"/>
        </a:dk2>
        <a:lt2>
          <a:srgbClr val="5F5F5F"/>
        </a:lt2>
        <a:accent1>
          <a:srgbClr val="B2B2B2"/>
        </a:accent1>
        <a:accent2>
          <a:srgbClr val="808080"/>
        </a:accent2>
        <a:accent3>
          <a:srgbClr val="AAAAAA"/>
        </a:accent3>
        <a:accent4>
          <a:srgbClr val="BDBDBD"/>
        </a:accent4>
        <a:accent5>
          <a:srgbClr val="D5D5D5"/>
        </a:accent5>
        <a:accent6>
          <a:srgbClr val="737373"/>
        </a:accent6>
        <a:hlink>
          <a:srgbClr val="B2B2B2"/>
        </a:hlink>
        <a:folHlink>
          <a:srgbClr val="77777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</TotalTime>
  <Words>36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Cambria Math</vt:lpstr>
      <vt:lpstr>Times New Roman</vt:lpstr>
      <vt:lpstr>razvan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BGL Forecasting</dc:title>
  <dc:creator>Bunescu, Razvan</dc:creator>
  <cp:lastModifiedBy>Bunescu, Razvan</cp:lastModifiedBy>
  <cp:revision>46</cp:revision>
  <dcterms:created xsi:type="dcterms:W3CDTF">2020-05-07T20:00:05Z</dcterms:created>
  <dcterms:modified xsi:type="dcterms:W3CDTF">2020-05-11T02:24:43Z</dcterms:modified>
</cp:coreProperties>
</file>