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78" r:id="rId2"/>
    <p:sldId id="5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66FF"/>
    <a:srgbClr val="FFD8FF"/>
    <a:srgbClr val="009900"/>
    <a:srgbClr val="666699"/>
    <a:srgbClr val="CC6600"/>
    <a:srgbClr val="FFFF99"/>
    <a:srgbClr val="CC00CC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0"/>
    <p:restoredTop sz="94663"/>
  </p:normalViewPr>
  <p:slideViewPr>
    <p:cSldViewPr snapToGrid="0" snapToObjects="1">
      <p:cViewPr>
        <p:scale>
          <a:sx n="100" d="100"/>
          <a:sy n="100" d="100"/>
        </p:scale>
        <p:origin x="-67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9144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54019-BF32-4F77-AECD-EA5910BA65A1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E22F41-8889-4F12-98E1-CE2F963851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68" name="AutoShape 96"/>
          <p:cNvSpPr>
            <a:spLocks noChangeArrowheads="1"/>
          </p:cNvSpPr>
          <p:nvPr/>
        </p:nvSpPr>
        <p:spPr bwMode="auto">
          <a:xfrm>
            <a:off x="914400" y="1828801"/>
            <a:ext cx="10363200" cy="539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E6954"/>
              </a:gs>
              <a:gs pos="100000">
                <a:srgbClr val="D4AC90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752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78D68-C598-420A-89B4-EFE624CD6E30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DAF49-4E08-4B0B-881C-AE76A7BE7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C934-7D1E-4FF0-84B4-D40BEFA45083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A2E79-4067-42E7-96D9-0778651D7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DA48-C74B-4D6F-9393-FABE792F5108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A3052-A78B-4863-A435-17A51482A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9374F-15F7-4A0D-AC7C-FEBF7CC8D251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9FF05-BD1C-4249-8B6A-B24DD72E9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8285FF-6179-4BD1-ABC9-F8900F721945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FB5C3-F844-4E0D-8A96-F4CB5EFA7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D832A-2AC5-4543-AF8B-0B1D21809613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E4BE9-9A41-4AA5-BD85-177A0CACF1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D8345-BA01-46D1-84AA-1D6D27648CA7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50EBE-E285-4B52-918B-ADB7049B1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37B5A-0374-4A73-AD7A-E6D2C44A5ADF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67824-05F3-4029-B232-D790FCB31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1D97-5D69-4146-8D9A-F938AE03C33D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D0FBE-1671-4FB8-907B-46E855141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93E61-6A10-4AC2-AF27-83D06B3E3543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69225-49B1-4309-A047-AB0BC0C74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3300"/>
                </a:solidFill>
                <a:latin typeface="Arial" charset="0"/>
              </a:defRPr>
            </a:lvl1pPr>
          </a:lstStyle>
          <a:p>
            <a:fld id="{F3A663BC-5A98-4F6F-8B7A-D833650735B8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6633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663300"/>
                </a:solidFill>
                <a:latin typeface="Arial" charset="0"/>
              </a:defRPr>
            </a:lvl1pPr>
          </a:lstStyle>
          <a:p>
            <a:fld id="{CA6E3215-D00B-4043-93DD-9F80DE364E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" name="FormatShape" descr="\\Catalpa\standdsk\Mirrors\Ofc97Adm\Clipart\Photos\SPORTS\SKIING.JP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66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17122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71228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71228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71228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F2C1542-38F2-BA4C-BA62-663C4AC57017}"/>
              </a:ext>
            </a:extLst>
          </p:cNvPr>
          <p:cNvSpPr/>
          <p:nvPr/>
        </p:nvSpPr>
        <p:spPr>
          <a:xfrm>
            <a:off x="486704" y="3997800"/>
            <a:ext cx="5071729" cy="1407820"/>
          </a:xfrm>
          <a:custGeom>
            <a:avLst/>
            <a:gdLst>
              <a:gd name="connsiteX0" fmla="*/ 0 w 4029739"/>
              <a:gd name="connsiteY0" fmla="*/ 1309148 h 1309148"/>
              <a:gd name="connsiteX1" fmla="*/ 861237 w 4029739"/>
              <a:gd name="connsiteY1" fmla="*/ 362851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572755 w 4029739"/>
              <a:gd name="connsiteY1" fmla="*/ 379604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816162 w 4029739"/>
              <a:gd name="connsiteY1" fmla="*/ 387980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798215 h 856244"/>
              <a:gd name="connsiteX1" fmla="*/ 843207 w 4056784"/>
              <a:gd name="connsiteY1" fmla="*/ 379622 h 856244"/>
              <a:gd name="connsiteX2" fmla="*/ 1473072 w 4056784"/>
              <a:gd name="connsiteY2" fmla="*/ 726632 h 856244"/>
              <a:gd name="connsiteX3" fmla="*/ 1954321 w 4056784"/>
              <a:gd name="connsiteY3" fmla="*/ 1362 h 856244"/>
              <a:gd name="connsiteX4" fmla="*/ 2355575 w 4056784"/>
              <a:gd name="connsiteY4" fmla="*/ 535246 h 856244"/>
              <a:gd name="connsiteX5" fmla="*/ 3153017 w 4056784"/>
              <a:gd name="connsiteY5" fmla="*/ 163107 h 856244"/>
              <a:gd name="connsiteX6" fmla="*/ 3418831 w 4056784"/>
              <a:gd name="connsiteY6" fmla="*/ 854223 h 856244"/>
              <a:gd name="connsiteX7" fmla="*/ 4056784 w 4056784"/>
              <a:gd name="connsiteY7" fmla="*/ 333228 h 856244"/>
              <a:gd name="connsiteX0" fmla="*/ 0 w 4056784"/>
              <a:gd name="connsiteY0" fmla="*/ 796964 h 854993"/>
              <a:gd name="connsiteX1" fmla="*/ 843207 w 4056784"/>
              <a:gd name="connsiteY1" fmla="*/ 378371 h 854993"/>
              <a:gd name="connsiteX2" fmla="*/ 1473072 w 4056784"/>
              <a:gd name="connsiteY2" fmla="*/ 725381 h 854993"/>
              <a:gd name="connsiteX3" fmla="*/ 1954321 w 4056784"/>
              <a:gd name="connsiteY3" fmla="*/ 111 h 854993"/>
              <a:gd name="connsiteX4" fmla="*/ 2355575 w 4056784"/>
              <a:gd name="connsiteY4" fmla="*/ 533995 h 854993"/>
              <a:gd name="connsiteX5" fmla="*/ 3153017 w 4056784"/>
              <a:gd name="connsiteY5" fmla="*/ 161856 h 854993"/>
              <a:gd name="connsiteX6" fmla="*/ 3418831 w 4056784"/>
              <a:gd name="connsiteY6" fmla="*/ 852972 h 854993"/>
              <a:gd name="connsiteX7" fmla="*/ 4056784 w 4056784"/>
              <a:gd name="connsiteY7" fmla="*/ 331977 h 85499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3431"/>
              <a:gd name="connsiteX1" fmla="*/ 843207 w 4056784"/>
              <a:gd name="connsiteY1" fmla="*/ 378261 h 853431"/>
              <a:gd name="connsiteX2" fmla="*/ 1473072 w 4056784"/>
              <a:gd name="connsiteY2" fmla="*/ 725271 h 853431"/>
              <a:gd name="connsiteX3" fmla="*/ 1954321 w 4056784"/>
              <a:gd name="connsiteY3" fmla="*/ 1 h 853431"/>
              <a:gd name="connsiteX4" fmla="*/ 2283454 w 4056784"/>
              <a:gd name="connsiteY4" fmla="*/ 726538 h 853431"/>
              <a:gd name="connsiteX5" fmla="*/ 2747339 w 4056784"/>
              <a:gd name="connsiteY5" fmla="*/ 245508 h 853431"/>
              <a:gd name="connsiteX6" fmla="*/ 3418831 w 4056784"/>
              <a:gd name="connsiteY6" fmla="*/ 852862 h 853431"/>
              <a:gd name="connsiteX7" fmla="*/ 4056784 w 4056784"/>
              <a:gd name="connsiteY7" fmla="*/ 331867 h 853431"/>
              <a:gd name="connsiteX0" fmla="*/ 0 w 4056784"/>
              <a:gd name="connsiteY0" fmla="*/ 796854 h 1179795"/>
              <a:gd name="connsiteX1" fmla="*/ 843207 w 4056784"/>
              <a:gd name="connsiteY1" fmla="*/ 378261 h 1179795"/>
              <a:gd name="connsiteX2" fmla="*/ 1473072 w 4056784"/>
              <a:gd name="connsiteY2" fmla="*/ 725271 h 1179795"/>
              <a:gd name="connsiteX3" fmla="*/ 1954321 w 4056784"/>
              <a:gd name="connsiteY3" fmla="*/ 1 h 1179795"/>
              <a:gd name="connsiteX4" fmla="*/ 2283454 w 4056784"/>
              <a:gd name="connsiteY4" fmla="*/ 726538 h 1179795"/>
              <a:gd name="connsiteX5" fmla="*/ 2747339 w 4056784"/>
              <a:gd name="connsiteY5" fmla="*/ 245508 h 1179795"/>
              <a:gd name="connsiteX6" fmla="*/ 3148379 w 4056784"/>
              <a:gd name="connsiteY6" fmla="*/ 1179536 h 1179795"/>
              <a:gd name="connsiteX7" fmla="*/ 4056784 w 4056784"/>
              <a:gd name="connsiteY7" fmla="*/ 331867 h 1179795"/>
              <a:gd name="connsiteX0" fmla="*/ 0 w 3569970"/>
              <a:gd name="connsiteY0" fmla="*/ 796854 h 1183862"/>
              <a:gd name="connsiteX1" fmla="*/ 843207 w 3569970"/>
              <a:gd name="connsiteY1" fmla="*/ 378261 h 1183862"/>
              <a:gd name="connsiteX2" fmla="*/ 1473072 w 3569970"/>
              <a:gd name="connsiteY2" fmla="*/ 725271 h 1183862"/>
              <a:gd name="connsiteX3" fmla="*/ 1954321 w 3569970"/>
              <a:gd name="connsiteY3" fmla="*/ 1 h 1183862"/>
              <a:gd name="connsiteX4" fmla="*/ 2283454 w 3569970"/>
              <a:gd name="connsiteY4" fmla="*/ 726538 h 1183862"/>
              <a:gd name="connsiteX5" fmla="*/ 2747339 w 3569970"/>
              <a:gd name="connsiteY5" fmla="*/ 245508 h 1183862"/>
              <a:gd name="connsiteX6" fmla="*/ 3148379 w 3569970"/>
              <a:gd name="connsiteY6" fmla="*/ 1179536 h 1183862"/>
              <a:gd name="connsiteX7" fmla="*/ 3569970 w 3569970"/>
              <a:gd name="connsiteY7" fmla="*/ 549648 h 1183862"/>
              <a:gd name="connsiteX0" fmla="*/ 0 w 3569970"/>
              <a:gd name="connsiteY0" fmla="*/ 796854 h 1183435"/>
              <a:gd name="connsiteX1" fmla="*/ 843207 w 3569970"/>
              <a:gd name="connsiteY1" fmla="*/ 378261 h 1183435"/>
              <a:gd name="connsiteX2" fmla="*/ 1473072 w 3569970"/>
              <a:gd name="connsiteY2" fmla="*/ 725271 h 1183435"/>
              <a:gd name="connsiteX3" fmla="*/ 1954321 w 3569970"/>
              <a:gd name="connsiteY3" fmla="*/ 1 h 1183435"/>
              <a:gd name="connsiteX4" fmla="*/ 2283454 w 3569970"/>
              <a:gd name="connsiteY4" fmla="*/ 726538 h 1183435"/>
              <a:gd name="connsiteX5" fmla="*/ 2747339 w 3569970"/>
              <a:gd name="connsiteY5" fmla="*/ 245508 h 1183435"/>
              <a:gd name="connsiteX6" fmla="*/ 3148379 w 3569970"/>
              <a:gd name="connsiteY6" fmla="*/ 1179536 h 1183435"/>
              <a:gd name="connsiteX7" fmla="*/ 3569970 w 3569970"/>
              <a:gd name="connsiteY7" fmla="*/ 549648 h 1183435"/>
              <a:gd name="connsiteX0" fmla="*/ 0 w 3569970"/>
              <a:gd name="connsiteY0" fmla="*/ 796854 h 1216695"/>
              <a:gd name="connsiteX1" fmla="*/ 843207 w 3569970"/>
              <a:gd name="connsiteY1" fmla="*/ 378261 h 1216695"/>
              <a:gd name="connsiteX2" fmla="*/ 1473072 w 3569970"/>
              <a:gd name="connsiteY2" fmla="*/ 725271 h 1216695"/>
              <a:gd name="connsiteX3" fmla="*/ 1954321 w 3569970"/>
              <a:gd name="connsiteY3" fmla="*/ 1 h 1216695"/>
              <a:gd name="connsiteX4" fmla="*/ 2283454 w 3569970"/>
              <a:gd name="connsiteY4" fmla="*/ 726538 h 1216695"/>
              <a:gd name="connsiteX5" fmla="*/ 2747339 w 3569970"/>
              <a:gd name="connsiteY5" fmla="*/ 245508 h 1216695"/>
              <a:gd name="connsiteX6" fmla="*/ 3463908 w 3569970"/>
              <a:gd name="connsiteY6" fmla="*/ 1213041 h 1216695"/>
              <a:gd name="connsiteX7" fmla="*/ 3569970 w 3569970"/>
              <a:gd name="connsiteY7" fmla="*/ 549648 h 1216695"/>
              <a:gd name="connsiteX0" fmla="*/ 0 w 4092844"/>
              <a:gd name="connsiteY0" fmla="*/ 796854 h 1219014"/>
              <a:gd name="connsiteX1" fmla="*/ 843207 w 4092844"/>
              <a:gd name="connsiteY1" fmla="*/ 378261 h 1219014"/>
              <a:gd name="connsiteX2" fmla="*/ 1473072 w 4092844"/>
              <a:gd name="connsiteY2" fmla="*/ 725271 h 1219014"/>
              <a:gd name="connsiteX3" fmla="*/ 1954321 w 4092844"/>
              <a:gd name="connsiteY3" fmla="*/ 1 h 1219014"/>
              <a:gd name="connsiteX4" fmla="*/ 2283454 w 4092844"/>
              <a:gd name="connsiteY4" fmla="*/ 726538 h 1219014"/>
              <a:gd name="connsiteX5" fmla="*/ 2747339 w 4092844"/>
              <a:gd name="connsiteY5" fmla="*/ 245508 h 1219014"/>
              <a:gd name="connsiteX6" fmla="*/ 3463908 w 4092844"/>
              <a:gd name="connsiteY6" fmla="*/ 1213041 h 1219014"/>
              <a:gd name="connsiteX7" fmla="*/ 4092844 w 4092844"/>
              <a:gd name="connsiteY7" fmla="*/ 616659 h 1219014"/>
              <a:gd name="connsiteX0" fmla="*/ 0 w 4092844"/>
              <a:gd name="connsiteY0" fmla="*/ 796854 h 1111839"/>
              <a:gd name="connsiteX1" fmla="*/ 843207 w 4092844"/>
              <a:gd name="connsiteY1" fmla="*/ 378261 h 1111839"/>
              <a:gd name="connsiteX2" fmla="*/ 1473072 w 4092844"/>
              <a:gd name="connsiteY2" fmla="*/ 725271 h 1111839"/>
              <a:gd name="connsiteX3" fmla="*/ 1954321 w 4092844"/>
              <a:gd name="connsiteY3" fmla="*/ 1 h 1111839"/>
              <a:gd name="connsiteX4" fmla="*/ 2283454 w 4092844"/>
              <a:gd name="connsiteY4" fmla="*/ 726538 h 1111839"/>
              <a:gd name="connsiteX5" fmla="*/ 2747339 w 4092844"/>
              <a:gd name="connsiteY5" fmla="*/ 245508 h 1111839"/>
              <a:gd name="connsiteX6" fmla="*/ 3617165 w 4092844"/>
              <a:gd name="connsiteY6" fmla="*/ 1104150 h 1111839"/>
              <a:gd name="connsiteX7" fmla="*/ 4092844 w 4092844"/>
              <a:gd name="connsiteY7" fmla="*/ 616659 h 1111839"/>
              <a:gd name="connsiteX0" fmla="*/ 0 w 4300191"/>
              <a:gd name="connsiteY0" fmla="*/ 796854 h 1109068"/>
              <a:gd name="connsiteX1" fmla="*/ 843207 w 4300191"/>
              <a:gd name="connsiteY1" fmla="*/ 378261 h 1109068"/>
              <a:gd name="connsiteX2" fmla="*/ 1473072 w 4300191"/>
              <a:gd name="connsiteY2" fmla="*/ 725271 h 1109068"/>
              <a:gd name="connsiteX3" fmla="*/ 1954321 w 4300191"/>
              <a:gd name="connsiteY3" fmla="*/ 1 h 1109068"/>
              <a:gd name="connsiteX4" fmla="*/ 2283454 w 4300191"/>
              <a:gd name="connsiteY4" fmla="*/ 726538 h 1109068"/>
              <a:gd name="connsiteX5" fmla="*/ 2747339 w 4300191"/>
              <a:gd name="connsiteY5" fmla="*/ 245508 h 1109068"/>
              <a:gd name="connsiteX6" fmla="*/ 3617165 w 4300191"/>
              <a:gd name="connsiteY6" fmla="*/ 1104150 h 1109068"/>
              <a:gd name="connsiteX7" fmla="*/ 4300191 w 4300191"/>
              <a:gd name="connsiteY7" fmla="*/ 558026 h 110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191" h="1109068">
                <a:moveTo>
                  <a:pt x="0" y="796854"/>
                </a:moveTo>
                <a:cubicBezTo>
                  <a:pt x="373223" y="455314"/>
                  <a:pt x="597695" y="390191"/>
                  <a:pt x="843207" y="378261"/>
                </a:cubicBezTo>
                <a:cubicBezTo>
                  <a:pt x="1088719" y="366331"/>
                  <a:pt x="1287886" y="788314"/>
                  <a:pt x="1473072" y="725271"/>
                </a:cubicBezTo>
                <a:cubicBezTo>
                  <a:pt x="1658258" y="662228"/>
                  <a:pt x="1819257" y="-210"/>
                  <a:pt x="1954321" y="1"/>
                </a:cubicBezTo>
                <a:cubicBezTo>
                  <a:pt x="2089385" y="212"/>
                  <a:pt x="2151284" y="685620"/>
                  <a:pt x="2283454" y="726538"/>
                </a:cubicBezTo>
                <a:cubicBezTo>
                  <a:pt x="2415624" y="767456"/>
                  <a:pt x="2525054" y="182573"/>
                  <a:pt x="2747339" y="245508"/>
                </a:cubicBezTo>
                <a:cubicBezTo>
                  <a:pt x="2969624" y="308443"/>
                  <a:pt x="3358356" y="1052064"/>
                  <a:pt x="3617165" y="1104150"/>
                </a:cubicBezTo>
                <a:cubicBezTo>
                  <a:pt x="3875974" y="1156236"/>
                  <a:pt x="4038498" y="782443"/>
                  <a:pt x="4300191" y="558026"/>
                </a:cubicBezTo>
              </a:path>
            </a:pathLst>
          </a:custGeom>
          <a:noFill/>
          <a:ln w="31750">
            <a:solidFill>
              <a:srgbClr val="0048AA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71729"/>
                      <a:gd name="connsiteY0" fmla="*/ 1011504 h 1407820"/>
                      <a:gd name="connsiteX1" fmla="*/ 994494 w 5071729"/>
                      <a:gd name="connsiteY1" fmla="*/ 480153 h 1407820"/>
                      <a:gd name="connsiteX2" fmla="*/ 1737369 w 5071729"/>
                      <a:gd name="connsiteY2" fmla="*/ 920638 h 1407820"/>
                      <a:gd name="connsiteX3" fmla="*/ 2304964 w 5071729"/>
                      <a:gd name="connsiteY3" fmla="*/ 1 h 1407820"/>
                      <a:gd name="connsiteX4" fmla="*/ 2693150 w 5071729"/>
                      <a:gd name="connsiteY4" fmla="*/ 922247 h 1407820"/>
                      <a:gd name="connsiteX5" fmla="*/ 3240265 w 5071729"/>
                      <a:gd name="connsiteY5" fmla="*/ 311641 h 1407820"/>
                      <a:gd name="connsiteX6" fmla="*/ 4266154 w 5071729"/>
                      <a:gd name="connsiteY6" fmla="*/ 1401577 h 1407820"/>
                      <a:gd name="connsiteX7" fmla="*/ 5071729 w 5071729"/>
                      <a:gd name="connsiteY7" fmla="*/ 708342 h 1407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71729" h="1407820" extrusionOk="0">
                        <a:moveTo>
                          <a:pt x="0" y="1011504"/>
                        </a:moveTo>
                        <a:cubicBezTo>
                          <a:pt x="409914" y="559290"/>
                          <a:pt x="669082" y="508752"/>
                          <a:pt x="994494" y="480153"/>
                        </a:cubicBezTo>
                        <a:cubicBezTo>
                          <a:pt x="1308549" y="470166"/>
                          <a:pt x="1512632" y="1000864"/>
                          <a:pt x="1737369" y="920638"/>
                        </a:cubicBezTo>
                        <a:cubicBezTo>
                          <a:pt x="1954406" y="841955"/>
                          <a:pt x="2141363" y="23525"/>
                          <a:pt x="2304964" y="1"/>
                        </a:cubicBezTo>
                        <a:cubicBezTo>
                          <a:pt x="2448610" y="-8294"/>
                          <a:pt x="2541171" y="872172"/>
                          <a:pt x="2693150" y="922247"/>
                        </a:cubicBezTo>
                        <a:cubicBezTo>
                          <a:pt x="2879417" y="977791"/>
                          <a:pt x="2994922" y="197128"/>
                          <a:pt x="3240265" y="311641"/>
                        </a:cubicBezTo>
                        <a:cubicBezTo>
                          <a:pt x="3483619" y="388647"/>
                          <a:pt x="3942008" y="1353256"/>
                          <a:pt x="4266154" y="1401577"/>
                        </a:cubicBezTo>
                        <a:cubicBezTo>
                          <a:pt x="4565705" y="1413388"/>
                          <a:pt x="4723127" y="1048739"/>
                          <a:pt x="5071729" y="70834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CF367-F77D-1D4F-8F5C-A58E5703FEA6}"/>
              </a:ext>
            </a:extLst>
          </p:cNvPr>
          <p:cNvCxnSpPr>
            <a:cxnSpLocks/>
          </p:cNvCxnSpPr>
          <p:nvPr/>
        </p:nvCxnSpPr>
        <p:spPr>
          <a:xfrm flipV="1">
            <a:off x="486703" y="6175379"/>
            <a:ext cx="8690518" cy="2750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B98DD-C1A7-6348-B732-E0C035CEA772}"/>
              </a:ext>
            </a:extLst>
          </p:cNvPr>
          <p:cNvCxnSpPr>
            <a:cxnSpLocks/>
          </p:cNvCxnSpPr>
          <p:nvPr/>
        </p:nvCxnSpPr>
        <p:spPr>
          <a:xfrm flipV="1">
            <a:off x="486703" y="2754177"/>
            <a:ext cx="41246" cy="344870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3A8A21-4DD7-794D-B6ED-2C70131EB6C3}"/>
              </a:ext>
            </a:extLst>
          </p:cNvPr>
          <p:cNvSpPr txBox="1"/>
          <p:nvPr/>
        </p:nvSpPr>
        <p:spPr>
          <a:xfrm>
            <a:off x="5512232" y="586291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F71D4-84CB-2443-80E5-DB32435CB49A}"/>
              </a:ext>
            </a:extLst>
          </p:cNvPr>
          <p:cNvSpPr txBox="1"/>
          <p:nvPr/>
        </p:nvSpPr>
        <p:spPr>
          <a:xfrm>
            <a:off x="7583457" y="5860711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+ 10 + 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C23D0-2799-404C-BDA1-66F4755B9C53}"/>
              </a:ext>
            </a:extLst>
          </p:cNvPr>
          <p:cNvSpPr txBox="1"/>
          <p:nvPr/>
        </p:nvSpPr>
        <p:spPr>
          <a:xfrm rot="16200000">
            <a:off x="-730744" y="5017848"/>
            <a:ext cx="201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B932AA-BE1B-6643-B3D6-01546F23DFC2}"/>
              </a:ext>
            </a:extLst>
          </p:cNvPr>
          <p:cNvGrpSpPr/>
          <p:nvPr/>
        </p:nvGrpSpPr>
        <p:grpSpPr>
          <a:xfrm>
            <a:off x="486703" y="5661501"/>
            <a:ext cx="8323162" cy="311026"/>
            <a:chOff x="838200" y="5105400"/>
            <a:chExt cx="8323162" cy="31102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A6E852-2097-824A-B4B4-654BDCE8A93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105400"/>
              <a:ext cx="38862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A134F6-99C1-B543-8CE6-DFF9BEB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3751162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A422D0-EEBE-A44C-B59C-645BA9A4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27F644-1326-C548-90C8-04F8F61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D2D4F5-7784-2241-A07D-378BA387994C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416426"/>
              <a:ext cx="6858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03E5AB6-BB93-425B-A20E-D5198FF1E5FC}"/>
              </a:ext>
            </a:extLst>
          </p:cNvPr>
          <p:cNvSpPr/>
          <p:nvPr/>
        </p:nvSpPr>
        <p:spPr>
          <a:xfrm>
            <a:off x="5426644" y="2324574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B6D4825-89AD-41C9-BAEA-A3FCB7F4B5EB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5690375" y="2533330"/>
            <a:ext cx="412662" cy="433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49BD7C-E921-4E7A-A8A3-B58BA30C346B}"/>
              </a:ext>
            </a:extLst>
          </p:cNvPr>
          <p:cNvCxnSpPr>
            <a:cxnSpLocks/>
          </p:cNvCxnSpPr>
          <p:nvPr/>
        </p:nvCxnSpPr>
        <p:spPr>
          <a:xfrm flipV="1">
            <a:off x="7086806" y="2536609"/>
            <a:ext cx="357510" cy="3832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ABE3CB9-C481-414F-82A4-568142F05927}"/>
              </a:ext>
            </a:extLst>
          </p:cNvPr>
          <p:cNvCxnSpPr>
            <a:cxnSpLocks/>
          </p:cNvCxnSpPr>
          <p:nvPr/>
        </p:nvCxnSpPr>
        <p:spPr>
          <a:xfrm rot="10800000">
            <a:off x="7607186" y="2754177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8768436-0D9F-4E1E-8E31-8DDC258490D1}"/>
              </a:ext>
            </a:extLst>
          </p:cNvPr>
          <p:cNvCxnSpPr>
            <a:cxnSpLocks/>
          </p:cNvCxnSpPr>
          <p:nvPr/>
        </p:nvCxnSpPr>
        <p:spPr>
          <a:xfrm rot="10800000">
            <a:off x="5558433" y="2754177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0732B9B-C779-476C-B114-0041491B204A}"/>
              </a:ext>
            </a:extLst>
          </p:cNvPr>
          <p:cNvCxnSpPr/>
          <p:nvPr/>
        </p:nvCxnSpPr>
        <p:spPr>
          <a:xfrm>
            <a:off x="4408775" y="2560390"/>
            <a:ext cx="3274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A2411A3-0D60-444E-8624-99850E82B2E6}"/>
              </a:ext>
            </a:extLst>
          </p:cNvPr>
          <p:cNvCxnSpPr>
            <a:cxnSpLocks/>
          </p:cNvCxnSpPr>
          <p:nvPr/>
        </p:nvCxnSpPr>
        <p:spPr>
          <a:xfrm flipH="1" flipV="1">
            <a:off x="4886061" y="2754179"/>
            <a:ext cx="29716" cy="261673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85231BA-713C-4936-AC2F-852A67A97610}"/>
              </a:ext>
            </a:extLst>
          </p:cNvPr>
          <p:cNvCxnSpPr>
            <a:cxnSpLocks/>
          </p:cNvCxnSpPr>
          <p:nvPr/>
        </p:nvCxnSpPr>
        <p:spPr>
          <a:xfrm flipH="1" flipV="1">
            <a:off x="4217466" y="2754180"/>
            <a:ext cx="17198" cy="213071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59FF-D8DD-4D96-BB61-C4E91B5B622D}"/>
              </a:ext>
            </a:extLst>
          </p:cNvPr>
          <p:cNvCxnSpPr>
            <a:cxnSpLocks/>
          </p:cNvCxnSpPr>
          <p:nvPr/>
        </p:nvCxnSpPr>
        <p:spPr>
          <a:xfrm rot="10800000">
            <a:off x="3544566" y="2754177"/>
            <a:ext cx="0" cy="167247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462CFC8-593E-44A0-885D-392FDAFF870D}"/>
              </a:ext>
            </a:extLst>
          </p:cNvPr>
          <p:cNvCxnSpPr>
            <a:cxnSpLocks/>
          </p:cNvCxnSpPr>
          <p:nvPr/>
        </p:nvCxnSpPr>
        <p:spPr>
          <a:xfrm flipV="1">
            <a:off x="2875175" y="2754179"/>
            <a:ext cx="1320" cy="125221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B149C16-BB69-4BD4-86FD-941FAB3D141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207900" y="2754179"/>
            <a:ext cx="16174" cy="21642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30ADCC2-EA0B-4EC0-864C-366B88890453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1683126" y="2526906"/>
            <a:ext cx="327462" cy="30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34B15A0-631C-44A7-9EC3-4143CD60E877}"/>
              </a:ext>
            </a:extLst>
          </p:cNvPr>
          <p:cNvCxnSpPr>
            <a:cxnSpLocks/>
          </p:cNvCxnSpPr>
          <p:nvPr/>
        </p:nvCxnSpPr>
        <p:spPr>
          <a:xfrm flipV="1">
            <a:off x="1517930" y="2754179"/>
            <a:ext cx="17069" cy="17373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5E311E4-3530-43B7-B778-29A233F7AA60}"/>
              </a:ext>
            </a:extLst>
          </p:cNvPr>
          <p:cNvSpPr/>
          <p:nvPr/>
        </p:nvSpPr>
        <p:spPr>
          <a:xfrm>
            <a:off x="756849" y="2324574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3541B99-0972-4A81-ABBE-78C04D9F29C2}"/>
              </a:ext>
            </a:extLst>
          </p:cNvPr>
          <p:cNvCxnSpPr>
            <a:cxnSpLocks/>
            <a:stCxn id="274" idx="3"/>
            <a:endCxn id="92" idx="1"/>
          </p:cNvCxnSpPr>
          <p:nvPr/>
        </p:nvCxnSpPr>
        <p:spPr>
          <a:xfrm flipV="1">
            <a:off x="1020580" y="2529953"/>
            <a:ext cx="398815" cy="770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7F621FE-53ED-4B02-BA83-0E6F2CD0AD5E}"/>
              </a:ext>
            </a:extLst>
          </p:cNvPr>
          <p:cNvCxnSpPr>
            <a:cxnSpLocks/>
          </p:cNvCxnSpPr>
          <p:nvPr/>
        </p:nvCxnSpPr>
        <p:spPr>
          <a:xfrm flipV="1">
            <a:off x="853647" y="2754178"/>
            <a:ext cx="11862" cy="194314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E737BA02-2AEB-41C9-B8CB-276FA592F469}"/>
              </a:ext>
            </a:extLst>
          </p:cNvPr>
          <p:cNvSpPr/>
          <p:nvPr/>
        </p:nvSpPr>
        <p:spPr>
          <a:xfrm>
            <a:off x="1474642" y="3194987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B41B7B34-BF31-454E-9066-722F75F1ED81}"/>
              </a:ext>
            </a:extLst>
          </p:cNvPr>
          <p:cNvSpPr/>
          <p:nvPr/>
        </p:nvSpPr>
        <p:spPr>
          <a:xfrm>
            <a:off x="2814823" y="3197190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DD3EEDB-DDC5-4D99-8487-A31F3C8DC7FE}"/>
              </a:ext>
            </a:extLst>
          </p:cNvPr>
          <p:cNvSpPr/>
          <p:nvPr/>
        </p:nvSpPr>
        <p:spPr>
          <a:xfrm>
            <a:off x="4169919" y="3194987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F4849AB7-3B14-474A-A105-7E922D9D2D63}"/>
              </a:ext>
            </a:extLst>
          </p:cNvPr>
          <p:cNvSpPr/>
          <p:nvPr/>
        </p:nvSpPr>
        <p:spPr>
          <a:xfrm>
            <a:off x="5517157" y="3197190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AB4EF34-215E-4A47-BF22-07A4E65F0FBA}"/>
              </a:ext>
            </a:extLst>
          </p:cNvPr>
          <p:cNvSpPr txBox="1"/>
          <p:nvPr/>
        </p:nvSpPr>
        <p:spPr>
          <a:xfrm>
            <a:off x="952826" y="2998919"/>
            <a:ext cx="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bolus</a:t>
            </a:r>
          </a:p>
        </p:txBody>
      </p:sp>
      <p:sp>
        <p:nvSpPr>
          <p:cNvPr id="331" name="Star: 5 Points 330">
            <a:extLst>
              <a:ext uri="{FF2B5EF4-FFF2-40B4-BE49-F238E27FC236}">
                <a16:creationId xmlns:a16="http://schemas.microsoft.com/office/drawing/2014/main" id="{2DEDECD2-ED86-4F17-8554-FE9C7544DB34}"/>
              </a:ext>
            </a:extLst>
          </p:cNvPr>
          <p:cNvSpPr/>
          <p:nvPr/>
        </p:nvSpPr>
        <p:spPr>
          <a:xfrm>
            <a:off x="5943871" y="3725751"/>
            <a:ext cx="142655" cy="112918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027DAD7-EAC4-48EF-B898-4D1114AC4B7B}"/>
              </a:ext>
            </a:extLst>
          </p:cNvPr>
          <p:cNvSpPr txBox="1"/>
          <p:nvPr/>
        </p:nvSpPr>
        <p:spPr>
          <a:xfrm>
            <a:off x="5989853" y="586910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10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6E1D299D-DE15-46B3-A5C9-1FBE247AAB50}"/>
              </a:ext>
            </a:extLst>
          </p:cNvPr>
          <p:cNvCxnSpPr>
            <a:cxnSpLocks/>
          </p:cNvCxnSpPr>
          <p:nvPr/>
        </p:nvCxnSpPr>
        <p:spPr>
          <a:xfrm flipV="1">
            <a:off x="7607185" y="4426651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A88DA4-902B-462F-8149-2F0C01C51D30}"/>
              </a:ext>
            </a:extLst>
          </p:cNvPr>
          <p:cNvCxnSpPr>
            <a:cxnSpLocks/>
          </p:cNvCxnSpPr>
          <p:nvPr/>
        </p:nvCxnSpPr>
        <p:spPr>
          <a:xfrm flipH="1" flipV="1">
            <a:off x="6011961" y="3857196"/>
            <a:ext cx="3237" cy="2303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8892E12-0425-493D-8244-9751F4E0D03C}"/>
              </a:ext>
            </a:extLst>
          </p:cNvPr>
          <p:cNvCxnSpPr>
            <a:cxnSpLocks/>
          </p:cNvCxnSpPr>
          <p:nvPr/>
        </p:nvCxnSpPr>
        <p:spPr>
          <a:xfrm flipV="1">
            <a:off x="5558433" y="4426652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BDBC746C-8BE8-43D5-A517-FE9D34CFB15D}"/>
              </a:ext>
            </a:extLst>
          </p:cNvPr>
          <p:cNvSpPr/>
          <p:nvPr/>
        </p:nvSpPr>
        <p:spPr>
          <a:xfrm>
            <a:off x="6471164" y="3198105"/>
            <a:ext cx="101647" cy="990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0493876F-512B-481B-96E0-C74D612097E5}"/>
              </a:ext>
            </a:extLst>
          </p:cNvPr>
          <p:cNvSpPr/>
          <p:nvPr/>
        </p:nvSpPr>
        <p:spPr>
          <a:xfrm>
            <a:off x="2165973" y="3667598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BDA7716-AD6A-4273-B573-351CDD6CAB65}"/>
              </a:ext>
            </a:extLst>
          </p:cNvPr>
          <p:cNvSpPr/>
          <p:nvPr/>
        </p:nvSpPr>
        <p:spPr>
          <a:xfrm>
            <a:off x="4833492" y="3745126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EBCE4F3-84EF-4326-8DB9-421F4771C4D3}"/>
              </a:ext>
            </a:extLst>
          </p:cNvPr>
          <p:cNvSpPr/>
          <p:nvPr/>
        </p:nvSpPr>
        <p:spPr>
          <a:xfrm>
            <a:off x="7031840" y="3740223"/>
            <a:ext cx="100552" cy="1120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6D1663B-B6B3-4486-8C1A-9A0006B2E25B}"/>
              </a:ext>
            </a:extLst>
          </p:cNvPr>
          <p:cNvSpPr txBox="1"/>
          <p:nvPr/>
        </p:nvSpPr>
        <p:spPr>
          <a:xfrm>
            <a:off x="1685139" y="3390598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47BC7-D061-4F34-9120-8622CA18B01B}"/>
              </a:ext>
            </a:extLst>
          </p:cNvPr>
          <p:cNvSpPr txBox="1"/>
          <p:nvPr/>
        </p:nvSpPr>
        <p:spPr>
          <a:xfrm>
            <a:off x="507273" y="5336766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basal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0ECF9381-2F98-45AB-BB8D-7484B0C1D332}"/>
              </a:ext>
            </a:extLst>
          </p:cNvPr>
          <p:cNvSpPr/>
          <p:nvPr/>
        </p:nvSpPr>
        <p:spPr>
          <a:xfrm rot="10800000">
            <a:off x="8902569" y="3271568"/>
            <a:ext cx="1555220" cy="394277"/>
          </a:xfrm>
          <a:prstGeom prst="trapezoid">
            <a:avLst/>
          </a:prstGeom>
          <a:solidFill>
            <a:srgbClr val="FFD8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C14174-5116-4A65-AAA0-53635A1A6955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9680179" y="3665845"/>
            <a:ext cx="799" cy="58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3087B83-7734-462B-A8F7-DEE47D2A9247}"/>
              </a:ext>
            </a:extLst>
          </p:cNvPr>
          <p:cNvSpPr/>
          <p:nvPr/>
        </p:nvSpPr>
        <p:spPr>
          <a:xfrm rot="5400000">
            <a:off x="2911291" y="3764939"/>
            <a:ext cx="222555" cy="5071730"/>
          </a:xfrm>
          <a:prstGeom prst="rightBrace">
            <a:avLst/>
          </a:prstGeom>
          <a:ln w="158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2C045-CB0E-419D-92AB-0874BB8F43C8}"/>
              </a:ext>
            </a:extLst>
          </p:cNvPr>
          <p:cNvSpPr txBox="1"/>
          <p:nvPr/>
        </p:nvSpPr>
        <p:spPr>
          <a:xfrm>
            <a:off x="2795353" y="6388605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36FE163D-FCB8-4810-AA0E-ED6CE8F63BF9}"/>
              </a:ext>
            </a:extLst>
          </p:cNvPr>
          <p:cNvSpPr/>
          <p:nvPr/>
        </p:nvSpPr>
        <p:spPr>
          <a:xfrm rot="5400000">
            <a:off x="6480308" y="5276855"/>
            <a:ext cx="205001" cy="2048752"/>
          </a:xfrm>
          <a:prstGeom prst="rightBrac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FB76A108-75C7-4648-8D06-91D58754FC9B}"/>
              </a:ext>
            </a:extLst>
          </p:cNvPr>
          <p:cNvSpPr/>
          <p:nvPr/>
        </p:nvSpPr>
        <p:spPr>
          <a:xfrm rot="16200000">
            <a:off x="2806616" y="-59087"/>
            <a:ext cx="196909" cy="4191328"/>
          </a:xfrm>
          <a:prstGeom prst="rightBrace">
            <a:avLst/>
          </a:prstGeom>
          <a:ln w="12700">
            <a:solidFill>
              <a:srgbClr val="0066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9CF6E4E-DD58-4094-89C5-90466EAA34EB}"/>
              </a:ext>
            </a:extLst>
          </p:cNvPr>
          <p:cNvSpPr/>
          <p:nvPr/>
        </p:nvSpPr>
        <p:spPr>
          <a:xfrm rot="16200000">
            <a:off x="6481148" y="890012"/>
            <a:ext cx="188840" cy="2299492"/>
          </a:xfrm>
          <a:prstGeom prst="rightBrace">
            <a:avLst/>
          </a:prstGeom>
          <a:noFill/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BD5E20-8D3D-406D-BCD4-A7B5718481B7}"/>
              </a:ext>
            </a:extLst>
          </p:cNvPr>
          <p:cNvSpPr txBox="1"/>
          <p:nvPr/>
        </p:nvSpPr>
        <p:spPr>
          <a:xfrm>
            <a:off x="2475937" y="1591483"/>
            <a:ext cx="90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LSTM</a:t>
            </a:r>
            <a:r>
              <a:rPr lang="en-US" sz="1600" baseline="-250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6798B6-6BF6-43A5-B5BC-474962D6A69C}"/>
              </a:ext>
            </a:extLst>
          </p:cNvPr>
          <p:cNvSpPr txBox="1"/>
          <p:nvPr/>
        </p:nvSpPr>
        <p:spPr>
          <a:xfrm>
            <a:off x="6181465" y="1599568"/>
            <a:ext cx="83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LSTM</a:t>
            </a:r>
            <a:r>
              <a:rPr lang="en-US" sz="1600" baseline="-25000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B993C6-AB1A-5644-8B59-6355EDE28BDC}"/>
              </a:ext>
            </a:extLst>
          </p:cNvPr>
          <p:cNvSpPr/>
          <p:nvPr/>
        </p:nvSpPr>
        <p:spPr>
          <a:xfrm>
            <a:off x="1419395" y="2316868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916F4D-758E-D949-AC43-004174C5AB19}"/>
              </a:ext>
            </a:extLst>
          </p:cNvPr>
          <p:cNvSpPr/>
          <p:nvPr/>
        </p:nvSpPr>
        <p:spPr>
          <a:xfrm>
            <a:off x="4754195" y="2318370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44066B-90B4-0744-A3FC-4B78F1F6F073}"/>
              </a:ext>
            </a:extLst>
          </p:cNvPr>
          <p:cNvSpPr/>
          <p:nvPr/>
        </p:nvSpPr>
        <p:spPr>
          <a:xfrm>
            <a:off x="7461583" y="2313821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47C473-AD55-5048-82E2-4ACFE3DEA525}"/>
              </a:ext>
            </a:extLst>
          </p:cNvPr>
          <p:cNvSpPr txBox="1"/>
          <p:nvPr/>
        </p:nvSpPr>
        <p:spPr>
          <a:xfrm>
            <a:off x="9368071" y="3296514"/>
            <a:ext cx="58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B55D610-9DD1-1B4E-B161-05ADA8B6D1B0}"/>
              </a:ext>
            </a:extLst>
          </p:cNvPr>
          <p:cNvSpPr/>
          <p:nvPr/>
        </p:nvSpPr>
        <p:spPr>
          <a:xfrm rot="5400000">
            <a:off x="8633841" y="2317294"/>
            <a:ext cx="265497" cy="426171"/>
          </a:xfrm>
          <a:prstGeom prst="rect">
            <a:avLst/>
          </a:prstGeom>
          <a:solidFill>
            <a:srgbClr val="66FF66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3DF578D-F7A7-9343-8F62-9712C5575EE5}"/>
              </a:ext>
            </a:extLst>
          </p:cNvPr>
          <p:cNvSpPr/>
          <p:nvPr/>
        </p:nvSpPr>
        <p:spPr>
          <a:xfrm rot="5400000">
            <a:off x="9262653" y="2117192"/>
            <a:ext cx="263731" cy="82669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973763-1B2C-F142-BB3A-79EA9D9DCB43}"/>
              </a:ext>
            </a:extLst>
          </p:cNvPr>
          <p:cNvCxnSpPr>
            <a:cxnSpLocks/>
            <a:stCxn id="99" idx="3"/>
            <a:endCxn id="119" idx="2"/>
          </p:cNvCxnSpPr>
          <p:nvPr/>
        </p:nvCxnSpPr>
        <p:spPr>
          <a:xfrm>
            <a:off x="7725314" y="2526907"/>
            <a:ext cx="828190" cy="347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90D037-D18F-0748-B120-741E12A5B999}"/>
                  </a:ext>
                </a:extLst>
              </p:cNvPr>
              <p:cNvSpPr txBox="1"/>
              <p:nvPr/>
            </p:nvSpPr>
            <p:spPr>
              <a:xfrm>
                <a:off x="8949460" y="2345287"/>
                <a:ext cx="89011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90D037-D18F-0748-B120-741E12A5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460" y="2345287"/>
                <a:ext cx="890115" cy="332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5D781E98-FE26-EF41-858A-9969FF5D56AB}"/>
              </a:ext>
            </a:extLst>
          </p:cNvPr>
          <p:cNvSpPr/>
          <p:nvPr/>
        </p:nvSpPr>
        <p:spPr>
          <a:xfrm rot="5400000">
            <a:off x="9889085" y="2316652"/>
            <a:ext cx="263731" cy="42617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D1B13E-D3C3-334D-BEEA-79549874470C}"/>
              </a:ext>
            </a:extLst>
          </p:cNvPr>
          <p:cNvSpPr txBox="1"/>
          <p:nvPr/>
        </p:nvSpPr>
        <p:spPr>
          <a:xfrm>
            <a:off x="9876560" y="233996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6F4303-6B89-B34F-A430-3C327663EEB2}"/>
              </a:ext>
            </a:extLst>
          </p:cNvPr>
          <p:cNvSpPr/>
          <p:nvPr/>
        </p:nvSpPr>
        <p:spPr>
          <a:xfrm rot="5400000">
            <a:off x="10392773" y="2235838"/>
            <a:ext cx="263731" cy="58780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AF5780-A4FC-E64A-A709-55638F311185}"/>
              </a:ext>
            </a:extLst>
          </p:cNvPr>
          <p:cNvSpPr txBox="1"/>
          <p:nvPr/>
        </p:nvSpPr>
        <p:spPr>
          <a:xfrm>
            <a:off x="10246413" y="2316534"/>
            <a:ext cx="54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𝜇</a:t>
            </a:r>
            <a:r>
              <a:rPr lang="en-US" sz="1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ToD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97A524-57DE-8247-B4A1-99D69DAF2DCB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680977" y="2956900"/>
            <a:ext cx="1" cy="30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99035B41-35A9-5F4D-92EA-524615CA069E}"/>
              </a:ext>
            </a:extLst>
          </p:cNvPr>
          <p:cNvSpPr/>
          <p:nvPr/>
        </p:nvSpPr>
        <p:spPr>
          <a:xfrm rot="16200000">
            <a:off x="9561909" y="1706493"/>
            <a:ext cx="238138" cy="226267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023AEC6-0238-F449-9FD1-1057FB5DCD67}"/>
              </a:ext>
            </a:extLst>
          </p:cNvPr>
          <p:cNvCxnSpPr>
            <a:cxnSpLocks/>
            <a:stCxn id="93" idx="3"/>
            <a:endCxn id="215" idx="1"/>
          </p:cNvCxnSpPr>
          <p:nvPr/>
        </p:nvCxnSpPr>
        <p:spPr>
          <a:xfrm>
            <a:off x="5017926" y="2531455"/>
            <a:ext cx="408718" cy="6205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9003D-708E-284E-A077-A82CD6D6C724}"/>
              </a:ext>
            </a:extLst>
          </p:cNvPr>
          <p:cNvSpPr txBox="1"/>
          <p:nvPr/>
        </p:nvSpPr>
        <p:spPr>
          <a:xfrm>
            <a:off x="5818617" y="638860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window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1ED33D-B2A4-3742-8D74-0D22366542B7}"/>
              </a:ext>
            </a:extLst>
          </p:cNvPr>
          <p:cNvSpPr txBox="1"/>
          <p:nvPr/>
        </p:nvSpPr>
        <p:spPr>
          <a:xfrm>
            <a:off x="8801187" y="5819760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B4248D7-E773-AB4A-87CF-11FE84198BE9}"/>
              </a:ext>
            </a:extLst>
          </p:cNvPr>
          <p:cNvCxnSpPr>
            <a:cxnSpLocks/>
            <a:stCxn id="349" idx="0"/>
          </p:cNvCxnSpPr>
          <p:nvPr/>
        </p:nvCxnSpPr>
        <p:spPr>
          <a:xfrm flipV="1">
            <a:off x="7082116" y="2765507"/>
            <a:ext cx="4690" cy="974716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BCA590-E204-5D47-9275-A954F0033669}"/>
              </a:ext>
            </a:extLst>
          </p:cNvPr>
          <p:cNvCxnSpPr>
            <a:cxnSpLocks/>
            <a:stCxn id="342" idx="0"/>
          </p:cNvCxnSpPr>
          <p:nvPr/>
        </p:nvCxnSpPr>
        <p:spPr>
          <a:xfrm flipV="1">
            <a:off x="6521988" y="2765506"/>
            <a:ext cx="0" cy="432599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7F9207-E5EC-A849-A2F7-5F1919E4796D}"/>
              </a:ext>
            </a:extLst>
          </p:cNvPr>
          <p:cNvSpPr txBox="1"/>
          <p:nvPr/>
        </p:nvSpPr>
        <p:spPr>
          <a:xfrm>
            <a:off x="2795353" y="2324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22F5855-EC79-784E-A842-7D76247C1EFF}"/>
              </a:ext>
            </a:extLst>
          </p:cNvPr>
          <p:cNvSpPr txBox="1"/>
          <p:nvPr/>
        </p:nvSpPr>
        <p:spPr>
          <a:xfrm>
            <a:off x="6376472" y="23452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7F4831-FB7C-DB47-813A-C8BE446E3756}"/>
                  </a:ext>
                </a:extLst>
              </p:cNvPr>
              <p:cNvSpPr txBox="1"/>
              <p:nvPr/>
            </p:nvSpPr>
            <p:spPr>
              <a:xfrm>
                <a:off x="9216102" y="4351023"/>
                <a:ext cx="54970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7F4831-FB7C-DB47-813A-C8BE446E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102" y="4351023"/>
                <a:ext cx="549701" cy="346954"/>
              </a:xfrm>
              <a:prstGeom prst="rect">
                <a:avLst/>
              </a:prstGeom>
              <a:blipFill>
                <a:blip r:embed="rId3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241FDB-4E20-3E45-9445-853A3B7F8AB2}"/>
                  </a:ext>
                </a:extLst>
              </p:cNvPr>
              <p:cNvSpPr txBox="1"/>
              <p:nvPr/>
            </p:nvSpPr>
            <p:spPr>
              <a:xfrm>
                <a:off x="5662088" y="3362408"/>
                <a:ext cx="706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241FDB-4E20-3E45-9445-853A3B7F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88" y="3362408"/>
                <a:ext cx="70621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Freeform 100">
            <a:extLst>
              <a:ext uri="{FF2B5EF4-FFF2-40B4-BE49-F238E27FC236}">
                <a16:creationId xmlns:a16="http://schemas.microsoft.com/office/drawing/2014/main" id="{E72F6F50-E615-2D49-8757-51408C0F57C6}"/>
              </a:ext>
            </a:extLst>
          </p:cNvPr>
          <p:cNvSpPr/>
          <p:nvPr/>
        </p:nvSpPr>
        <p:spPr>
          <a:xfrm>
            <a:off x="5563788" y="3914401"/>
            <a:ext cx="2051425" cy="1011598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chemeClr val="accent5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E193FB-2247-2A44-8C65-659503994F42}"/>
                  </a:ext>
                </a:extLst>
              </p:cNvPr>
              <p:cNvSpPr txBox="1"/>
              <p:nvPr/>
            </p:nvSpPr>
            <p:spPr>
              <a:xfrm>
                <a:off x="7564915" y="3645503"/>
                <a:ext cx="89011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E193FB-2247-2A44-8C65-65950399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15" y="3645503"/>
                <a:ext cx="890115" cy="332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115995B0-DF16-6C40-A28A-721E2C18D69C}"/>
              </a:ext>
            </a:extLst>
          </p:cNvPr>
          <p:cNvSpPr/>
          <p:nvPr/>
        </p:nvSpPr>
        <p:spPr>
          <a:xfrm>
            <a:off x="7574284" y="3881063"/>
            <a:ext cx="64008" cy="59438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Star: 5 Points 330">
            <a:extLst>
              <a:ext uri="{FF2B5EF4-FFF2-40B4-BE49-F238E27FC236}">
                <a16:creationId xmlns:a16="http://schemas.microsoft.com/office/drawing/2014/main" id="{6BFD3CE0-9FCC-1D4A-8499-B6FCB2DE5769}"/>
              </a:ext>
            </a:extLst>
          </p:cNvPr>
          <p:cNvSpPr/>
          <p:nvPr/>
        </p:nvSpPr>
        <p:spPr>
          <a:xfrm>
            <a:off x="9609650" y="4320246"/>
            <a:ext cx="142655" cy="112918"/>
          </a:xfrm>
          <a:prstGeom prst="star5">
            <a:avLst/>
          </a:prstGeom>
          <a:solidFill>
            <a:srgbClr val="FF66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F2C1542-38F2-BA4C-BA62-663C4AC57017}"/>
              </a:ext>
            </a:extLst>
          </p:cNvPr>
          <p:cNvSpPr/>
          <p:nvPr/>
        </p:nvSpPr>
        <p:spPr>
          <a:xfrm>
            <a:off x="486704" y="3997800"/>
            <a:ext cx="5071729" cy="1407820"/>
          </a:xfrm>
          <a:custGeom>
            <a:avLst/>
            <a:gdLst>
              <a:gd name="connsiteX0" fmla="*/ 0 w 4029739"/>
              <a:gd name="connsiteY0" fmla="*/ 1309148 h 1309148"/>
              <a:gd name="connsiteX1" fmla="*/ 861237 w 4029739"/>
              <a:gd name="connsiteY1" fmla="*/ 362851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572755 w 4029739"/>
              <a:gd name="connsiteY1" fmla="*/ 379604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816162 w 4029739"/>
              <a:gd name="connsiteY1" fmla="*/ 387980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798215 h 856244"/>
              <a:gd name="connsiteX1" fmla="*/ 843207 w 4056784"/>
              <a:gd name="connsiteY1" fmla="*/ 379622 h 856244"/>
              <a:gd name="connsiteX2" fmla="*/ 1473072 w 4056784"/>
              <a:gd name="connsiteY2" fmla="*/ 726632 h 856244"/>
              <a:gd name="connsiteX3" fmla="*/ 1954321 w 4056784"/>
              <a:gd name="connsiteY3" fmla="*/ 1362 h 856244"/>
              <a:gd name="connsiteX4" fmla="*/ 2355575 w 4056784"/>
              <a:gd name="connsiteY4" fmla="*/ 535246 h 856244"/>
              <a:gd name="connsiteX5" fmla="*/ 3153017 w 4056784"/>
              <a:gd name="connsiteY5" fmla="*/ 163107 h 856244"/>
              <a:gd name="connsiteX6" fmla="*/ 3418831 w 4056784"/>
              <a:gd name="connsiteY6" fmla="*/ 854223 h 856244"/>
              <a:gd name="connsiteX7" fmla="*/ 4056784 w 4056784"/>
              <a:gd name="connsiteY7" fmla="*/ 333228 h 856244"/>
              <a:gd name="connsiteX0" fmla="*/ 0 w 4056784"/>
              <a:gd name="connsiteY0" fmla="*/ 796964 h 854993"/>
              <a:gd name="connsiteX1" fmla="*/ 843207 w 4056784"/>
              <a:gd name="connsiteY1" fmla="*/ 378371 h 854993"/>
              <a:gd name="connsiteX2" fmla="*/ 1473072 w 4056784"/>
              <a:gd name="connsiteY2" fmla="*/ 725381 h 854993"/>
              <a:gd name="connsiteX3" fmla="*/ 1954321 w 4056784"/>
              <a:gd name="connsiteY3" fmla="*/ 111 h 854993"/>
              <a:gd name="connsiteX4" fmla="*/ 2355575 w 4056784"/>
              <a:gd name="connsiteY4" fmla="*/ 533995 h 854993"/>
              <a:gd name="connsiteX5" fmla="*/ 3153017 w 4056784"/>
              <a:gd name="connsiteY5" fmla="*/ 161856 h 854993"/>
              <a:gd name="connsiteX6" fmla="*/ 3418831 w 4056784"/>
              <a:gd name="connsiteY6" fmla="*/ 852972 h 854993"/>
              <a:gd name="connsiteX7" fmla="*/ 4056784 w 4056784"/>
              <a:gd name="connsiteY7" fmla="*/ 331977 h 85499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3431"/>
              <a:gd name="connsiteX1" fmla="*/ 843207 w 4056784"/>
              <a:gd name="connsiteY1" fmla="*/ 378261 h 853431"/>
              <a:gd name="connsiteX2" fmla="*/ 1473072 w 4056784"/>
              <a:gd name="connsiteY2" fmla="*/ 725271 h 853431"/>
              <a:gd name="connsiteX3" fmla="*/ 1954321 w 4056784"/>
              <a:gd name="connsiteY3" fmla="*/ 1 h 853431"/>
              <a:gd name="connsiteX4" fmla="*/ 2283454 w 4056784"/>
              <a:gd name="connsiteY4" fmla="*/ 726538 h 853431"/>
              <a:gd name="connsiteX5" fmla="*/ 2747339 w 4056784"/>
              <a:gd name="connsiteY5" fmla="*/ 245508 h 853431"/>
              <a:gd name="connsiteX6" fmla="*/ 3418831 w 4056784"/>
              <a:gd name="connsiteY6" fmla="*/ 852862 h 853431"/>
              <a:gd name="connsiteX7" fmla="*/ 4056784 w 4056784"/>
              <a:gd name="connsiteY7" fmla="*/ 331867 h 853431"/>
              <a:gd name="connsiteX0" fmla="*/ 0 w 4056784"/>
              <a:gd name="connsiteY0" fmla="*/ 796854 h 1179795"/>
              <a:gd name="connsiteX1" fmla="*/ 843207 w 4056784"/>
              <a:gd name="connsiteY1" fmla="*/ 378261 h 1179795"/>
              <a:gd name="connsiteX2" fmla="*/ 1473072 w 4056784"/>
              <a:gd name="connsiteY2" fmla="*/ 725271 h 1179795"/>
              <a:gd name="connsiteX3" fmla="*/ 1954321 w 4056784"/>
              <a:gd name="connsiteY3" fmla="*/ 1 h 1179795"/>
              <a:gd name="connsiteX4" fmla="*/ 2283454 w 4056784"/>
              <a:gd name="connsiteY4" fmla="*/ 726538 h 1179795"/>
              <a:gd name="connsiteX5" fmla="*/ 2747339 w 4056784"/>
              <a:gd name="connsiteY5" fmla="*/ 245508 h 1179795"/>
              <a:gd name="connsiteX6" fmla="*/ 3148379 w 4056784"/>
              <a:gd name="connsiteY6" fmla="*/ 1179536 h 1179795"/>
              <a:gd name="connsiteX7" fmla="*/ 4056784 w 4056784"/>
              <a:gd name="connsiteY7" fmla="*/ 331867 h 1179795"/>
              <a:gd name="connsiteX0" fmla="*/ 0 w 3569970"/>
              <a:gd name="connsiteY0" fmla="*/ 796854 h 1183862"/>
              <a:gd name="connsiteX1" fmla="*/ 843207 w 3569970"/>
              <a:gd name="connsiteY1" fmla="*/ 378261 h 1183862"/>
              <a:gd name="connsiteX2" fmla="*/ 1473072 w 3569970"/>
              <a:gd name="connsiteY2" fmla="*/ 725271 h 1183862"/>
              <a:gd name="connsiteX3" fmla="*/ 1954321 w 3569970"/>
              <a:gd name="connsiteY3" fmla="*/ 1 h 1183862"/>
              <a:gd name="connsiteX4" fmla="*/ 2283454 w 3569970"/>
              <a:gd name="connsiteY4" fmla="*/ 726538 h 1183862"/>
              <a:gd name="connsiteX5" fmla="*/ 2747339 w 3569970"/>
              <a:gd name="connsiteY5" fmla="*/ 245508 h 1183862"/>
              <a:gd name="connsiteX6" fmla="*/ 3148379 w 3569970"/>
              <a:gd name="connsiteY6" fmla="*/ 1179536 h 1183862"/>
              <a:gd name="connsiteX7" fmla="*/ 3569970 w 3569970"/>
              <a:gd name="connsiteY7" fmla="*/ 549648 h 1183862"/>
              <a:gd name="connsiteX0" fmla="*/ 0 w 3569970"/>
              <a:gd name="connsiteY0" fmla="*/ 796854 h 1183435"/>
              <a:gd name="connsiteX1" fmla="*/ 843207 w 3569970"/>
              <a:gd name="connsiteY1" fmla="*/ 378261 h 1183435"/>
              <a:gd name="connsiteX2" fmla="*/ 1473072 w 3569970"/>
              <a:gd name="connsiteY2" fmla="*/ 725271 h 1183435"/>
              <a:gd name="connsiteX3" fmla="*/ 1954321 w 3569970"/>
              <a:gd name="connsiteY3" fmla="*/ 1 h 1183435"/>
              <a:gd name="connsiteX4" fmla="*/ 2283454 w 3569970"/>
              <a:gd name="connsiteY4" fmla="*/ 726538 h 1183435"/>
              <a:gd name="connsiteX5" fmla="*/ 2747339 w 3569970"/>
              <a:gd name="connsiteY5" fmla="*/ 245508 h 1183435"/>
              <a:gd name="connsiteX6" fmla="*/ 3148379 w 3569970"/>
              <a:gd name="connsiteY6" fmla="*/ 1179536 h 1183435"/>
              <a:gd name="connsiteX7" fmla="*/ 3569970 w 3569970"/>
              <a:gd name="connsiteY7" fmla="*/ 549648 h 1183435"/>
              <a:gd name="connsiteX0" fmla="*/ 0 w 3569970"/>
              <a:gd name="connsiteY0" fmla="*/ 796854 h 1216695"/>
              <a:gd name="connsiteX1" fmla="*/ 843207 w 3569970"/>
              <a:gd name="connsiteY1" fmla="*/ 378261 h 1216695"/>
              <a:gd name="connsiteX2" fmla="*/ 1473072 w 3569970"/>
              <a:gd name="connsiteY2" fmla="*/ 725271 h 1216695"/>
              <a:gd name="connsiteX3" fmla="*/ 1954321 w 3569970"/>
              <a:gd name="connsiteY3" fmla="*/ 1 h 1216695"/>
              <a:gd name="connsiteX4" fmla="*/ 2283454 w 3569970"/>
              <a:gd name="connsiteY4" fmla="*/ 726538 h 1216695"/>
              <a:gd name="connsiteX5" fmla="*/ 2747339 w 3569970"/>
              <a:gd name="connsiteY5" fmla="*/ 245508 h 1216695"/>
              <a:gd name="connsiteX6" fmla="*/ 3463908 w 3569970"/>
              <a:gd name="connsiteY6" fmla="*/ 1213041 h 1216695"/>
              <a:gd name="connsiteX7" fmla="*/ 3569970 w 3569970"/>
              <a:gd name="connsiteY7" fmla="*/ 549648 h 1216695"/>
              <a:gd name="connsiteX0" fmla="*/ 0 w 4092844"/>
              <a:gd name="connsiteY0" fmla="*/ 796854 h 1219014"/>
              <a:gd name="connsiteX1" fmla="*/ 843207 w 4092844"/>
              <a:gd name="connsiteY1" fmla="*/ 378261 h 1219014"/>
              <a:gd name="connsiteX2" fmla="*/ 1473072 w 4092844"/>
              <a:gd name="connsiteY2" fmla="*/ 725271 h 1219014"/>
              <a:gd name="connsiteX3" fmla="*/ 1954321 w 4092844"/>
              <a:gd name="connsiteY3" fmla="*/ 1 h 1219014"/>
              <a:gd name="connsiteX4" fmla="*/ 2283454 w 4092844"/>
              <a:gd name="connsiteY4" fmla="*/ 726538 h 1219014"/>
              <a:gd name="connsiteX5" fmla="*/ 2747339 w 4092844"/>
              <a:gd name="connsiteY5" fmla="*/ 245508 h 1219014"/>
              <a:gd name="connsiteX6" fmla="*/ 3463908 w 4092844"/>
              <a:gd name="connsiteY6" fmla="*/ 1213041 h 1219014"/>
              <a:gd name="connsiteX7" fmla="*/ 4092844 w 4092844"/>
              <a:gd name="connsiteY7" fmla="*/ 616659 h 1219014"/>
              <a:gd name="connsiteX0" fmla="*/ 0 w 4092844"/>
              <a:gd name="connsiteY0" fmla="*/ 796854 h 1111839"/>
              <a:gd name="connsiteX1" fmla="*/ 843207 w 4092844"/>
              <a:gd name="connsiteY1" fmla="*/ 378261 h 1111839"/>
              <a:gd name="connsiteX2" fmla="*/ 1473072 w 4092844"/>
              <a:gd name="connsiteY2" fmla="*/ 725271 h 1111839"/>
              <a:gd name="connsiteX3" fmla="*/ 1954321 w 4092844"/>
              <a:gd name="connsiteY3" fmla="*/ 1 h 1111839"/>
              <a:gd name="connsiteX4" fmla="*/ 2283454 w 4092844"/>
              <a:gd name="connsiteY4" fmla="*/ 726538 h 1111839"/>
              <a:gd name="connsiteX5" fmla="*/ 2747339 w 4092844"/>
              <a:gd name="connsiteY5" fmla="*/ 245508 h 1111839"/>
              <a:gd name="connsiteX6" fmla="*/ 3617165 w 4092844"/>
              <a:gd name="connsiteY6" fmla="*/ 1104150 h 1111839"/>
              <a:gd name="connsiteX7" fmla="*/ 4092844 w 4092844"/>
              <a:gd name="connsiteY7" fmla="*/ 616659 h 1111839"/>
              <a:gd name="connsiteX0" fmla="*/ 0 w 4300191"/>
              <a:gd name="connsiteY0" fmla="*/ 796854 h 1109068"/>
              <a:gd name="connsiteX1" fmla="*/ 843207 w 4300191"/>
              <a:gd name="connsiteY1" fmla="*/ 378261 h 1109068"/>
              <a:gd name="connsiteX2" fmla="*/ 1473072 w 4300191"/>
              <a:gd name="connsiteY2" fmla="*/ 725271 h 1109068"/>
              <a:gd name="connsiteX3" fmla="*/ 1954321 w 4300191"/>
              <a:gd name="connsiteY3" fmla="*/ 1 h 1109068"/>
              <a:gd name="connsiteX4" fmla="*/ 2283454 w 4300191"/>
              <a:gd name="connsiteY4" fmla="*/ 726538 h 1109068"/>
              <a:gd name="connsiteX5" fmla="*/ 2747339 w 4300191"/>
              <a:gd name="connsiteY5" fmla="*/ 245508 h 1109068"/>
              <a:gd name="connsiteX6" fmla="*/ 3617165 w 4300191"/>
              <a:gd name="connsiteY6" fmla="*/ 1104150 h 1109068"/>
              <a:gd name="connsiteX7" fmla="*/ 4300191 w 4300191"/>
              <a:gd name="connsiteY7" fmla="*/ 558026 h 110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191" h="1109068">
                <a:moveTo>
                  <a:pt x="0" y="796854"/>
                </a:moveTo>
                <a:cubicBezTo>
                  <a:pt x="373223" y="455314"/>
                  <a:pt x="597695" y="390191"/>
                  <a:pt x="843207" y="378261"/>
                </a:cubicBezTo>
                <a:cubicBezTo>
                  <a:pt x="1088719" y="366331"/>
                  <a:pt x="1287886" y="788314"/>
                  <a:pt x="1473072" y="725271"/>
                </a:cubicBezTo>
                <a:cubicBezTo>
                  <a:pt x="1658258" y="662228"/>
                  <a:pt x="1819257" y="-210"/>
                  <a:pt x="1954321" y="1"/>
                </a:cubicBezTo>
                <a:cubicBezTo>
                  <a:pt x="2089385" y="212"/>
                  <a:pt x="2151284" y="685620"/>
                  <a:pt x="2283454" y="726538"/>
                </a:cubicBezTo>
                <a:cubicBezTo>
                  <a:pt x="2415624" y="767456"/>
                  <a:pt x="2525054" y="182573"/>
                  <a:pt x="2747339" y="245508"/>
                </a:cubicBezTo>
                <a:cubicBezTo>
                  <a:pt x="2969624" y="308443"/>
                  <a:pt x="3358356" y="1052064"/>
                  <a:pt x="3617165" y="1104150"/>
                </a:cubicBezTo>
                <a:cubicBezTo>
                  <a:pt x="3875974" y="1156236"/>
                  <a:pt x="4038498" y="782443"/>
                  <a:pt x="4300191" y="558026"/>
                </a:cubicBezTo>
              </a:path>
            </a:pathLst>
          </a:custGeom>
          <a:noFill/>
          <a:ln w="31750">
            <a:solidFill>
              <a:srgbClr val="0048AA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71729"/>
                      <a:gd name="connsiteY0" fmla="*/ 1011504 h 1407820"/>
                      <a:gd name="connsiteX1" fmla="*/ 994494 w 5071729"/>
                      <a:gd name="connsiteY1" fmla="*/ 480153 h 1407820"/>
                      <a:gd name="connsiteX2" fmla="*/ 1737369 w 5071729"/>
                      <a:gd name="connsiteY2" fmla="*/ 920638 h 1407820"/>
                      <a:gd name="connsiteX3" fmla="*/ 2304964 w 5071729"/>
                      <a:gd name="connsiteY3" fmla="*/ 1 h 1407820"/>
                      <a:gd name="connsiteX4" fmla="*/ 2693150 w 5071729"/>
                      <a:gd name="connsiteY4" fmla="*/ 922247 h 1407820"/>
                      <a:gd name="connsiteX5" fmla="*/ 3240265 w 5071729"/>
                      <a:gd name="connsiteY5" fmla="*/ 311641 h 1407820"/>
                      <a:gd name="connsiteX6" fmla="*/ 4266154 w 5071729"/>
                      <a:gd name="connsiteY6" fmla="*/ 1401577 h 1407820"/>
                      <a:gd name="connsiteX7" fmla="*/ 5071729 w 5071729"/>
                      <a:gd name="connsiteY7" fmla="*/ 708342 h 1407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71729" h="1407820" extrusionOk="0">
                        <a:moveTo>
                          <a:pt x="0" y="1011504"/>
                        </a:moveTo>
                        <a:cubicBezTo>
                          <a:pt x="409914" y="559290"/>
                          <a:pt x="669082" y="508752"/>
                          <a:pt x="994494" y="480153"/>
                        </a:cubicBezTo>
                        <a:cubicBezTo>
                          <a:pt x="1308549" y="470166"/>
                          <a:pt x="1512632" y="1000864"/>
                          <a:pt x="1737369" y="920638"/>
                        </a:cubicBezTo>
                        <a:cubicBezTo>
                          <a:pt x="1954406" y="841955"/>
                          <a:pt x="2141363" y="23525"/>
                          <a:pt x="2304964" y="1"/>
                        </a:cubicBezTo>
                        <a:cubicBezTo>
                          <a:pt x="2448610" y="-8294"/>
                          <a:pt x="2541171" y="872172"/>
                          <a:pt x="2693150" y="922247"/>
                        </a:cubicBezTo>
                        <a:cubicBezTo>
                          <a:pt x="2879417" y="977791"/>
                          <a:pt x="2994922" y="197128"/>
                          <a:pt x="3240265" y="311641"/>
                        </a:cubicBezTo>
                        <a:cubicBezTo>
                          <a:pt x="3483619" y="388647"/>
                          <a:pt x="3942008" y="1353256"/>
                          <a:pt x="4266154" y="1401577"/>
                        </a:cubicBezTo>
                        <a:cubicBezTo>
                          <a:pt x="4565705" y="1413388"/>
                          <a:pt x="4723127" y="1048739"/>
                          <a:pt x="5071729" y="70834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CF367-F77D-1D4F-8F5C-A58E5703FEA6}"/>
              </a:ext>
            </a:extLst>
          </p:cNvPr>
          <p:cNvCxnSpPr>
            <a:cxnSpLocks/>
          </p:cNvCxnSpPr>
          <p:nvPr/>
        </p:nvCxnSpPr>
        <p:spPr>
          <a:xfrm flipV="1">
            <a:off x="486703" y="6175379"/>
            <a:ext cx="8690518" cy="2750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B98DD-C1A7-6348-B732-E0C035CEA772}"/>
              </a:ext>
            </a:extLst>
          </p:cNvPr>
          <p:cNvCxnSpPr>
            <a:cxnSpLocks/>
          </p:cNvCxnSpPr>
          <p:nvPr/>
        </p:nvCxnSpPr>
        <p:spPr>
          <a:xfrm flipV="1">
            <a:off x="486703" y="2754177"/>
            <a:ext cx="41246" cy="344870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3A8A21-4DD7-794D-B6ED-2C70131EB6C3}"/>
              </a:ext>
            </a:extLst>
          </p:cNvPr>
          <p:cNvSpPr txBox="1"/>
          <p:nvPr/>
        </p:nvSpPr>
        <p:spPr>
          <a:xfrm>
            <a:off x="5512232" y="586291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F71D4-84CB-2443-80E5-DB32435CB49A}"/>
              </a:ext>
            </a:extLst>
          </p:cNvPr>
          <p:cNvSpPr txBox="1"/>
          <p:nvPr/>
        </p:nvSpPr>
        <p:spPr>
          <a:xfrm>
            <a:off x="7583457" y="5860711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+ 10 + 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C23D0-2799-404C-BDA1-66F4755B9C53}"/>
              </a:ext>
            </a:extLst>
          </p:cNvPr>
          <p:cNvSpPr txBox="1"/>
          <p:nvPr/>
        </p:nvSpPr>
        <p:spPr>
          <a:xfrm rot="16200000">
            <a:off x="-730744" y="5017848"/>
            <a:ext cx="201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B932AA-BE1B-6643-B3D6-01546F23DFC2}"/>
              </a:ext>
            </a:extLst>
          </p:cNvPr>
          <p:cNvGrpSpPr/>
          <p:nvPr/>
        </p:nvGrpSpPr>
        <p:grpSpPr>
          <a:xfrm>
            <a:off x="486703" y="5661501"/>
            <a:ext cx="8323162" cy="311026"/>
            <a:chOff x="838200" y="5105400"/>
            <a:chExt cx="8323162" cy="31102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A6E852-2097-824A-B4B4-654BDCE8A93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105400"/>
              <a:ext cx="38862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A134F6-99C1-B543-8CE6-DFF9BEB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3751162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A422D0-EEBE-A44C-B59C-645BA9A4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27F644-1326-C548-90C8-04F8F61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D2D4F5-7784-2241-A07D-378BA387994C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416426"/>
              <a:ext cx="6858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03E5AB6-BB93-425B-A20E-D5198FF1E5FC}"/>
              </a:ext>
            </a:extLst>
          </p:cNvPr>
          <p:cNvSpPr/>
          <p:nvPr/>
        </p:nvSpPr>
        <p:spPr>
          <a:xfrm>
            <a:off x="5426644" y="2324574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B6D4825-89AD-41C9-BAEA-A3FCB7F4B5EB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5690375" y="2533330"/>
            <a:ext cx="412662" cy="433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49BD7C-E921-4E7A-A8A3-B58BA30C346B}"/>
              </a:ext>
            </a:extLst>
          </p:cNvPr>
          <p:cNvCxnSpPr>
            <a:cxnSpLocks/>
          </p:cNvCxnSpPr>
          <p:nvPr/>
        </p:nvCxnSpPr>
        <p:spPr>
          <a:xfrm flipV="1">
            <a:off x="7086806" y="2536609"/>
            <a:ext cx="357510" cy="3832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ABE3CB9-C481-414F-82A4-568142F05927}"/>
              </a:ext>
            </a:extLst>
          </p:cNvPr>
          <p:cNvCxnSpPr>
            <a:cxnSpLocks/>
          </p:cNvCxnSpPr>
          <p:nvPr/>
        </p:nvCxnSpPr>
        <p:spPr>
          <a:xfrm rot="10800000">
            <a:off x="7607186" y="2754177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8768436-0D9F-4E1E-8E31-8DDC258490D1}"/>
              </a:ext>
            </a:extLst>
          </p:cNvPr>
          <p:cNvCxnSpPr>
            <a:cxnSpLocks/>
          </p:cNvCxnSpPr>
          <p:nvPr/>
        </p:nvCxnSpPr>
        <p:spPr>
          <a:xfrm rot="10800000">
            <a:off x="5558433" y="2754177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0732B9B-C779-476C-B114-0041491B204A}"/>
              </a:ext>
            </a:extLst>
          </p:cNvPr>
          <p:cNvCxnSpPr/>
          <p:nvPr/>
        </p:nvCxnSpPr>
        <p:spPr>
          <a:xfrm>
            <a:off x="4408775" y="2560390"/>
            <a:ext cx="3274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A2411A3-0D60-444E-8624-99850E82B2E6}"/>
              </a:ext>
            </a:extLst>
          </p:cNvPr>
          <p:cNvCxnSpPr>
            <a:cxnSpLocks/>
          </p:cNvCxnSpPr>
          <p:nvPr/>
        </p:nvCxnSpPr>
        <p:spPr>
          <a:xfrm flipH="1" flipV="1">
            <a:off x="4886061" y="2754179"/>
            <a:ext cx="29716" cy="261673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85231BA-713C-4936-AC2F-852A67A97610}"/>
              </a:ext>
            </a:extLst>
          </p:cNvPr>
          <p:cNvCxnSpPr>
            <a:cxnSpLocks/>
          </p:cNvCxnSpPr>
          <p:nvPr/>
        </p:nvCxnSpPr>
        <p:spPr>
          <a:xfrm flipH="1" flipV="1">
            <a:off x="4217466" y="2754180"/>
            <a:ext cx="17198" cy="213071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59FF-D8DD-4D96-BB61-C4E91B5B622D}"/>
              </a:ext>
            </a:extLst>
          </p:cNvPr>
          <p:cNvCxnSpPr>
            <a:cxnSpLocks/>
          </p:cNvCxnSpPr>
          <p:nvPr/>
        </p:nvCxnSpPr>
        <p:spPr>
          <a:xfrm rot="10800000">
            <a:off x="3544566" y="2754177"/>
            <a:ext cx="0" cy="167247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462CFC8-593E-44A0-885D-392FDAFF870D}"/>
              </a:ext>
            </a:extLst>
          </p:cNvPr>
          <p:cNvCxnSpPr>
            <a:cxnSpLocks/>
          </p:cNvCxnSpPr>
          <p:nvPr/>
        </p:nvCxnSpPr>
        <p:spPr>
          <a:xfrm flipV="1">
            <a:off x="2875175" y="2754179"/>
            <a:ext cx="1320" cy="125221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B149C16-BB69-4BD4-86FD-941FAB3D141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207900" y="2754179"/>
            <a:ext cx="16174" cy="21642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30ADCC2-EA0B-4EC0-864C-366B88890453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1683126" y="2526906"/>
            <a:ext cx="327462" cy="30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34B15A0-631C-44A7-9EC3-4143CD60E877}"/>
              </a:ext>
            </a:extLst>
          </p:cNvPr>
          <p:cNvCxnSpPr>
            <a:cxnSpLocks/>
          </p:cNvCxnSpPr>
          <p:nvPr/>
        </p:nvCxnSpPr>
        <p:spPr>
          <a:xfrm flipV="1">
            <a:off x="1517930" y="2754179"/>
            <a:ext cx="17069" cy="17373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5E311E4-3530-43B7-B778-29A233F7AA60}"/>
              </a:ext>
            </a:extLst>
          </p:cNvPr>
          <p:cNvSpPr/>
          <p:nvPr/>
        </p:nvSpPr>
        <p:spPr>
          <a:xfrm>
            <a:off x="756849" y="2324574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3541B99-0972-4A81-ABBE-78C04D9F29C2}"/>
              </a:ext>
            </a:extLst>
          </p:cNvPr>
          <p:cNvCxnSpPr>
            <a:cxnSpLocks/>
            <a:stCxn id="274" idx="3"/>
            <a:endCxn id="92" idx="1"/>
          </p:cNvCxnSpPr>
          <p:nvPr/>
        </p:nvCxnSpPr>
        <p:spPr>
          <a:xfrm flipV="1">
            <a:off x="1020580" y="2529953"/>
            <a:ext cx="398815" cy="770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7F621FE-53ED-4B02-BA83-0E6F2CD0AD5E}"/>
              </a:ext>
            </a:extLst>
          </p:cNvPr>
          <p:cNvCxnSpPr>
            <a:cxnSpLocks/>
          </p:cNvCxnSpPr>
          <p:nvPr/>
        </p:nvCxnSpPr>
        <p:spPr>
          <a:xfrm flipV="1">
            <a:off x="853647" y="2754178"/>
            <a:ext cx="11862" cy="194314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E737BA02-2AEB-41C9-B8CB-276FA592F469}"/>
              </a:ext>
            </a:extLst>
          </p:cNvPr>
          <p:cNvSpPr/>
          <p:nvPr/>
        </p:nvSpPr>
        <p:spPr>
          <a:xfrm>
            <a:off x="1474642" y="3194987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B41B7B34-BF31-454E-9066-722F75F1ED81}"/>
              </a:ext>
            </a:extLst>
          </p:cNvPr>
          <p:cNvSpPr/>
          <p:nvPr/>
        </p:nvSpPr>
        <p:spPr>
          <a:xfrm>
            <a:off x="2814823" y="3197190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DD3EEDB-DDC5-4D99-8487-A31F3C8DC7FE}"/>
              </a:ext>
            </a:extLst>
          </p:cNvPr>
          <p:cNvSpPr/>
          <p:nvPr/>
        </p:nvSpPr>
        <p:spPr>
          <a:xfrm>
            <a:off x="4169919" y="3194987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F4849AB7-3B14-474A-A105-7E922D9D2D63}"/>
              </a:ext>
            </a:extLst>
          </p:cNvPr>
          <p:cNvSpPr/>
          <p:nvPr/>
        </p:nvSpPr>
        <p:spPr>
          <a:xfrm>
            <a:off x="5517157" y="3197190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AB4EF34-215E-4A47-BF22-07A4E65F0FBA}"/>
              </a:ext>
            </a:extLst>
          </p:cNvPr>
          <p:cNvSpPr txBox="1"/>
          <p:nvPr/>
        </p:nvSpPr>
        <p:spPr>
          <a:xfrm>
            <a:off x="952826" y="2998919"/>
            <a:ext cx="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bolus</a:t>
            </a:r>
          </a:p>
        </p:txBody>
      </p:sp>
      <p:sp>
        <p:nvSpPr>
          <p:cNvPr id="331" name="Star: 5 Points 330">
            <a:extLst>
              <a:ext uri="{FF2B5EF4-FFF2-40B4-BE49-F238E27FC236}">
                <a16:creationId xmlns:a16="http://schemas.microsoft.com/office/drawing/2014/main" id="{2DEDECD2-ED86-4F17-8554-FE9C7544DB34}"/>
              </a:ext>
            </a:extLst>
          </p:cNvPr>
          <p:cNvSpPr/>
          <p:nvPr/>
        </p:nvSpPr>
        <p:spPr>
          <a:xfrm>
            <a:off x="5943870" y="3192850"/>
            <a:ext cx="142655" cy="112918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027DAD7-EAC4-48EF-B898-4D1114AC4B7B}"/>
              </a:ext>
            </a:extLst>
          </p:cNvPr>
          <p:cNvSpPr txBox="1"/>
          <p:nvPr/>
        </p:nvSpPr>
        <p:spPr>
          <a:xfrm>
            <a:off x="5989853" y="586910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10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6E1D299D-DE15-46B3-A5C9-1FBE247AAB50}"/>
              </a:ext>
            </a:extLst>
          </p:cNvPr>
          <p:cNvCxnSpPr>
            <a:cxnSpLocks/>
          </p:cNvCxnSpPr>
          <p:nvPr/>
        </p:nvCxnSpPr>
        <p:spPr>
          <a:xfrm flipV="1">
            <a:off x="7607185" y="4426651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A88DA4-902B-462F-8149-2F0C01C51D30}"/>
              </a:ext>
            </a:extLst>
          </p:cNvPr>
          <p:cNvCxnSpPr>
            <a:cxnSpLocks/>
          </p:cNvCxnSpPr>
          <p:nvPr/>
        </p:nvCxnSpPr>
        <p:spPr>
          <a:xfrm flipH="1" flipV="1">
            <a:off x="6015198" y="3314972"/>
            <a:ext cx="1" cy="28456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8892E12-0425-493D-8244-9751F4E0D03C}"/>
              </a:ext>
            </a:extLst>
          </p:cNvPr>
          <p:cNvCxnSpPr>
            <a:cxnSpLocks/>
          </p:cNvCxnSpPr>
          <p:nvPr/>
        </p:nvCxnSpPr>
        <p:spPr>
          <a:xfrm flipV="1">
            <a:off x="5558433" y="4426652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BDBC746C-8BE8-43D5-A517-FE9D34CFB15D}"/>
              </a:ext>
            </a:extLst>
          </p:cNvPr>
          <p:cNvSpPr/>
          <p:nvPr/>
        </p:nvSpPr>
        <p:spPr>
          <a:xfrm>
            <a:off x="7134445" y="3197190"/>
            <a:ext cx="101647" cy="990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0493876F-512B-481B-96E0-C74D612097E5}"/>
              </a:ext>
            </a:extLst>
          </p:cNvPr>
          <p:cNvSpPr/>
          <p:nvPr/>
        </p:nvSpPr>
        <p:spPr>
          <a:xfrm>
            <a:off x="2165973" y="3667598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BDA7716-AD6A-4273-B573-351CDD6CAB65}"/>
              </a:ext>
            </a:extLst>
          </p:cNvPr>
          <p:cNvSpPr/>
          <p:nvPr/>
        </p:nvSpPr>
        <p:spPr>
          <a:xfrm>
            <a:off x="4833492" y="3745126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EBCE4F3-84EF-4326-8DB9-421F4771C4D3}"/>
              </a:ext>
            </a:extLst>
          </p:cNvPr>
          <p:cNvSpPr/>
          <p:nvPr/>
        </p:nvSpPr>
        <p:spPr>
          <a:xfrm>
            <a:off x="6465412" y="3739307"/>
            <a:ext cx="100552" cy="11207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6D1663B-B6B3-4486-8C1A-9A0006B2E25B}"/>
              </a:ext>
            </a:extLst>
          </p:cNvPr>
          <p:cNvSpPr txBox="1"/>
          <p:nvPr/>
        </p:nvSpPr>
        <p:spPr>
          <a:xfrm>
            <a:off x="1685139" y="3390598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47BC7-D061-4F34-9120-8622CA18B01B}"/>
              </a:ext>
            </a:extLst>
          </p:cNvPr>
          <p:cNvSpPr txBox="1"/>
          <p:nvPr/>
        </p:nvSpPr>
        <p:spPr>
          <a:xfrm>
            <a:off x="507273" y="5336766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3087B83-7734-462B-A8F7-DEE47D2A9247}"/>
              </a:ext>
            </a:extLst>
          </p:cNvPr>
          <p:cNvSpPr/>
          <p:nvPr/>
        </p:nvSpPr>
        <p:spPr>
          <a:xfrm rot="5400000">
            <a:off x="2911291" y="3764939"/>
            <a:ext cx="222555" cy="5071730"/>
          </a:xfrm>
          <a:prstGeom prst="rightBrace">
            <a:avLst/>
          </a:prstGeom>
          <a:ln w="158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2C045-CB0E-419D-92AB-0874BB8F43C8}"/>
              </a:ext>
            </a:extLst>
          </p:cNvPr>
          <p:cNvSpPr txBox="1"/>
          <p:nvPr/>
        </p:nvSpPr>
        <p:spPr>
          <a:xfrm>
            <a:off x="2795353" y="6388605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36FE163D-FCB8-4810-AA0E-ED6CE8F63BF9}"/>
              </a:ext>
            </a:extLst>
          </p:cNvPr>
          <p:cNvSpPr/>
          <p:nvPr/>
        </p:nvSpPr>
        <p:spPr>
          <a:xfrm rot="5400000">
            <a:off x="6480308" y="5276855"/>
            <a:ext cx="205001" cy="2048752"/>
          </a:xfrm>
          <a:prstGeom prst="rightBrac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FB76A108-75C7-4648-8D06-91D58754FC9B}"/>
              </a:ext>
            </a:extLst>
          </p:cNvPr>
          <p:cNvSpPr/>
          <p:nvPr/>
        </p:nvSpPr>
        <p:spPr>
          <a:xfrm rot="16200000">
            <a:off x="2806616" y="-59087"/>
            <a:ext cx="196909" cy="4191328"/>
          </a:xfrm>
          <a:prstGeom prst="rightBrace">
            <a:avLst/>
          </a:prstGeom>
          <a:ln w="12700">
            <a:solidFill>
              <a:srgbClr val="0066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9CF6E4E-DD58-4094-89C5-90466EAA34EB}"/>
              </a:ext>
            </a:extLst>
          </p:cNvPr>
          <p:cNvSpPr/>
          <p:nvPr/>
        </p:nvSpPr>
        <p:spPr>
          <a:xfrm rot="16200000">
            <a:off x="6481148" y="890012"/>
            <a:ext cx="188840" cy="2299492"/>
          </a:xfrm>
          <a:prstGeom prst="rightBrace">
            <a:avLst/>
          </a:prstGeom>
          <a:noFill/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BD5E20-8D3D-406D-BCD4-A7B5718481B7}"/>
              </a:ext>
            </a:extLst>
          </p:cNvPr>
          <p:cNvSpPr txBox="1"/>
          <p:nvPr/>
        </p:nvSpPr>
        <p:spPr>
          <a:xfrm>
            <a:off x="2475937" y="1591483"/>
            <a:ext cx="90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LSTM</a:t>
            </a:r>
            <a:r>
              <a:rPr lang="en-US" sz="1600" baseline="-250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6798B6-6BF6-43A5-B5BC-474962D6A69C}"/>
              </a:ext>
            </a:extLst>
          </p:cNvPr>
          <p:cNvSpPr txBox="1"/>
          <p:nvPr/>
        </p:nvSpPr>
        <p:spPr>
          <a:xfrm>
            <a:off x="6181465" y="1599568"/>
            <a:ext cx="83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LSTM</a:t>
            </a:r>
            <a:r>
              <a:rPr lang="en-US" sz="1600" baseline="-25000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B993C6-AB1A-5644-8B59-6355EDE28BDC}"/>
              </a:ext>
            </a:extLst>
          </p:cNvPr>
          <p:cNvSpPr/>
          <p:nvPr/>
        </p:nvSpPr>
        <p:spPr>
          <a:xfrm>
            <a:off x="1419395" y="2316868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916F4D-758E-D949-AC43-004174C5AB19}"/>
              </a:ext>
            </a:extLst>
          </p:cNvPr>
          <p:cNvSpPr/>
          <p:nvPr/>
        </p:nvSpPr>
        <p:spPr>
          <a:xfrm>
            <a:off x="4754195" y="2318370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44066B-90B4-0744-A3FC-4B78F1F6F073}"/>
              </a:ext>
            </a:extLst>
          </p:cNvPr>
          <p:cNvSpPr/>
          <p:nvPr/>
        </p:nvSpPr>
        <p:spPr>
          <a:xfrm>
            <a:off x="7461583" y="2313821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973763-1B2C-F142-BB3A-79EA9D9DCB43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725314" y="2526907"/>
            <a:ext cx="822654" cy="642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99035B41-35A9-5F4D-92EA-524615CA069E}"/>
              </a:ext>
            </a:extLst>
          </p:cNvPr>
          <p:cNvSpPr/>
          <p:nvPr/>
        </p:nvSpPr>
        <p:spPr>
          <a:xfrm rot="16200000">
            <a:off x="9854682" y="1412051"/>
            <a:ext cx="238138" cy="285156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023AEC6-0238-F449-9FD1-1057FB5DCD67}"/>
              </a:ext>
            </a:extLst>
          </p:cNvPr>
          <p:cNvCxnSpPr>
            <a:cxnSpLocks/>
            <a:stCxn id="93" idx="3"/>
            <a:endCxn id="215" idx="1"/>
          </p:cNvCxnSpPr>
          <p:nvPr/>
        </p:nvCxnSpPr>
        <p:spPr>
          <a:xfrm>
            <a:off x="5017926" y="2531455"/>
            <a:ext cx="408718" cy="6205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9003D-708E-284E-A077-A82CD6D6C724}"/>
              </a:ext>
            </a:extLst>
          </p:cNvPr>
          <p:cNvSpPr txBox="1"/>
          <p:nvPr/>
        </p:nvSpPr>
        <p:spPr>
          <a:xfrm>
            <a:off x="5818617" y="638860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window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1ED33D-B2A4-3742-8D74-0D22366542B7}"/>
              </a:ext>
            </a:extLst>
          </p:cNvPr>
          <p:cNvSpPr txBox="1"/>
          <p:nvPr/>
        </p:nvSpPr>
        <p:spPr>
          <a:xfrm>
            <a:off x="8801187" y="5819760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B4248D7-E773-AB4A-87CF-11FE84198BE9}"/>
              </a:ext>
            </a:extLst>
          </p:cNvPr>
          <p:cNvCxnSpPr>
            <a:cxnSpLocks/>
            <a:stCxn id="349" idx="0"/>
          </p:cNvCxnSpPr>
          <p:nvPr/>
        </p:nvCxnSpPr>
        <p:spPr>
          <a:xfrm flipV="1">
            <a:off x="6515688" y="2750745"/>
            <a:ext cx="4690" cy="988562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BCA590-E204-5D47-9275-A954F0033669}"/>
              </a:ext>
            </a:extLst>
          </p:cNvPr>
          <p:cNvCxnSpPr>
            <a:cxnSpLocks/>
            <a:stCxn id="342" idx="0"/>
          </p:cNvCxnSpPr>
          <p:nvPr/>
        </p:nvCxnSpPr>
        <p:spPr>
          <a:xfrm flipV="1">
            <a:off x="7185269" y="2764591"/>
            <a:ext cx="0" cy="432599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7F9207-E5EC-A849-A2F7-5F1919E4796D}"/>
              </a:ext>
            </a:extLst>
          </p:cNvPr>
          <p:cNvSpPr txBox="1"/>
          <p:nvPr/>
        </p:nvSpPr>
        <p:spPr>
          <a:xfrm>
            <a:off x="2795353" y="2324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22F5855-EC79-784E-A842-7D76247C1EFF}"/>
              </a:ext>
            </a:extLst>
          </p:cNvPr>
          <p:cNvSpPr txBox="1"/>
          <p:nvPr/>
        </p:nvSpPr>
        <p:spPr>
          <a:xfrm>
            <a:off x="6376472" y="23452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241FDB-4E20-3E45-9445-853A3B7F8AB2}"/>
                  </a:ext>
                </a:extLst>
              </p:cNvPr>
              <p:cNvSpPr txBox="1"/>
              <p:nvPr/>
            </p:nvSpPr>
            <p:spPr>
              <a:xfrm>
                <a:off x="5665210" y="2806770"/>
                <a:ext cx="7219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241FDB-4E20-3E45-9445-853A3B7F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10" y="2806770"/>
                <a:ext cx="7219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Freeform 100">
            <a:extLst>
              <a:ext uri="{FF2B5EF4-FFF2-40B4-BE49-F238E27FC236}">
                <a16:creationId xmlns:a16="http://schemas.microsoft.com/office/drawing/2014/main" id="{E72F6F50-E615-2D49-8757-51408C0F57C6}"/>
              </a:ext>
            </a:extLst>
          </p:cNvPr>
          <p:cNvSpPr/>
          <p:nvPr/>
        </p:nvSpPr>
        <p:spPr>
          <a:xfrm>
            <a:off x="5563788" y="3914401"/>
            <a:ext cx="2051425" cy="1011598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chemeClr val="accent5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E193FB-2247-2A44-8C65-659503994F42}"/>
                  </a:ext>
                </a:extLst>
              </p:cNvPr>
              <p:cNvSpPr txBox="1"/>
              <p:nvPr/>
            </p:nvSpPr>
            <p:spPr>
              <a:xfrm>
                <a:off x="7564915" y="3645503"/>
                <a:ext cx="89011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E193FB-2247-2A44-8C65-65950399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15" y="3645503"/>
                <a:ext cx="890115" cy="33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115995B0-DF16-6C40-A28A-721E2C18D69C}"/>
              </a:ext>
            </a:extLst>
          </p:cNvPr>
          <p:cNvSpPr/>
          <p:nvPr/>
        </p:nvSpPr>
        <p:spPr>
          <a:xfrm>
            <a:off x="7574284" y="3881063"/>
            <a:ext cx="64008" cy="59438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D515C4-05EE-4092-8524-4C25E202D8BC}"/>
                  </a:ext>
                </a:extLst>
              </p:cNvPr>
              <p:cNvSpPr txBox="1"/>
              <p:nvPr/>
            </p:nvSpPr>
            <p:spPr>
              <a:xfrm>
                <a:off x="6498046" y="3599227"/>
                <a:ext cx="706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D515C4-05EE-4092-8524-4C25E202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6" y="3599227"/>
                <a:ext cx="7062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FE290E9-7D70-4A0C-BA87-084F4F79D21B}"/>
              </a:ext>
            </a:extLst>
          </p:cNvPr>
          <p:cNvSpPr/>
          <p:nvPr/>
        </p:nvSpPr>
        <p:spPr>
          <a:xfrm rot="5400000">
            <a:off x="10973763" y="2231596"/>
            <a:ext cx="263731" cy="58780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99AFB-C537-4915-993B-76A8E296FCAE}"/>
                  </a:ext>
                </a:extLst>
              </p:cNvPr>
              <p:cNvSpPr txBox="1"/>
              <p:nvPr/>
            </p:nvSpPr>
            <p:spPr>
              <a:xfrm>
                <a:off x="10757375" y="2330304"/>
                <a:ext cx="706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99AFB-C537-4915-993B-76A8E296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375" y="2330304"/>
                <a:ext cx="70621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5D57A68-2193-42E1-81F5-153732DD04EB}"/>
              </a:ext>
            </a:extLst>
          </p:cNvPr>
          <p:cNvSpPr/>
          <p:nvPr/>
        </p:nvSpPr>
        <p:spPr>
          <a:xfrm rot="5400000">
            <a:off x="8627031" y="2311527"/>
            <a:ext cx="265497" cy="426171"/>
          </a:xfrm>
          <a:prstGeom prst="rect">
            <a:avLst/>
          </a:prstGeom>
          <a:solidFill>
            <a:srgbClr val="66FF66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75E9C2-0978-4781-99D0-C54688A16172}"/>
              </a:ext>
            </a:extLst>
          </p:cNvPr>
          <p:cNvSpPr/>
          <p:nvPr/>
        </p:nvSpPr>
        <p:spPr>
          <a:xfrm rot="5400000">
            <a:off x="9255843" y="2111425"/>
            <a:ext cx="263731" cy="82669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3D19C7-3174-424C-BD20-F41A6536D397}"/>
                  </a:ext>
                </a:extLst>
              </p:cNvPr>
              <p:cNvSpPr txBox="1"/>
              <p:nvPr/>
            </p:nvSpPr>
            <p:spPr>
              <a:xfrm>
                <a:off x="8949691" y="2328245"/>
                <a:ext cx="89011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3D19C7-3174-424C-BD20-F41A6536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691" y="2328245"/>
                <a:ext cx="890115" cy="332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1C519208-5A5B-4523-9E97-0F618C1A5C1E}"/>
              </a:ext>
            </a:extLst>
          </p:cNvPr>
          <p:cNvSpPr/>
          <p:nvPr/>
        </p:nvSpPr>
        <p:spPr>
          <a:xfrm rot="5400000">
            <a:off x="9882275" y="2310885"/>
            <a:ext cx="263731" cy="42617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74D3FE6-AC12-4CC3-996C-4687B3D0DCFD}"/>
              </a:ext>
            </a:extLst>
          </p:cNvPr>
          <p:cNvSpPr txBox="1"/>
          <p:nvPr/>
        </p:nvSpPr>
        <p:spPr>
          <a:xfrm>
            <a:off x="9869750" y="233419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8130523-EED0-4904-8CD4-BBB5F2F13666}"/>
              </a:ext>
            </a:extLst>
          </p:cNvPr>
          <p:cNvSpPr/>
          <p:nvPr/>
        </p:nvSpPr>
        <p:spPr>
          <a:xfrm rot="5400000">
            <a:off x="10385963" y="2230071"/>
            <a:ext cx="263731" cy="58780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rapezoid 126">
            <a:extLst>
              <a:ext uri="{FF2B5EF4-FFF2-40B4-BE49-F238E27FC236}">
                <a16:creationId xmlns:a16="http://schemas.microsoft.com/office/drawing/2014/main" id="{0F6FBECC-774C-43F0-B274-C2664A21D25A}"/>
              </a:ext>
            </a:extLst>
          </p:cNvPr>
          <p:cNvSpPr/>
          <p:nvPr/>
        </p:nvSpPr>
        <p:spPr>
          <a:xfrm rot="10800000">
            <a:off x="9194745" y="3273321"/>
            <a:ext cx="1555220" cy="394277"/>
          </a:xfrm>
          <a:prstGeom prst="trapezoid">
            <a:avLst/>
          </a:prstGeom>
          <a:solidFill>
            <a:srgbClr val="FFD8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E508BC-599A-4F3C-93C2-BA69CA9F1373}"/>
              </a:ext>
            </a:extLst>
          </p:cNvPr>
          <p:cNvCxnSpPr>
            <a:cxnSpLocks/>
            <a:stCxn id="127" idx="0"/>
          </p:cNvCxnSpPr>
          <p:nvPr/>
        </p:nvCxnSpPr>
        <p:spPr>
          <a:xfrm>
            <a:off x="9972355" y="3667598"/>
            <a:ext cx="799" cy="58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65E8FB-4CE5-4D6E-AE6A-40951FF0F091}"/>
              </a:ext>
            </a:extLst>
          </p:cNvPr>
          <p:cNvSpPr txBox="1"/>
          <p:nvPr/>
        </p:nvSpPr>
        <p:spPr>
          <a:xfrm>
            <a:off x="9660247" y="3298267"/>
            <a:ext cx="58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56194D5-EBD1-490A-9349-9E09C7AB7C4E}"/>
              </a:ext>
            </a:extLst>
          </p:cNvPr>
          <p:cNvCxnSpPr>
            <a:cxnSpLocks/>
          </p:cNvCxnSpPr>
          <p:nvPr/>
        </p:nvCxnSpPr>
        <p:spPr>
          <a:xfrm flipH="1">
            <a:off x="9973153" y="2958653"/>
            <a:ext cx="1" cy="30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7DE97B7-AEAE-4012-8C36-C22E488EA46E}"/>
                  </a:ext>
                </a:extLst>
              </p:cNvPr>
              <p:cNvSpPr txBox="1"/>
              <p:nvPr/>
            </p:nvSpPr>
            <p:spPr>
              <a:xfrm>
                <a:off x="9508278" y="4352776"/>
                <a:ext cx="549701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7DE97B7-AEAE-4012-8C36-C22E488E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278" y="4352776"/>
                <a:ext cx="549701" cy="345223"/>
              </a:xfrm>
              <a:prstGeom prst="rect">
                <a:avLst/>
              </a:prstGeom>
              <a:blipFill>
                <a:blip r:embed="rId8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Star: 5 Points 330">
            <a:extLst>
              <a:ext uri="{FF2B5EF4-FFF2-40B4-BE49-F238E27FC236}">
                <a16:creationId xmlns:a16="http://schemas.microsoft.com/office/drawing/2014/main" id="{763B198F-A110-4202-AE3E-7AF7D4B25A66}"/>
              </a:ext>
            </a:extLst>
          </p:cNvPr>
          <p:cNvSpPr/>
          <p:nvPr/>
        </p:nvSpPr>
        <p:spPr>
          <a:xfrm>
            <a:off x="9901826" y="4321999"/>
            <a:ext cx="142655" cy="112918"/>
          </a:xfrm>
          <a:prstGeom prst="star5">
            <a:avLst/>
          </a:prstGeom>
          <a:solidFill>
            <a:srgbClr val="FF66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664A7-8447-4421-803D-0D2BAD46FF2A}"/>
              </a:ext>
            </a:extLst>
          </p:cNvPr>
          <p:cNvSpPr txBox="1"/>
          <p:nvPr/>
        </p:nvSpPr>
        <p:spPr>
          <a:xfrm>
            <a:off x="10246413" y="2316534"/>
            <a:ext cx="54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𝜇</a:t>
            </a:r>
            <a:r>
              <a:rPr lang="en-US" sz="1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ToD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4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zvan">
  <a:themeElements>
    <a:clrScheme name="razvan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raz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zvan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zvan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zva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zvan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zvan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64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Times New Roman</vt:lpstr>
      <vt:lpstr>razvan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BGL Forecasting</dc:title>
  <dc:creator>Bunescu, Razvan</dc:creator>
  <cp:lastModifiedBy>Beauchamp, Jeremy</cp:lastModifiedBy>
  <cp:revision>70</cp:revision>
  <dcterms:created xsi:type="dcterms:W3CDTF">2020-05-07T20:00:05Z</dcterms:created>
  <dcterms:modified xsi:type="dcterms:W3CDTF">2020-09-09T19:02:39Z</dcterms:modified>
</cp:coreProperties>
</file>