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C8C8C8"/>
    <a:srgbClr val="F0F0F0"/>
    <a:srgbClr val="000000"/>
    <a:srgbClr val="202020"/>
    <a:srgbClr val="FFFFEB"/>
    <a:srgbClr val="C1FFC1"/>
    <a:srgbClr val="96FF64"/>
    <a:srgbClr val="CDFF9B"/>
    <a:srgbClr val="66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-203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8516-F40F-4FAB-91C6-06E02DFD8420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D88-433A-4BD2-96AC-648C34548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" y="685800"/>
            <a:ext cx="2454188" cy="2285999"/>
            <a:chOff x="457200" y="685800"/>
            <a:chExt cx="2454188" cy="2285999"/>
          </a:xfrm>
        </p:grpSpPr>
        <p:sp>
          <p:nvSpPr>
            <p:cNvPr id="225" name="Rectangle 224"/>
            <p:cNvSpPr/>
            <p:nvPr/>
          </p:nvSpPr>
          <p:spPr>
            <a:xfrm>
              <a:off x="2643639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9567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34028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101755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834028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01755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05003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37276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69567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643639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5911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101755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9567" y="685800"/>
              <a:ext cx="267727" cy="267727"/>
            </a:xfrm>
            <a:prstGeom prst="rect">
              <a:avLst/>
            </a:prstGeom>
            <a:solidFill>
              <a:srgbClr val="202020"/>
            </a:solidFill>
            <a:ln w="19050" cmpd="sng">
              <a:noFill/>
            </a:ln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639" y="2559890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124" name="Rectangle 123"/>
            <p:cNvSpPr/>
            <p:nvPr/>
          </p:nvSpPr>
          <p:spPr>
            <a:xfrm>
              <a:off x="1037276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572651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34028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101755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375911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643639" y="68580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69567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305003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572651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834028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101755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75911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43639" y="953527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37276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05003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72651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375911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3639" y="1221254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69567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37276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05003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72651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375911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43639" y="1488981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69567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37276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305003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572651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834028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101755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375911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43639" y="1756708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69562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037276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305003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572651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834028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101755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375911" y="2024435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69562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37276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05003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572651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834028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3639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57200" y="2611343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0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57200" y="2343616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1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57200" y="2075889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2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57200" y="1808162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3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57200" y="1540435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4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57200" y="1272709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5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57200" y="1004980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6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57200" y="711526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7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69548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a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037276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b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305003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c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572730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d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840457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e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101755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f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375911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g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643639" y="2827617"/>
              <a:ext cx="267727" cy="14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h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37276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548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305003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572651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375911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01756" y="2024435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11" y="1488981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755" y="1756708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028" y="2024435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34028" y="953527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277" y="1756708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05004" y="1488981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003" y="1221254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34029" y="2292163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651" y="2292163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276" y="1488981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72652" y="1221254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699" name="Picture 6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651" y="953527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700" name="Picture 6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75912" y="1756708"/>
              <a:ext cx="267727" cy="267727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208" name="Rectangle 207"/>
            <p:cNvSpPr/>
            <p:nvPr/>
          </p:nvSpPr>
          <p:spPr>
            <a:xfrm>
              <a:off x="2101755" y="2292163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834028" y="2559890"/>
              <a:ext cx="267727" cy="267727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69548" y="685800"/>
              <a:ext cx="2141840" cy="214181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nsolas"/>
                <a:cs typeface="Consolas"/>
              </a:endParaRPr>
            </a:p>
          </p:txBody>
        </p:sp>
      </p:grpSp>
      <p:grpSp>
        <p:nvGrpSpPr>
          <p:cNvPr id="99" name="Group 98"/>
          <p:cNvGrpSpPr>
            <a:grpSpLocks noChangeAspect="1"/>
          </p:cNvGrpSpPr>
          <p:nvPr/>
        </p:nvGrpSpPr>
        <p:grpSpPr>
          <a:xfrm>
            <a:off x="469273" y="3941070"/>
            <a:ext cx="2454189" cy="2286000"/>
            <a:chOff x="457200" y="2971800"/>
            <a:chExt cx="4191038" cy="3903821"/>
          </a:xfrm>
        </p:grpSpPr>
        <p:sp>
          <p:nvSpPr>
            <p:cNvPr id="100" name="Rectangle 99"/>
            <p:cNvSpPr/>
            <p:nvPr/>
          </p:nvSpPr>
          <p:spPr>
            <a:xfrm>
              <a:off x="1447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47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91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194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76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194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276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05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0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91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38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76604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90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447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622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194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276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33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91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0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05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3622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194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76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33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05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22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33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191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0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47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05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3622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33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91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0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447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905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622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194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76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733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91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990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447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905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3622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194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276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733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90624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47816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905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3622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2766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4191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57200" y="6260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0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57200" y="5802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1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57200" y="53456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2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0" y="48884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3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57200" y="44312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4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57200" y="3974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5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57200" y="3516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6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57200" y="3015734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7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90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a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447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b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905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c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3622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d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8194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e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76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f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33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g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191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h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4478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906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905001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62202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819403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733805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191006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1721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1" y="6172201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276" name="Rectangle 275"/>
            <p:cNvSpPr/>
            <p:nvPr/>
          </p:nvSpPr>
          <p:spPr>
            <a:xfrm>
              <a:off x="28194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05000" y="5257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7799" y="2971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632" y="2971800"/>
              <a:ext cx="457200" cy="457200"/>
            </a:xfrm>
            <a:prstGeom prst="rect">
              <a:avLst/>
            </a:prstGeom>
            <a:solidFill>
              <a:srgbClr val="202020"/>
            </a:solidFill>
            <a:ln w="19050" cmpd="sng">
              <a:noFill/>
            </a:ln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38" y="38862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76600" y="3894667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34734" y="4789754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77534" y="480059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289" name="Rectangle 288"/>
            <p:cNvSpPr/>
            <p:nvPr/>
          </p:nvSpPr>
          <p:spPr>
            <a:xfrm>
              <a:off x="990600" y="2971800"/>
              <a:ext cx="3657638" cy="36576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nsolas"/>
                <a:cs typeface="Consola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05200" y="3941070"/>
            <a:ext cx="2454713" cy="2286000"/>
            <a:chOff x="3505200" y="3941070"/>
            <a:chExt cx="2454713" cy="2286000"/>
          </a:xfrm>
        </p:grpSpPr>
        <p:grpSp>
          <p:nvGrpSpPr>
            <p:cNvPr id="599" name="Group 598"/>
            <p:cNvGrpSpPr>
              <a:grpSpLocks noChangeAspect="1"/>
            </p:cNvGrpSpPr>
            <p:nvPr/>
          </p:nvGrpSpPr>
          <p:grpSpPr>
            <a:xfrm>
              <a:off x="3505200" y="3941070"/>
              <a:ext cx="2454189" cy="2286000"/>
              <a:chOff x="457200" y="2971800"/>
              <a:chExt cx="4191038" cy="3903821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14478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14478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41910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194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32766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28194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32766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9050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9906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1910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3733800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3276604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9906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14478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622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8194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32766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7338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4191032" y="2971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9906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19050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23622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28194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32766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3733832" y="3429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9050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23622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37338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4191032" y="3886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9906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14478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9050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23622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37338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4191032" y="43434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9906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14478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19050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23622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28194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2766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37338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4191032" y="48006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9906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14478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19050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23622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28194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32766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3733824" y="52578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990624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1447816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905000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2362200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3276600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4191000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6" name="TextBox 655"/>
              <p:cNvSpPr txBox="1"/>
              <p:nvPr/>
            </p:nvSpPr>
            <p:spPr>
              <a:xfrm>
                <a:off x="457200" y="62600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0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7" name="TextBox 656"/>
              <p:cNvSpPr txBox="1"/>
              <p:nvPr/>
            </p:nvSpPr>
            <p:spPr>
              <a:xfrm>
                <a:off x="457200" y="58028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1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8" name="TextBox 657"/>
              <p:cNvSpPr txBox="1"/>
              <p:nvPr/>
            </p:nvSpPr>
            <p:spPr>
              <a:xfrm>
                <a:off x="457200" y="53456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2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59" name="TextBox 658"/>
              <p:cNvSpPr txBox="1"/>
              <p:nvPr/>
            </p:nvSpPr>
            <p:spPr>
              <a:xfrm>
                <a:off x="457200" y="48884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3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0" name="TextBox 659"/>
              <p:cNvSpPr txBox="1"/>
              <p:nvPr/>
            </p:nvSpPr>
            <p:spPr>
              <a:xfrm>
                <a:off x="457200" y="44312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4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>
                <a:off x="457200" y="39740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5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2" name="TextBox 661"/>
              <p:cNvSpPr txBox="1"/>
              <p:nvPr/>
            </p:nvSpPr>
            <p:spPr>
              <a:xfrm>
                <a:off x="457200" y="3516868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6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3" name="TextBox 662"/>
              <p:cNvSpPr txBox="1"/>
              <p:nvPr/>
            </p:nvSpPr>
            <p:spPr>
              <a:xfrm>
                <a:off x="457200" y="3015734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latin typeface="Consolas"/>
                    <a:cs typeface="Consolas"/>
                  </a:rPr>
                  <a:t>7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4" name="TextBox 663"/>
              <p:cNvSpPr txBox="1"/>
              <p:nvPr/>
            </p:nvSpPr>
            <p:spPr>
              <a:xfrm>
                <a:off x="9906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a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5" name="TextBox 664"/>
              <p:cNvSpPr txBox="1"/>
              <p:nvPr/>
            </p:nvSpPr>
            <p:spPr>
              <a:xfrm>
                <a:off x="14478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b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>
                <a:off x="19050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c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>
                <a:off x="23622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d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8" name="TextBox 667"/>
              <p:cNvSpPr txBox="1"/>
              <p:nvPr/>
            </p:nvSpPr>
            <p:spPr>
              <a:xfrm>
                <a:off x="28194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e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69" name="TextBox 668"/>
              <p:cNvSpPr txBox="1"/>
              <p:nvPr/>
            </p:nvSpPr>
            <p:spPr>
              <a:xfrm>
                <a:off x="32766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f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0" name="TextBox 669"/>
              <p:cNvSpPr txBox="1"/>
              <p:nvPr/>
            </p:nvSpPr>
            <p:spPr>
              <a:xfrm>
                <a:off x="37338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g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1" name="TextBox 670"/>
              <p:cNvSpPr txBox="1"/>
              <p:nvPr/>
            </p:nvSpPr>
            <p:spPr>
              <a:xfrm>
                <a:off x="4191000" y="66294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nsolas"/>
                    <a:cs typeface="Consolas"/>
                  </a:rPr>
                  <a:t>h</a:t>
                </a:r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447800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990600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905001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2362202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819403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733805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4191006" y="61722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pic>
            <p:nvPicPr>
              <p:cNvPr id="679" name="Picture 6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6172199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0" name="Picture 6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713181" y="6172201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sp>
            <p:nvSpPr>
              <p:cNvPr id="681" name="Rectangle 680"/>
              <p:cNvSpPr/>
              <p:nvPr/>
            </p:nvSpPr>
            <p:spPr>
              <a:xfrm>
                <a:off x="2819400" y="5715000"/>
                <a:ext cx="457200" cy="457200"/>
              </a:xfrm>
              <a:prstGeom prst="rect">
                <a:avLst/>
              </a:prstGeom>
              <a:solidFill>
                <a:srgbClr val="F0F0F0"/>
              </a:solidFill>
              <a:ln w="19050" cmpd="sng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Consolas"/>
                  <a:cs typeface="Consolas"/>
                </a:endParaRPr>
              </a:p>
            </p:txBody>
          </p:sp>
          <p:pic>
            <p:nvPicPr>
              <p:cNvPr id="682" name="Picture 6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905000" y="5257800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3" name="Picture 6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4351868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4" name="Picture 6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7799" y="2971800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5" name="Picture 6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990632" y="2971800"/>
                <a:ext cx="457200" cy="457200"/>
              </a:xfrm>
              <a:prstGeom prst="rect">
                <a:avLst/>
              </a:prstGeom>
              <a:solidFill>
                <a:srgbClr val="202020"/>
              </a:solidFill>
              <a:ln w="19050" cmpd="sng">
                <a:noFill/>
              </a:ln>
            </p:spPr>
          </p:pic>
          <p:pic>
            <p:nvPicPr>
              <p:cNvPr id="686" name="Picture 6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191038" y="3886200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7" name="Picture 6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276600" y="3894667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8" name="Picture 6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734734" y="4789754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689" name="Picture 6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77534" y="4800598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sp>
            <p:nvSpPr>
              <p:cNvPr id="690" name="Rectangle 689"/>
              <p:cNvSpPr/>
              <p:nvPr/>
            </p:nvSpPr>
            <p:spPr>
              <a:xfrm>
                <a:off x="990600" y="2971800"/>
                <a:ext cx="3657638" cy="36576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onsolas"/>
                  <a:cs typeface="Consolas"/>
                </a:endParaRPr>
              </a:p>
            </p:txBody>
          </p:sp>
        </p:grpSp>
        <p:cxnSp>
          <p:nvCxnSpPr>
            <p:cNvPr id="691" name="Straight Connector 690"/>
            <p:cNvCxnSpPr/>
            <p:nvPr/>
          </p:nvCxnSpPr>
          <p:spPr>
            <a:xfrm>
              <a:off x="5822950" y="4616450"/>
              <a:ext cx="0" cy="1320800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5289550" y="4619306"/>
              <a:ext cx="0" cy="524194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5556250" y="5149212"/>
              <a:ext cx="0" cy="800738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V="1">
              <a:off x="5289550" y="4616450"/>
              <a:ext cx="533400" cy="2856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>
              <a:off x="5289550" y="5140006"/>
              <a:ext cx="266700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5556250" y="5952806"/>
              <a:ext cx="266700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tangle 697"/>
            <p:cNvSpPr/>
            <p:nvPr/>
          </p:nvSpPr>
          <p:spPr>
            <a:xfrm>
              <a:off x="5692186" y="5815160"/>
              <a:ext cx="267727" cy="267727"/>
            </a:xfrm>
            <a:prstGeom prst="rect">
              <a:avLst/>
            </a:prstGeom>
            <a:solidFill>
              <a:srgbClr val="66CD00">
                <a:alpha val="70000"/>
              </a:srgbClr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>
            <a:grpSpLocks noChangeAspect="1"/>
          </p:cNvGrpSpPr>
          <p:nvPr/>
        </p:nvGrpSpPr>
        <p:grpSpPr>
          <a:xfrm>
            <a:off x="3748589" y="3949979"/>
            <a:ext cx="2454189" cy="2286000"/>
            <a:chOff x="457200" y="2971800"/>
            <a:chExt cx="4191038" cy="3903821"/>
          </a:xfrm>
        </p:grpSpPr>
        <p:sp>
          <p:nvSpPr>
            <p:cNvPr id="100" name="Rectangle 99"/>
            <p:cNvSpPr/>
            <p:nvPr/>
          </p:nvSpPr>
          <p:spPr>
            <a:xfrm>
              <a:off x="1447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47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91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194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76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194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276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05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0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91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38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76604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90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447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622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194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276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33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91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0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05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3622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194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76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33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05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22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33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191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0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47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05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3622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33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91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0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447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905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622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194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76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733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91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990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447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905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3622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194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276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733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90624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47816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905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3622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2766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4191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57200" y="6260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0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57200" y="5802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1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57200" y="53456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2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0" y="48884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3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57200" y="44312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4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57200" y="3974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5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57200" y="3516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6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57200" y="3015734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7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90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a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447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b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905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c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3622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d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8194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e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76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f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33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g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191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h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4478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906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905001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62202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819403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733805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191006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1721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57149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276" name="Rectangle 275"/>
            <p:cNvSpPr/>
            <p:nvPr/>
          </p:nvSpPr>
          <p:spPr>
            <a:xfrm>
              <a:off x="28194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05000" y="5257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78" name="Picture 2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06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0" name="Picture 2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2199" y="342899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7799" y="2971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632" y="2971800"/>
              <a:ext cx="457200" cy="457200"/>
            </a:xfrm>
            <a:prstGeom prst="rect">
              <a:avLst/>
            </a:prstGeom>
            <a:solidFill>
              <a:srgbClr val="202020"/>
            </a:solidFill>
            <a:ln w="19050" cmpd="sng">
              <a:noFill/>
            </a:ln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38" y="38862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76600" y="3894667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76633" y="2971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00" y="48006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33801" y="48005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19400" y="52577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289" name="Rectangle 288"/>
            <p:cNvSpPr/>
            <p:nvPr/>
          </p:nvSpPr>
          <p:spPr>
            <a:xfrm>
              <a:off x="990600" y="2971800"/>
              <a:ext cx="3657638" cy="36576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nsolas"/>
                <a:cs typeface="Consolas"/>
              </a:endParaRPr>
            </a:p>
          </p:txBody>
        </p:sp>
      </p:grpSp>
      <p:grpSp>
        <p:nvGrpSpPr>
          <p:cNvPr id="290" name="Group 289"/>
          <p:cNvGrpSpPr>
            <a:grpSpLocks noChangeAspect="1"/>
          </p:cNvGrpSpPr>
          <p:nvPr/>
        </p:nvGrpSpPr>
        <p:grpSpPr>
          <a:xfrm>
            <a:off x="457177" y="6641726"/>
            <a:ext cx="2454189" cy="2286000"/>
            <a:chOff x="457200" y="2971800"/>
            <a:chExt cx="4191038" cy="3903821"/>
          </a:xfrm>
        </p:grpSpPr>
        <p:sp>
          <p:nvSpPr>
            <p:cNvPr id="291" name="Rectangle 290"/>
            <p:cNvSpPr/>
            <p:nvPr/>
          </p:nvSpPr>
          <p:spPr>
            <a:xfrm>
              <a:off x="1447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447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191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8194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276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8194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276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905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990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191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7338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276604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990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447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3622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8194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276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733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191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990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905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3622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8194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276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733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905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3622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733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191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0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447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905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3622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33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191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0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447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905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3622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8194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276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733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191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990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447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905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3622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8194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276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733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90624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447816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905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3622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2766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191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57200" y="6260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0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57200" y="5802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1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57200" y="53456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2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57200" y="48884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3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7200" y="44312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4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57200" y="3974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5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57200" y="3516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6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57200" y="3015734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/>
                  <a:cs typeface="Consolas"/>
                </a:rPr>
                <a:t>7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990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a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1447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b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905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c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3622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d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8194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e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3276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f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733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g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191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/>
                  <a:cs typeface="Consolas"/>
                </a:rPr>
                <a:t>h</a:t>
              </a:r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4478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9906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905001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362202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819403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733805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191006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370" name="Picture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1721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57149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372" name="Rectangle 371"/>
            <p:cNvSpPr/>
            <p:nvPr/>
          </p:nvSpPr>
          <p:spPr>
            <a:xfrm>
              <a:off x="28194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pic>
          <p:nvPicPr>
            <p:cNvPr id="373" name="Picture 3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47832" y="5715002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06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2271" y="342899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77" name="Picture 3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7751" y="2971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632" y="2971800"/>
              <a:ext cx="457200" cy="457200"/>
            </a:xfrm>
            <a:prstGeom prst="rect">
              <a:avLst/>
            </a:prstGeom>
            <a:solidFill>
              <a:srgbClr val="202020"/>
            </a:solidFill>
            <a:ln w="19050" cmpd="sng">
              <a:noFill/>
            </a:ln>
          </p:spPr>
        </p:pic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38" y="38862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76600" y="3894667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76602" y="29718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00" y="48006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33801" y="48005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19400" y="52577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cxnSp>
          <p:nvCxnSpPr>
            <p:cNvPr id="386" name="Straight Connector 385"/>
            <p:cNvCxnSpPr/>
            <p:nvPr/>
          </p:nvCxnSpPr>
          <p:spPr>
            <a:xfrm>
              <a:off x="4419600" y="5029199"/>
              <a:ext cx="0" cy="1371599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 flipV="1">
              <a:off x="3979397" y="5029200"/>
              <a:ext cx="457168" cy="2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3979397" y="5029201"/>
              <a:ext cx="0" cy="914399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H="1" flipV="1">
              <a:off x="1676400" y="5943600"/>
              <a:ext cx="2302997" cy="2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676399" y="3186669"/>
              <a:ext cx="0" cy="2756933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/>
            <p:cNvSpPr/>
            <p:nvPr/>
          </p:nvSpPr>
          <p:spPr>
            <a:xfrm>
              <a:off x="3276552" y="3886199"/>
              <a:ext cx="457200" cy="457200"/>
            </a:xfrm>
            <a:prstGeom prst="rect">
              <a:avLst/>
            </a:prstGeom>
            <a:solidFill>
              <a:srgbClr val="66CD00">
                <a:alpha val="70000"/>
              </a:srgbClr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nsolas"/>
                <a:cs typeface="Consolas"/>
              </a:endParaRPr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H="1">
              <a:off x="1676399" y="3186669"/>
              <a:ext cx="182875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3505151" y="3186669"/>
              <a:ext cx="0" cy="928129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/>
            <p:cNvSpPr/>
            <p:nvPr/>
          </p:nvSpPr>
          <p:spPr>
            <a:xfrm>
              <a:off x="990600" y="2971800"/>
              <a:ext cx="3657638" cy="36576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nsolas"/>
                <a:cs typeface="Consolas"/>
              </a:endParaRPr>
            </a:p>
          </p:txBody>
        </p:sp>
      </p:grpSp>
      <p:grpSp>
        <p:nvGrpSpPr>
          <p:cNvPr id="394" name="Group 393"/>
          <p:cNvGrpSpPr>
            <a:grpSpLocks noChangeAspect="1"/>
          </p:cNvGrpSpPr>
          <p:nvPr/>
        </p:nvGrpSpPr>
        <p:grpSpPr>
          <a:xfrm>
            <a:off x="3733754" y="6641724"/>
            <a:ext cx="2454189" cy="2286002"/>
            <a:chOff x="457200" y="2971796"/>
            <a:chExt cx="4191038" cy="3903825"/>
          </a:xfrm>
        </p:grpSpPr>
        <p:sp>
          <p:nvSpPr>
            <p:cNvPr id="395" name="Rectangle 394"/>
            <p:cNvSpPr/>
            <p:nvPr/>
          </p:nvSpPr>
          <p:spPr>
            <a:xfrm>
              <a:off x="1447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47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91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8194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276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8194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3276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905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9906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191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338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3276604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990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447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3622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8194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2766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7338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191032" y="2971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990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9050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3622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8194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32766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3733832" y="3429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905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3622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7338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4191032" y="3886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9906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447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905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3622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37338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191032" y="43434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990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447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905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3622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8194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2766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7338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191032" y="48006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990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447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9050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3622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8194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2766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733824" y="52578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990624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447816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905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23622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2766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1910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457200" y="6260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457200" y="5802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457200" y="53456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457200" y="48884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457200" y="44312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457200" y="39740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457200" y="351686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457200" y="3015734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990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447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1905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c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23622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28194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32766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f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7338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g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4191000" y="6629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4478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990600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905001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362202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2819403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733805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191006" y="61722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pic>
          <p:nvPicPr>
            <p:cNvPr id="474" name="Picture 4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61721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75" name="Picture 4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57149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sp>
          <p:nvSpPr>
            <p:cNvPr id="476" name="Rectangle 475"/>
            <p:cNvSpPr/>
            <p:nvPr/>
          </p:nvSpPr>
          <p:spPr>
            <a:xfrm>
              <a:off x="2819400" y="5715000"/>
              <a:ext cx="457200" cy="457200"/>
            </a:xfrm>
            <a:prstGeom prst="rect">
              <a:avLst/>
            </a:prstGeom>
            <a:solidFill>
              <a:srgbClr val="F0F0F0"/>
            </a:solidFill>
            <a:ln w="19050" cmpd="sng"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pic>
          <p:nvPicPr>
            <p:cNvPr id="477" name="Picture 4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47832" y="5715002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78" name="Picture 4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06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79" name="Picture 4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35186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0" name="Picture 4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04961" y="2971796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7833" y="2971796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2" name="Picture 4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632" y="2971800"/>
              <a:ext cx="457200" cy="457200"/>
            </a:xfrm>
            <a:prstGeom prst="rect">
              <a:avLst/>
            </a:prstGeom>
            <a:solidFill>
              <a:srgbClr val="202020"/>
            </a:solidFill>
            <a:ln w="19050" cmpd="sng">
              <a:noFill/>
            </a:ln>
          </p:spPr>
        </p:pic>
        <p:pic>
          <p:nvPicPr>
            <p:cNvPr id="483" name="Picture 4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38" y="38862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4" name="Picture 4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76602" y="2971798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5" name="Picture 4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1000" y="4800600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6" name="Picture 4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33801" y="48005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pic>
          <p:nvPicPr>
            <p:cNvPr id="487" name="Picture 4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19400" y="5257799"/>
              <a:ext cx="457200" cy="457200"/>
            </a:xfrm>
            <a:prstGeom prst="rect">
              <a:avLst/>
            </a:prstGeom>
            <a:ln w="19050" cmpd="sng">
              <a:noFill/>
            </a:ln>
          </p:spPr>
        </p:pic>
        <p:cxnSp>
          <p:nvCxnSpPr>
            <p:cNvPr id="489" name="Straight Connector 488"/>
            <p:cNvCxnSpPr/>
            <p:nvPr/>
          </p:nvCxnSpPr>
          <p:spPr>
            <a:xfrm flipH="1" flipV="1">
              <a:off x="3962470" y="5012267"/>
              <a:ext cx="457168" cy="1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tangle 489"/>
            <p:cNvSpPr/>
            <p:nvPr/>
          </p:nvSpPr>
          <p:spPr>
            <a:xfrm>
              <a:off x="4191038" y="6155267"/>
              <a:ext cx="457200" cy="457200"/>
            </a:xfrm>
            <a:prstGeom prst="rect">
              <a:avLst/>
            </a:prstGeom>
            <a:solidFill>
              <a:srgbClr val="66CD00">
                <a:alpha val="70000"/>
              </a:srgbClr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Verdana" pitchFamily="34" charset="0"/>
              </a:endParaRPr>
            </a:p>
          </p:txBody>
        </p:sp>
        <p:cxnSp>
          <p:nvCxnSpPr>
            <p:cNvPr id="491" name="Straight Connector 490"/>
            <p:cNvCxnSpPr/>
            <p:nvPr/>
          </p:nvCxnSpPr>
          <p:spPr>
            <a:xfrm flipH="1">
              <a:off x="1216356" y="4561077"/>
              <a:ext cx="916312" cy="16266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4419638" y="5012267"/>
              <a:ext cx="0" cy="1371599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3962470" y="5012268"/>
              <a:ext cx="0" cy="914399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1676399" y="3186668"/>
              <a:ext cx="0" cy="2740001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H="1">
              <a:off x="1676400" y="5926669"/>
              <a:ext cx="2286070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1216355" y="3186668"/>
              <a:ext cx="2845" cy="1390674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Rectangle 487"/>
            <p:cNvSpPr/>
            <p:nvPr/>
          </p:nvSpPr>
          <p:spPr>
            <a:xfrm>
              <a:off x="990600" y="2971800"/>
              <a:ext cx="3657638" cy="36576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97" name="Straight Connector 596"/>
            <p:cNvCxnSpPr/>
            <p:nvPr/>
          </p:nvCxnSpPr>
          <p:spPr>
            <a:xfrm flipH="1">
              <a:off x="2129823" y="3186668"/>
              <a:ext cx="2845" cy="1390674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flipH="1" flipV="1">
              <a:off x="1676399" y="3186668"/>
              <a:ext cx="430061" cy="2"/>
            </a:xfrm>
            <a:prstGeom prst="line">
              <a:avLst/>
            </a:prstGeom>
            <a:ln w="38100" cap="sq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06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05" y="720272"/>
            <a:ext cx="457199" cy="457199"/>
          </a:xfrm>
          <a:prstGeom prst="rect">
            <a:avLst/>
          </a:prstGeom>
          <a:solidFill>
            <a:srgbClr val="202020"/>
          </a:solidFill>
          <a:ln w="19050" cmpd="sng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20272"/>
            <a:ext cx="457199" cy="457199"/>
          </a:xfrm>
          <a:prstGeom prst="rect">
            <a:avLst/>
          </a:prstGeom>
          <a:ln w="19050" cmpd="sng">
            <a:noFill/>
          </a:ln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17" y="720272"/>
            <a:ext cx="457199" cy="457199"/>
          </a:xfrm>
          <a:prstGeom prst="rect">
            <a:avLst/>
          </a:prstGeom>
          <a:ln w="19050" cmpd="sng">
            <a:noFill/>
          </a:ln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11" y="720271"/>
            <a:ext cx="457199" cy="457199"/>
          </a:xfrm>
          <a:prstGeom prst="rect">
            <a:avLst/>
          </a:prstGeom>
          <a:ln w="19050" cmpd="sng">
            <a:noFill/>
          </a:ln>
        </p:spPr>
      </p:pic>
      <p:grpSp>
        <p:nvGrpSpPr>
          <p:cNvPr id="134" name="Group 133"/>
          <p:cNvGrpSpPr/>
          <p:nvPr/>
        </p:nvGrpSpPr>
        <p:grpSpPr>
          <a:xfrm>
            <a:off x="192579" y="2142976"/>
            <a:ext cx="3533989" cy="3021092"/>
            <a:chOff x="192579" y="2142976"/>
            <a:chExt cx="3533989" cy="3021092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92579" y="2512308"/>
              <a:ext cx="3533989" cy="2651760"/>
              <a:chOff x="335280" y="2590800"/>
              <a:chExt cx="6095718" cy="45739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5000" y="6709552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6707576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973798" y="67056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798" y="6703624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973798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798" y="4647212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389120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191000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2362200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4191000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335280" y="6254328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31920" y="6709552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5280" y="4189024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6220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973798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3528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968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49680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528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9248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4968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9248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5280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0500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1940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19400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0500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36220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1940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6220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05000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7472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8912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89120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47472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93192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89120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931920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74720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059398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973798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973798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59398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16598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3798" y="3505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516598" y="25908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059398" y="3048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248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49680" y="4189024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4968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3528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9248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4968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92480" y="4189024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3528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248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05000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19400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81940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0500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36220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81940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90500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36220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6220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474720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38912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7472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3192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389120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31920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7472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3192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31920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059398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59398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16598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973798" y="5105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516598" y="41910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59398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16598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516598" y="4648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35280" y="67056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3528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968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968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92480" y="67056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49680" y="67056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9248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9248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9248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362200" y="6709552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90500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81940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81940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819400" y="6709552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05000" y="6250376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36220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36220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47472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38912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38912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474720" y="6709552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389120" y="6709552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931920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474720" y="6250376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93192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931920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059398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973798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973798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059398" y="67056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516598" y="67056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516598" y="57912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059398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516598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516598" y="6248400"/>
                <a:ext cx="457200" cy="455224"/>
              </a:xfrm>
              <a:prstGeom prst="rect">
                <a:avLst/>
              </a:prstGeom>
              <a:solidFill>
                <a:srgbClr val="F0F0F0"/>
              </a:solidFill>
              <a:ln w="19050">
                <a:solidFill>
                  <a:srgbClr val="A0A0A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0" y="3046024"/>
                <a:ext cx="457200" cy="457200"/>
              </a:xfrm>
              <a:prstGeom prst="rect">
                <a:avLst/>
              </a:prstGeom>
              <a:ln>
                <a:solidFill>
                  <a:srgbClr val="00FF0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</p:pic>
          <p:pic>
            <p:nvPicPr>
              <p:cNvPr id="121" name="Picture 120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362200" y="3048000"/>
                <a:ext cx="457200" cy="457200"/>
              </a:xfrm>
              <a:prstGeom prst="rect">
                <a:avLst/>
              </a:prstGeom>
              <a:ln>
                <a:solidFill>
                  <a:srgbClr val="00FF0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</p:pic>
          <p:pic>
            <p:nvPicPr>
              <p:cNvPr id="122" name="Picture 121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931920" y="3047012"/>
                <a:ext cx="457200" cy="457200"/>
              </a:xfrm>
              <a:prstGeom prst="rect">
                <a:avLst/>
              </a:prstGeom>
              <a:ln>
                <a:solidFill>
                  <a:srgbClr val="00FF0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</p:pic>
          <p:pic>
            <p:nvPicPr>
              <p:cNvPr id="123" name="Picture 122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16598" y="3047012"/>
                <a:ext cx="457200" cy="457200"/>
              </a:xfrm>
              <a:prstGeom prst="rect">
                <a:avLst/>
              </a:prstGeom>
              <a:ln>
                <a:solidFill>
                  <a:srgbClr val="00FF00"/>
                </a:solidFill>
              </a:ln>
              <a:effectLst>
                <a:glow rad="12700">
                  <a:srgbClr val="00FF00">
                    <a:alpha val="75000"/>
                  </a:srgbClr>
                </a:glow>
                <a:softEdge rad="50800"/>
              </a:effectLst>
            </p:spPr>
          </p:pic>
          <p:pic>
            <p:nvPicPr>
              <p:cNvPr id="124" name="Picture 123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" y="4189024"/>
                <a:ext cx="457200" cy="457200"/>
              </a:xfrm>
              <a:prstGeom prst="rect">
                <a:avLst/>
              </a:prstGeom>
              <a:ln w="19050" cmpd="sng">
                <a:noFill/>
              </a:ln>
            </p:spPr>
          </p:pic>
          <p:pic>
            <p:nvPicPr>
              <p:cNvPr id="125" name="Picture 124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1920" y="6709552"/>
                <a:ext cx="457200" cy="45522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6" name="Picture 125" descr="pawn-silver-cel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" y="6252352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3" name="TextBox 132"/>
            <p:cNvSpPr txBox="1"/>
            <p:nvPr/>
          </p:nvSpPr>
          <p:spPr>
            <a:xfrm>
              <a:off x="192579" y="2142976"/>
              <a:ext cx="79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smtClean="0">
                  <a:latin typeface="Verdana"/>
                  <a:cs typeface="Verdana"/>
                </a:rPr>
                <a:t>original position</a:t>
              </a:r>
              <a:endParaRPr lang="en-US" sz="900" i="1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73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10797</TotalTime>
  <Words>98</Words>
  <Application>Microsoft Macintosh PowerPoint</Application>
  <PresentationFormat>Letter Paper (8.5x11 in)</PresentationFormat>
  <Paragraphs>97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255</cp:revision>
  <dcterms:created xsi:type="dcterms:W3CDTF">2012-03-07T03:48:58Z</dcterms:created>
  <dcterms:modified xsi:type="dcterms:W3CDTF">2014-11-11T08:34:52Z</dcterms:modified>
</cp:coreProperties>
</file>