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77" r:id="rId4"/>
    <p:sldId id="279" r:id="rId5"/>
    <p:sldId id="281" r:id="rId6"/>
    <p:sldId id="276" r:id="rId7"/>
    <p:sldId id="280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0" r:id="rId20"/>
    <p:sldId id="272" r:id="rId21"/>
    <p:sldId id="273" r:id="rId22"/>
    <p:sldId id="275" r:id="rId23"/>
    <p:sldId id="286" r:id="rId24"/>
    <p:sldId id="282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0E6B9-1185-4F81-8BA3-7010975DC91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31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228E6-D9B4-4C40-ABDF-FB4BBCF6F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40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AD8684-9389-4429-AD62-2F2FB448F2B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2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325BE0-D0F3-462B-8661-D35A0F6D061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1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A0E598-C2CE-433B-AB4C-C7FA1963935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69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B350C-0334-484E-8889-38F8A5DFFF1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AA629A-0941-480A-8351-544DFDEEBA4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6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E34FF-084B-47A5-8F77-C25F55DCD2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8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67BB3D-4096-462B-80CD-97731913AA8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93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95BF9-A268-45FD-A6C2-F8C882EE2F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5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F9886C-5530-4EB7-A8E3-796A351D147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33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85CB474-8DF3-469D-A746-9E27D0662647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019800"/>
          </a:xfrm>
          <a:prstGeom prst="rect">
            <a:avLst/>
          </a:prstGeom>
          <a:solidFill>
            <a:srgbClr val="B4C7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0" t="60156" r="5048"/>
          <a:stretch>
            <a:fillRect/>
          </a:stretch>
        </p:blipFill>
        <p:spPr bwMode="auto">
          <a:xfrm>
            <a:off x="0" y="57912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2" descr="PSU_HBO_RGB_REV_2C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" t="17778" r="5060" b="16112"/>
          <a:stretch>
            <a:fillRect/>
          </a:stretch>
        </p:blipFill>
        <p:spPr bwMode="auto">
          <a:xfrm>
            <a:off x="511175" y="5943600"/>
            <a:ext cx="2232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22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8078" y="1752600"/>
            <a:ext cx="754783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0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Bot!Battle</a:t>
            </a:r>
            <a:r>
              <a:rPr lang="en-US" sz="6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!:</a:t>
            </a:r>
          </a:p>
          <a:p>
            <a:pPr algn="ctr"/>
            <a:r>
              <a:rPr lang="en-US" sz="6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Game Display Team</a:t>
            </a:r>
            <a:endParaRPr lang="en-US" sz="6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50076" y="3962400"/>
            <a:ext cx="5843844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Josiah </a:t>
            </a:r>
            <a:r>
              <a:rPr lang="en-US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Hertzler</a:t>
            </a:r>
            <a:endParaRPr lang="en-US" sz="2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Taha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Siddique      Jack McFann</a:t>
            </a:r>
          </a:p>
          <a:p>
            <a:pPr algn="ctr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Tom Hoffman       Sawyer Brown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34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5276188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22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485" y="2397035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5276188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2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5244161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18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124" y="5297889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63" y="5279344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27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5955 0.07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-0.0533 -0.0722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0393 L -0.05642 0.066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3 -0.00555 L 0.05 -0.0701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0.05607 0.0699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00325 L 0.1099 -0.14283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2" y="-699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290036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92" y="5040738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9" y="5200757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639" y="5252464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63" y="5279344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22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0.05955 0.070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-0.0533 -0.07222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0393 L -0.05642 0.0669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3 -0.00555 L 0.05 -0.07014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0.05607 0.06991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00325 L 0.1099 -0.14283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2" y="-699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92" y="5040738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490" y="5244845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Owner\Documents\GitHub\psh_sp16_cmpsc488_flaggers\botbattle\botbattle\games\checkers\king_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0104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Owner\Documents\GitHub\psh_sp16_cmpsc488_flaggers\botbattle\botbattle\games\checkers\king_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49" y="138545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Owner\Documents\GitHub\psh_sp16_cmpsc488_flaggers\botbattle\botbattle\games\checkers\king_r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307" y="188520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Owner\Documents\GitHub\psh_sp16_cmpsc488_flaggers\botbattle\botbattle\games\checkers\king_whi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87382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90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9006" y="317335"/>
            <a:ext cx="4724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Testing Arena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82" y="1371600"/>
            <a:ext cx="76283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Debugging Display</a:t>
            </a:r>
            <a:endParaRPr lang="en-US" sz="3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Alter your bot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Upload File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Edit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Test other bots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Public Bot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Default Bot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21224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wner\Desktop\TestingAre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6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88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wner\Desktop\TestingAre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6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49" y="2209800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0"/>
            <a:ext cx="536300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33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wner\Desktop\TestingAre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6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76375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78" y="1657350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838325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293635" y="1544002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6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" y="1544002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5486400" y="1143000"/>
            <a:ext cx="3124200" cy="182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92D05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//Template Code for bot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solidFill>
                <a:srgbClr val="92D050"/>
              </a:solidFill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p</a:t>
            </a:r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ublic static void main(String </a:t>
            </a:r>
            <a:r>
              <a:rPr lang="en-US" sz="16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args</a:t>
            </a:r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)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  </a:t>
            </a:r>
            <a:r>
              <a:rPr lang="en-US" sz="16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System.out.print</a:t>
            </a:r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(“Hello!”);</a:t>
            </a:r>
            <a:endParaRPr lang="en-US" sz="1600" dirty="0">
              <a:solidFill>
                <a:schemeClr val="bg2">
                  <a:lumMod val="20000"/>
                  <a:lumOff val="80000"/>
                </a:schemeClr>
              </a:solidFill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57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9603" y="317335"/>
            <a:ext cx="5262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Big Picture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6" name="Picture 2" descr="IslandBatt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84" y="1447800"/>
            <a:ext cx="6544218" cy="406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8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wner\Desktop\TestingAre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6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76375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57350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838325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295045" y="172989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6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11" y="1739415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9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wner\Desktop\TestingAre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56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76375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57350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838325"/>
            <a:ext cx="1619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286702" y="1905952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6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32" y="1905952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65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4605" y="2409825"/>
            <a:ext cx="5993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Game Challenges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65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1071" y="317335"/>
            <a:ext cx="5840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Capture The Flag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82" y="1603940"/>
            <a:ext cx="7628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Math Based Game Challenge</a:t>
            </a:r>
            <a:endParaRPr lang="en-US" sz="3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Many layers of strategy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Aggressive vs Conservative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Attack Focus vs Defense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416484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116" y="5315449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Owner\Documents\GitHub\psh_sp16_cmpsc488_flaggers\botbattle\botbattle\assets\images\backgroun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62000"/>
            <a:ext cx="42672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95896" y="1675818"/>
            <a:ext cx="698951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95898" y="3346409"/>
            <a:ext cx="698951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62200" y="922436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Flags Captured: 0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880208" y="920947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Flags Captured: 0</a:t>
            </a:r>
            <a:endParaRPr lang="en-US" sz="14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21" y="1609725"/>
            <a:ext cx="914400" cy="83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66" y="3340021"/>
            <a:ext cx="914399" cy="83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C:\Users\Owner\AppData\Local\Microsoft\Windows\Temporary Internet Files\Content.IE5\BNDWTQE3\Flag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734" y="1685343"/>
            <a:ext cx="333532" cy="65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C:\Users\Owner\AppData\Local\Microsoft\Windows\Temporary Internet Files\Content.IE5\BNDWTQE3\Flag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1938" y="3431552"/>
            <a:ext cx="304799" cy="65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9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4933" y="2438400"/>
            <a:ext cx="3993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Questions?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52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9834" y="317335"/>
            <a:ext cx="59425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Three Main Tasks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50" name="Picture 2" descr="IslandBatt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318" y="2451996"/>
            <a:ext cx="3660060" cy="227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4800" y="1600200"/>
            <a:ext cx="4580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Game Evaluation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" y="4267200"/>
            <a:ext cx="34766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15116" y="3524250"/>
            <a:ext cx="4580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Game Display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20744" y="5172075"/>
            <a:ext cx="4580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Web Service</a:t>
            </a:r>
          </a:p>
        </p:txBody>
      </p:sp>
      <p:sp>
        <p:nvSpPr>
          <p:cNvPr id="9" name="TextBox 8"/>
          <p:cNvSpPr txBox="1"/>
          <p:nvPr/>
        </p:nvSpPr>
        <p:spPr>
          <a:xfrm rot="10800000">
            <a:off x="371474" y="3588198"/>
            <a:ext cx="4580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600200"/>
            <a:ext cx="3539744" cy="160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76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1482" y="317335"/>
            <a:ext cx="28392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Our Job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998" y="1704975"/>
            <a:ext cx="82994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Flexible animation commands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Intuitive replay screen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A space for users to test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Creation of a Game Challenge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15356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2438400"/>
            <a:ext cx="4724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Design Phase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850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52599"/>
            <a:ext cx="7628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Testing Arena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752600"/>
            <a:ext cx="487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Playback Mode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6200"/>
            <a:ext cx="9136379" cy="568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70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9762" y="317335"/>
            <a:ext cx="64426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Displaying A Game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752598"/>
            <a:ext cx="7628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Playback Mode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0125" y="1752600"/>
            <a:ext cx="487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Testing Arena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705355"/>
            <a:ext cx="4012979" cy="231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Owner\Desktop\TestingAren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81669"/>
            <a:ext cx="3813926" cy="236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79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8075" y="317335"/>
            <a:ext cx="5186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Playback Mode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82" y="1603940"/>
            <a:ext cx="7628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View completed matches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Speed Slider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Turn by turn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 smtClean="0"/>
              <a:t>Easy to 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6078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113"/>
            <a:ext cx="9148293" cy="52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1745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67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51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2" y="14478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90" y="1903352"/>
            <a:ext cx="407755" cy="4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64" y="191105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90720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30" y="190335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018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3373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0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1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6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:\Users\Owner\Documents\GitHub\psh_sp16_cmpsc488_flaggers\botbattle\botbattle\games\checkers\basic_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74" y="91440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Owner\AppData\Local\Microsoft\Windows\Temporary Internet Files\Content.IE5\4SKU0K12\White-Pixel-Mouse-Cursor-Arow-Fixed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116" y="5315449"/>
            <a:ext cx="126873" cy="2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7" descr="C:\Users\Owner\Documents\GitHub\psh_sp16_cmpsc488_flaggers\botbattle\botbattle\games\checkers\basic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10" y="390927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5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141</Words>
  <Application>Microsoft Office PowerPoint</Application>
  <PresentationFormat>On-screen Show (4:3)</PresentationFormat>
  <Paragraphs>49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21</cp:revision>
  <dcterms:created xsi:type="dcterms:W3CDTF">2016-04-27T03:07:48Z</dcterms:created>
  <dcterms:modified xsi:type="dcterms:W3CDTF">2016-05-02T02:34:13Z</dcterms:modified>
</cp:coreProperties>
</file>