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9" r:id="rId3"/>
    <p:sldId id="277" r:id="rId4"/>
    <p:sldId id="279" r:id="rId5"/>
    <p:sldId id="281" r:id="rId6"/>
    <p:sldId id="276" r:id="rId7"/>
    <p:sldId id="280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1" r:id="rId19"/>
    <p:sldId id="270" r:id="rId20"/>
    <p:sldId id="272" r:id="rId21"/>
    <p:sldId id="273" r:id="rId22"/>
    <p:sldId id="275" r:id="rId23"/>
    <p:sldId id="282" r:id="rId24"/>
    <p:sldId id="284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308" y="-2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B0E6B9-1185-4F81-8BA3-7010975DC911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5319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5228E6-D9B4-4C40-ABDF-FB4BBCF6F64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9408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9AD8684-9389-4429-AD62-2F2FB448F2B2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3826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325BE0-D0F3-462B-8661-D35A0F6D061D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1410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AA0E598-C2CE-433B-AB4C-C7FA19639359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4691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0B350C-0334-484E-8889-38F8A5DFFF12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7833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DAA629A-0941-480A-8351-544DFDEEBA45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8769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4EE34FF-084B-47A5-8F77-C25F55DCD2F0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5685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E67BB3D-4096-462B-80CD-97731913AA82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7938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6C95BF9-A268-45FD-A6C2-F8C882EE2FAE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6854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8F9886C-5530-4EB7-A8E3-796A351D1478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7337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285CB474-8DF3-469D-A746-9E27D0662647}" type="slidenum">
              <a:rPr lang="en-US" altLang="en-US">
                <a:solidFill>
                  <a:srgbClr val="000000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2" name="Rectangle 3"/>
          <p:cNvSpPr>
            <a:spLocks noChangeArrowheads="1"/>
          </p:cNvSpPr>
          <p:nvPr userDrawn="1"/>
        </p:nvSpPr>
        <p:spPr bwMode="auto">
          <a:xfrm>
            <a:off x="0" y="0"/>
            <a:ext cx="9144000" cy="6019800"/>
          </a:xfrm>
          <a:prstGeom prst="rect">
            <a:avLst/>
          </a:prstGeom>
          <a:solidFill>
            <a:srgbClr val="B4C7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pic>
        <p:nvPicPr>
          <p:cNvPr id="3" name="Picture 5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70" t="60156" r="5048"/>
          <a:stretch>
            <a:fillRect/>
          </a:stretch>
        </p:blipFill>
        <p:spPr bwMode="auto">
          <a:xfrm>
            <a:off x="0" y="5791200"/>
            <a:ext cx="91440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12" descr="PSU_HBO_RGB_REV_2C.png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51" t="17778" r="5060" b="16112"/>
          <a:stretch>
            <a:fillRect/>
          </a:stretch>
        </p:blipFill>
        <p:spPr bwMode="auto">
          <a:xfrm>
            <a:off x="511175" y="5943600"/>
            <a:ext cx="22320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42221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MS PGothic" panose="020B0600070205080204" pitchFamily="34" charset="-128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2" charset="0"/>
          <a:ea typeface="MS PGothic" panose="020B0600070205080204" pitchFamily="34" charset="-128"/>
          <a:cs typeface="ＭＳ Ｐゴシック" pitchFamily="-112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2" charset="0"/>
          <a:ea typeface="MS PGothic" panose="020B0600070205080204" pitchFamily="34" charset="-128"/>
          <a:cs typeface="ＭＳ Ｐゴシック" pitchFamily="-112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2" charset="0"/>
          <a:ea typeface="MS PGothic" panose="020B0600070205080204" pitchFamily="34" charset="-128"/>
          <a:cs typeface="ＭＳ Ｐゴシック" pitchFamily="-112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2" charset="0"/>
          <a:ea typeface="MS PGothic" panose="020B0600070205080204" pitchFamily="34" charset="-128"/>
          <a:cs typeface="ＭＳ Ｐゴシック" pitchFamily="-112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2" charset="0"/>
          <a:ea typeface="ＭＳ Ｐゴシック" pitchFamily="-112" charset="-128"/>
          <a:cs typeface="ＭＳ Ｐゴシック" pitchFamily="-112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2" charset="0"/>
          <a:ea typeface="ＭＳ Ｐゴシック" pitchFamily="-112" charset="-128"/>
          <a:cs typeface="ＭＳ Ｐゴシック" pitchFamily="-112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2" charset="0"/>
          <a:ea typeface="ＭＳ Ｐゴシック" pitchFamily="-112" charset="-128"/>
          <a:cs typeface="ＭＳ Ｐゴシック" pitchFamily="-112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2" charset="0"/>
          <a:ea typeface="ＭＳ Ｐゴシック" pitchFamily="-112" charset="-128"/>
          <a:cs typeface="ＭＳ Ｐゴシック" pitchFamily="-112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1.png"/><Relationship Id="rId7" Type="http://schemas.openxmlformats.org/officeDocument/2006/relationships/image" Target="../media/image2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98081" y="228600"/>
            <a:ext cx="7547835" cy="193899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6000" b="1" cap="none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Bot!Battle</a:t>
            </a:r>
            <a:r>
              <a:rPr lang="en-US" sz="6000" b="1" cap="none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!:</a:t>
            </a:r>
            <a:endParaRPr lang="en-US" sz="6000" b="1" cap="none" spc="50" dirty="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  <a:p>
            <a:pPr algn="ctr"/>
            <a:r>
              <a:rPr lang="en-US" sz="60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Game Display Team</a:t>
            </a:r>
            <a:endParaRPr lang="en-US" sz="60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640220" y="2286000"/>
            <a:ext cx="3863558" cy="31700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cap="none" spc="0" dirty="0" smtClean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</a:rPr>
              <a:t>Josiah </a:t>
            </a:r>
            <a:r>
              <a:rPr lang="en-US" sz="4000" b="1" cap="none" spc="0" dirty="0" err="1" smtClean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</a:rPr>
              <a:t>Hertzler</a:t>
            </a:r>
            <a:endParaRPr lang="en-US" sz="4000" b="1" cap="none" spc="0" dirty="0" smtClean="0">
              <a:ln w="24500" cmpd="dbl">
                <a:solidFill>
                  <a:schemeClr val="accent2">
                    <a:shade val="85000"/>
                    <a:satMod val="155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2">
                      <a:tint val="10000"/>
                      <a:satMod val="155000"/>
                    </a:schemeClr>
                  </a:gs>
                  <a:gs pos="60000">
                    <a:schemeClr val="accent2">
                      <a:tint val="30000"/>
                      <a:satMod val="155000"/>
                    </a:schemeClr>
                  </a:gs>
                  <a:gs pos="100000">
                    <a:schemeClr val="accent2">
                      <a:tint val="73000"/>
                      <a:satMod val="155000"/>
                    </a:schemeClr>
                  </a:gs>
                </a:gsLst>
                <a:lin ang="5400000"/>
              </a:gradFill>
              <a:effectLst>
                <a:outerShdw blurRad="38100" dist="38100" dir="7020000" algn="tl">
                  <a:srgbClr val="000000">
                    <a:alpha val="35000"/>
                  </a:srgbClr>
                </a:outerShdw>
              </a:effectLst>
            </a:endParaRPr>
          </a:p>
          <a:p>
            <a:pPr algn="ctr"/>
            <a:r>
              <a:rPr lang="en-US" sz="4000" b="1" dirty="0" err="1" smtClean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</a:rPr>
              <a:t>Taha</a:t>
            </a:r>
            <a:r>
              <a:rPr lang="en-US" sz="4000" b="1" dirty="0" smtClean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</a:rPr>
              <a:t> Siddique</a:t>
            </a:r>
          </a:p>
          <a:p>
            <a:pPr algn="ctr"/>
            <a:r>
              <a:rPr lang="en-US" sz="4000" b="1" cap="none" spc="0" dirty="0" smtClean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</a:rPr>
              <a:t>Jack McFann</a:t>
            </a:r>
          </a:p>
          <a:p>
            <a:pPr algn="ctr"/>
            <a:r>
              <a:rPr lang="en-US" sz="4000" b="1" dirty="0" smtClean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</a:rPr>
              <a:t>Tom Hoffman</a:t>
            </a:r>
          </a:p>
          <a:p>
            <a:pPr algn="ctr"/>
            <a:r>
              <a:rPr lang="en-US" sz="4000" b="1" cap="none" spc="0" dirty="0" smtClean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</a:rPr>
              <a:t>Sawyer Brown</a:t>
            </a:r>
            <a:endParaRPr lang="en-US" sz="4000" b="1" cap="none" spc="0" dirty="0">
              <a:ln w="24500" cmpd="dbl">
                <a:solidFill>
                  <a:schemeClr val="accent2">
                    <a:shade val="85000"/>
                    <a:satMod val="155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2">
                      <a:tint val="10000"/>
                      <a:satMod val="155000"/>
                    </a:schemeClr>
                  </a:gs>
                  <a:gs pos="60000">
                    <a:schemeClr val="accent2">
                      <a:tint val="30000"/>
                      <a:satMod val="155000"/>
                    </a:schemeClr>
                  </a:gs>
                  <a:gs pos="100000">
                    <a:schemeClr val="accent2">
                      <a:tint val="73000"/>
                      <a:satMod val="155000"/>
                    </a:schemeClr>
                  </a:gs>
                </a:gsLst>
                <a:lin ang="5400000"/>
              </a:gradFill>
              <a:effectLst>
                <a:outerShdw blurRad="38100" dist="38100" dir="7020000" algn="tl">
                  <a:srgbClr val="000000">
                    <a:alpha val="3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43490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6113"/>
            <a:ext cx="9148293" cy="5280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 descr="C:\Users\Owner\Documents\GitHub\psh_sp16_cmpsc488_flaggers\botbattle\botbattle\games\checkers\basic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4419600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7" descr="C:\Users\Owner\Documents\GitHub\psh_sp16_cmpsc488_flaggers\botbattle\botbattle\games\checkers\basic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610" y="3909275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7" descr="C:\Users\Owner\Documents\GitHub\psh_sp16_cmpsc488_flaggers\botbattle\botbattle\games\checkers\basic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6614" y="3909275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7" descr="C:\Users\Owner\Documents\GitHub\psh_sp16_cmpsc488_flaggers\botbattle\botbattle\games\checkers\basic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4417454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7" descr="C:\Users\Owner\Documents\GitHub\psh_sp16_cmpsc488_flaggers\botbattle\botbattle\games\checkers\basic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4419600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7" descr="C:\Users\Owner\Documents\GitHub\psh_sp16_cmpsc488_flaggers\botbattle\botbattle\games\checkers\basic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4417454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7" descr="C:\Users\Owner\Documents\GitHub\psh_sp16_cmpsc488_flaggers\botbattle\botbattle\games\checkers\basic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3916788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7" descr="C:\Users\Owner\Documents\GitHub\psh_sp16_cmpsc488_flaggers\botbattle\botbattle\games\checkers\basic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3916788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7" descr="C:\Users\Owner\Documents\GitHub\psh_sp16_cmpsc488_flaggers\botbattle\botbattle\games\checkers\basic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610" y="2900367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7" descr="C:\Users\Owner\Documents\GitHub\psh_sp16_cmpsc488_flaggers\botbattle\botbattle\games\checkers\basic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4351" y="3429000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7" descr="C:\Users\Owner\Documents\GitHub\psh_sp16_cmpsc488_flaggers\botbattle\botbattle\games\checkers\basic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3429000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7" descr="C:\Users\Owner\Documents\GitHub\psh_sp16_cmpsc488_flaggers\botbattle\botbattle\games\checkers\basic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3429000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Owner\Documents\GitHub\psh_sp16_cmpsc488_flaggers\botbattle\botbattle\games\checkers\basic_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2202" y="1447800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8" descr="C:\Users\Owner\Documents\GitHub\psh_sp16_cmpsc488_flaggers\botbattle\botbattle\games\checkers\basic_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2390" y="1903352"/>
            <a:ext cx="407755" cy="407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8" descr="C:\Users\Owner\Documents\GitHub\psh_sp16_cmpsc488_flaggers\botbattle\botbattle\games\checkers\basic_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7564" y="1911057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8" descr="C:\Users\Owner\Documents\GitHub\psh_sp16_cmpsc488_flaggers\botbattle\botbattle\games\checkers\basic_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0445" y="1907204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8" descr="C:\Users\Owner\Documents\GitHub\psh_sp16_cmpsc488_flaggers\botbattle\botbattle\games\checkers\basic_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130" y="1903352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8" descr="C:\Users\Owner\Documents\GitHub\psh_sp16_cmpsc488_flaggers\botbattle\botbattle\games\checkers\basic_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1433733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8" descr="C:\Users\Owner\Documents\GitHub\psh_sp16_cmpsc488_flaggers\botbattle\botbattle\games\checkers\basic_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420183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8" descr="C:\Users\Owner\Documents\GitHub\psh_sp16_cmpsc488_flaggers\botbattle\botbattle\games\checkers\basic_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1433733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8" descr="C:\Users\Owner\Documents\GitHub\psh_sp16_cmpsc488_flaggers\botbattle\botbattle\games\checkers\basic_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4560" y="914400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8" descr="C:\Users\Owner\Documents\GitHub\psh_sp16_cmpsc488_flaggers\botbattle\botbattle\games\checkers\basic_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6614" y="914400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8" descr="C:\Users\Owner\Documents\GitHub\psh_sp16_cmpsc488_flaggers\botbattle\botbattle\games\checkers\basic_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7566" y="914400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8" descr="C:\Users\Owner\Documents\GitHub\psh_sp16_cmpsc488_flaggers\botbattle\botbattle\games\checkers\basic_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874" y="914400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:\Users\Owner\AppData\Local\Microsoft\Windows\Temporary Internet Files\Content.IE5\4SKU0K12\White-Pixel-Mouse-Cursor-Arow-Fixed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6300" y="5276188"/>
            <a:ext cx="126873" cy="201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3220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6113"/>
            <a:ext cx="9148293" cy="5280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 descr="C:\Users\Owner\Documents\GitHub\psh_sp16_cmpsc488_flaggers\botbattle\botbattle\games\checkers\basic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4419600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7" descr="C:\Users\Owner\Documents\GitHub\psh_sp16_cmpsc488_flaggers\botbattle\botbattle\games\checkers\basic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610" y="3909275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7" descr="C:\Users\Owner\Documents\GitHub\psh_sp16_cmpsc488_flaggers\botbattle\botbattle\games\checkers\basic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6614" y="3909275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7" descr="C:\Users\Owner\Documents\GitHub\psh_sp16_cmpsc488_flaggers\botbattle\botbattle\games\checkers\basic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4417454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7" descr="C:\Users\Owner\Documents\GitHub\psh_sp16_cmpsc488_flaggers\botbattle\botbattle\games\checkers\basic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4419600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7" descr="C:\Users\Owner\Documents\GitHub\psh_sp16_cmpsc488_flaggers\botbattle\botbattle\games\checkers\basic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4417454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7" descr="C:\Users\Owner\Documents\GitHub\psh_sp16_cmpsc488_flaggers\botbattle\botbattle\games\checkers\basic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3916788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7" descr="C:\Users\Owner\Documents\GitHub\psh_sp16_cmpsc488_flaggers\botbattle\botbattle\games\checkers\basic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3916788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7" descr="C:\Users\Owner\Documents\GitHub\psh_sp16_cmpsc488_flaggers\botbattle\botbattle\games\checkers\basic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610" y="2900367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7" descr="C:\Users\Owner\Documents\GitHub\psh_sp16_cmpsc488_flaggers\botbattle\botbattle\games\checkers\basic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4351" y="3429000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7" descr="C:\Users\Owner\Documents\GitHub\psh_sp16_cmpsc488_flaggers\botbattle\botbattle\games\checkers\basic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3429000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7" descr="C:\Users\Owner\Documents\GitHub\psh_sp16_cmpsc488_flaggers\botbattle\botbattle\games\checkers\basic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3429000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Owner\Documents\GitHub\psh_sp16_cmpsc488_flaggers\botbattle\botbattle\games\checkers\basic_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2202" y="1447800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8" descr="C:\Users\Owner\Documents\GitHub\psh_sp16_cmpsc488_flaggers\botbattle\botbattle\games\checkers\basic_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6485" y="2397035"/>
            <a:ext cx="407755" cy="407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8" descr="C:\Users\Owner\Documents\GitHub\psh_sp16_cmpsc488_flaggers\botbattle\botbattle\games\checkers\basic_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7564" y="1911057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8" descr="C:\Users\Owner\Documents\GitHub\psh_sp16_cmpsc488_flaggers\botbattle\botbattle\games\checkers\basic_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0445" y="1907204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8" descr="C:\Users\Owner\Documents\GitHub\psh_sp16_cmpsc488_flaggers\botbattle\botbattle\games\checkers\basic_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130" y="1903352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8" descr="C:\Users\Owner\Documents\GitHub\psh_sp16_cmpsc488_flaggers\botbattle\botbattle\games\checkers\basic_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1433733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8" descr="C:\Users\Owner\Documents\GitHub\psh_sp16_cmpsc488_flaggers\botbattle\botbattle\games\checkers\basic_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420183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8" descr="C:\Users\Owner\Documents\GitHub\psh_sp16_cmpsc488_flaggers\botbattle\botbattle\games\checkers\basic_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1433733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8" descr="C:\Users\Owner\Documents\GitHub\psh_sp16_cmpsc488_flaggers\botbattle\botbattle\games\checkers\basic_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4560" y="914400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8" descr="C:\Users\Owner\Documents\GitHub\psh_sp16_cmpsc488_flaggers\botbattle\botbattle\games\checkers\basic_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6614" y="914400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8" descr="C:\Users\Owner\Documents\GitHub\psh_sp16_cmpsc488_flaggers\botbattle\botbattle\games\checkers\basic_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7566" y="914400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8" descr="C:\Users\Owner\Documents\GitHub\psh_sp16_cmpsc488_flaggers\botbattle\botbattle\games\checkers\basic_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874" y="914400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:\Users\Owner\AppData\Local\Microsoft\Windows\Temporary Internet Files\Content.IE5\4SKU0K12\White-Pixel-Mouse-Cursor-Arow-Fixed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6300" y="5276188"/>
            <a:ext cx="126873" cy="201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4222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6113"/>
            <a:ext cx="9148293" cy="5280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 descr="C:\Users\Owner\Documents\GitHub\psh_sp16_cmpsc488_flaggers\botbattle\botbattle\games\checkers\basic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4419600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7" descr="C:\Users\Owner\Documents\GitHub\psh_sp16_cmpsc488_flaggers\botbattle\botbattle\games\checkers\basic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610" y="3909275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7" descr="C:\Users\Owner\Documents\GitHub\psh_sp16_cmpsc488_flaggers\botbattle\botbattle\games\checkers\basic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6614" y="3909275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7" descr="C:\Users\Owner\Documents\GitHub\psh_sp16_cmpsc488_flaggers\botbattle\botbattle\games\checkers\basic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4417454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7" descr="C:\Users\Owner\Documents\GitHub\psh_sp16_cmpsc488_flaggers\botbattle\botbattle\games\checkers\basic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4419600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7" descr="C:\Users\Owner\Documents\GitHub\psh_sp16_cmpsc488_flaggers\botbattle\botbattle\games\checkers\basic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4417454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7" descr="C:\Users\Owner\Documents\GitHub\psh_sp16_cmpsc488_flaggers\botbattle\botbattle\games\checkers\basic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3916788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7" descr="C:\Users\Owner\Documents\GitHub\psh_sp16_cmpsc488_flaggers\botbattle\botbattle\games\checkers\basic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3916788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7" descr="C:\Users\Owner\Documents\GitHub\psh_sp16_cmpsc488_flaggers\botbattle\botbattle\games\checkers\basic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610" y="2900367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7" descr="C:\Users\Owner\Documents\GitHub\psh_sp16_cmpsc488_flaggers\botbattle\botbattle\games\checkers\basic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4351" y="3429000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7" descr="C:\Users\Owner\Documents\GitHub\psh_sp16_cmpsc488_flaggers\botbattle\botbattle\games\checkers\basic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3429000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7" descr="C:\Users\Owner\Documents\GitHub\psh_sp16_cmpsc488_flaggers\botbattle\botbattle\games\checkers\basic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3429000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Owner\Documents\GitHub\psh_sp16_cmpsc488_flaggers\botbattle\botbattle\games\checkers\basic_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2202" y="1447800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8" descr="C:\Users\Owner\Documents\GitHub\psh_sp16_cmpsc488_flaggers\botbattle\botbattle\games\checkers\basic_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2390" y="1903352"/>
            <a:ext cx="407755" cy="407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8" descr="C:\Users\Owner\Documents\GitHub\psh_sp16_cmpsc488_flaggers\botbattle\botbattle\games\checkers\basic_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7564" y="1911057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8" descr="C:\Users\Owner\Documents\GitHub\psh_sp16_cmpsc488_flaggers\botbattle\botbattle\games\checkers\basic_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0445" y="1907204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8" descr="C:\Users\Owner\Documents\GitHub\psh_sp16_cmpsc488_flaggers\botbattle\botbattle\games\checkers\basic_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130" y="1903352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8" descr="C:\Users\Owner\Documents\GitHub\psh_sp16_cmpsc488_flaggers\botbattle\botbattle\games\checkers\basic_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1433733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8" descr="C:\Users\Owner\Documents\GitHub\psh_sp16_cmpsc488_flaggers\botbattle\botbattle\games\checkers\basic_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420183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8" descr="C:\Users\Owner\Documents\GitHub\psh_sp16_cmpsc488_flaggers\botbattle\botbattle\games\checkers\basic_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1433733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8" descr="C:\Users\Owner\Documents\GitHub\psh_sp16_cmpsc488_flaggers\botbattle\botbattle\games\checkers\basic_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4560" y="914400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8" descr="C:\Users\Owner\Documents\GitHub\psh_sp16_cmpsc488_flaggers\botbattle\botbattle\games\checkers\basic_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6614" y="914400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8" descr="C:\Users\Owner\Documents\GitHub\psh_sp16_cmpsc488_flaggers\botbattle\botbattle\games\checkers\basic_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7566" y="914400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8" descr="C:\Users\Owner\Documents\GitHub\psh_sp16_cmpsc488_flaggers\botbattle\botbattle\games\checkers\basic_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874" y="914400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:\Users\Owner\AppData\Local\Microsoft\Windows\Temporary Internet Files\Content.IE5\4SKU0K12\White-Pixel-Mouse-Cursor-Arow-Fixed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2390" y="5244161"/>
            <a:ext cx="126873" cy="201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6180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6113"/>
            <a:ext cx="9148293" cy="5280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 descr="C:\Users\Owner\Documents\GitHub\psh_sp16_cmpsc488_flaggers\botbattle\botbattle\games\checkers\basic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4419600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7" descr="C:\Users\Owner\Documents\GitHub\psh_sp16_cmpsc488_flaggers\botbattle\botbattle\games\checkers\basic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610" y="3909275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7" descr="C:\Users\Owner\Documents\GitHub\psh_sp16_cmpsc488_flaggers\botbattle\botbattle\games\checkers\basic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6614" y="3909275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7" descr="C:\Users\Owner\Documents\GitHub\psh_sp16_cmpsc488_flaggers\botbattle\botbattle\games\checkers\basic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4417454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7" descr="C:\Users\Owner\Documents\GitHub\psh_sp16_cmpsc488_flaggers\botbattle\botbattle\games\checkers\basic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4419600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7" descr="C:\Users\Owner\Documents\GitHub\psh_sp16_cmpsc488_flaggers\botbattle\botbattle\games\checkers\basic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4417454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7" descr="C:\Users\Owner\Documents\GitHub\psh_sp16_cmpsc488_flaggers\botbattle\botbattle\games\checkers\basic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3916788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7" descr="C:\Users\Owner\Documents\GitHub\psh_sp16_cmpsc488_flaggers\botbattle\botbattle\games\checkers\basic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3916788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7" descr="C:\Users\Owner\Documents\GitHub\psh_sp16_cmpsc488_flaggers\botbattle\botbattle\games\checkers\basic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4351" y="3429000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7" descr="C:\Users\Owner\Documents\GitHub\psh_sp16_cmpsc488_flaggers\botbattle\botbattle\games\checkers\basic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3429000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7" descr="C:\Users\Owner\Documents\GitHub\psh_sp16_cmpsc488_flaggers\botbattle\botbattle\games\checkers\basic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3429000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Owner\Documents\GitHub\psh_sp16_cmpsc488_flaggers\botbattle\botbattle\games\checkers\basic_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2202" y="1447800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8" descr="C:\Users\Owner\Documents\GitHub\psh_sp16_cmpsc488_flaggers\botbattle\botbattle\games\checkers\basic_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2390" y="1903352"/>
            <a:ext cx="407755" cy="407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8" descr="C:\Users\Owner\Documents\GitHub\psh_sp16_cmpsc488_flaggers\botbattle\botbattle\games\checkers\basic_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7564" y="1911057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8" descr="C:\Users\Owner\Documents\GitHub\psh_sp16_cmpsc488_flaggers\botbattle\botbattle\games\checkers\basic_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0445" y="1907204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8" descr="C:\Users\Owner\Documents\GitHub\psh_sp16_cmpsc488_flaggers\botbattle\botbattle\games\checkers\basic_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130" y="1903352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8" descr="C:\Users\Owner\Documents\GitHub\psh_sp16_cmpsc488_flaggers\botbattle\botbattle\games\checkers\basic_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1433733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8" descr="C:\Users\Owner\Documents\GitHub\psh_sp16_cmpsc488_flaggers\botbattle\botbattle\games\checkers\basic_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420183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8" descr="C:\Users\Owner\Documents\GitHub\psh_sp16_cmpsc488_flaggers\botbattle\botbattle\games\checkers\basic_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1433733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8" descr="C:\Users\Owner\Documents\GitHub\psh_sp16_cmpsc488_flaggers\botbattle\botbattle\games\checkers\basic_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4560" y="914400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8" descr="C:\Users\Owner\Documents\GitHub\psh_sp16_cmpsc488_flaggers\botbattle\botbattle\games\checkers\basic_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6614" y="914400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8" descr="C:\Users\Owner\Documents\GitHub\psh_sp16_cmpsc488_flaggers\botbattle\botbattle\games\checkers\basic_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7566" y="914400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8" descr="C:\Users\Owner\Documents\GitHub\psh_sp16_cmpsc488_flaggers\botbattle\botbattle\games\checkers\basic_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874" y="914400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:\Users\Owner\AppData\Local\Microsoft\Windows\Temporary Internet Files\Content.IE5\4SKU0K12\White-Pixel-Mouse-Cursor-Arow-Fixed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9124" y="5297889"/>
            <a:ext cx="126873" cy="201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7" descr="C:\Users\Owner\Documents\GitHub\psh_sp16_cmpsc488_flaggers\botbattle\botbattle\games\checkers\basic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610" y="2900367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10" descr="C:\Users\Owner\AppData\Local\Microsoft\Windows\Temporary Internet Files\Content.IE5\4SKU0K12\White-Pixel-Mouse-Cursor-Arow-Fixed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9363" y="5279344"/>
            <a:ext cx="126873" cy="201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7272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4.07407E-6 L 0.05955 0.070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69" y="35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2.22222E-6 L -0.0533 -0.07222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74" y="-36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21 -0.00393 L -0.05642 0.0669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60" y="35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503 -0.00555 L 0.05 -0.07014 " pathEditMode="relative" rAng="0" ptsTypes="AA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43" y="-32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3.7037E-7 L 0.05607 0.06991 " pathEditMode="relative" rAng="0" ptsTypes="AA">
                                      <p:cBhvr>
                                        <p:cTn id="1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95" y="34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0"/>
                            </p:stCondLst>
                            <p:childTnLst>
                              <p:par>
                                <p:cTn id="20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26 -0.00325 L 0.1099 -0.14283 " pathEditMode="relative" rAng="0" ptsTypes="AA">
                                      <p:cBhvr>
                                        <p:cTn id="2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82" y="-6991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60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6113"/>
            <a:ext cx="9148293" cy="5280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 descr="C:\Users\Owner\Documents\GitHub\psh_sp16_cmpsc488_flaggers\botbattle\botbattle\games\checkers\basic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4419600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7" descr="C:\Users\Owner\Documents\GitHub\psh_sp16_cmpsc488_flaggers\botbattle\botbattle\games\checkers\basic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610" y="3909275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7" descr="C:\Users\Owner\Documents\GitHub\psh_sp16_cmpsc488_flaggers\botbattle\botbattle\games\checkers\basic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6614" y="3909275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7" descr="C:\Users\Owner\Documents\GitHub\psh_sp16_cmpsc488_flaggers\botbattle\botbattle\games\checkers\basic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4417454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7" descr="C:\Users\Owner\Documents\GitHub\psh_sp16_cmpsc488_flaggers\botbattle\botbattle\games\checkers\basic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4419600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7" descr="C:\Users\Owner\Documents\GitHub\psh_sp16_cmpsc488_flaggers\botbattle\botbattle\games\checkers\basic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4417454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7" descr="C:\Users\Owner\Documents\GitHub\psh_sp16_cmpsc488_flaggers\botbattle\botbattle\games\checkers\basic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3916788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7" descr="C:\Users\Owner\Documents\GitHub\psh_sp16_cmpsc488_flaggers\botbattle\botbattle\games\checkers\basic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3916788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7" descr="C:\Users\Owner\Documents\GitHub\psh_sp16_cmpsc488_flaggers\botbattle\botbattle\games\checkers\basic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4351" y="3429000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7" descr="C:\Users\Owner\Documents\GitHub\psh_sp16_cmpsc488_flaggers\botbattle\botbattle\games\checkers\basic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3429000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7" descr="C:\Users\Owner\Documents\GitHub\psh_sp16_cmpsc488_flaggers\botbattle\botbattle\games\checkers\basic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3429000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Owner\Documents\GitHub\psh_sp16_cmpsc488_flaggers\botbattle\botbattle\games\checkers\basic_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2202" y="1447800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8" descr="C:\Users\Owner\Documents\GitHub\psh_sp16_cmpsc488_flaggers\botbattle\botbattle\games\checkers\basic_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2390" y="1903352"/>
            <a:ext cx="407755" cy="407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8" descr="C:\Users\Owner\Documents\GitHub\psh_sp16_cmpsc488_flaggers\botbattle\botbattle\games\checkers\basic_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7564" y="1911057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8" descr="C:\Users\Owner\Documents\GitHub\psh_sp16_cmpsc488_flaggers\botbattle\botbattle\games\checkers\basic_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0445" y="1907204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8" descr="C:\Users\Owner\Documents\GitHub\psh_sp16_cmpsc488_flaggers\botbattle\botbattle\games\checkers\basic_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130" y="1903352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8" descr="C:\Users\Owner\Documents\GitHub\psh_sp16_cmpsc488_flaggers\botbattle\botbattle\games\checkers\basic_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1433733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8" descr="C:\Users\Owner\Documents\GitHub\psh_sp16_cmpsc488_flaggers\botbattle\botbattle\games\checkers\basic_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420183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8" descr="C:\Users\Owner\Documents\GitHub\psh_sp16_cmpsc488_flaggers\botbattle\botbattle\games\checkers\basic_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1433733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8" descr="C:\Users\Owner\Documents\GitHub\psh_sp16_cmpsc488_flaggers\botbattle\botbattle\games\checkers\basic_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4560" y="914400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8" descr="C:\Users\Owner\Documents\GitHub\psh_sp16_cmpsc488_flaggers\botbattle\botbattle\games\checkers\basic_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6614" y="914400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8" descr="C:\Users\Owner\Documents\GitHub\psh_sp16_cmpsc488_flaggers\botbattle\botbattle\games\checkers\basic_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7566" y="914400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8" descr="C:\Users\Owner\Documents\GitHub\psh_sp16_cmpsc488_flaggers\botbattle\botbattle\games\checkers\basic_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874" y="914400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7" descr="C:\Users\Owner\Documents\GitHub\psh_sp16_cmpsc488_flaggers\botbattle\botbattle\games\checkers\basic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610" y="2900367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7192" y="5040738"/>
            <a:ext cx="1066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10" descr="C:\Users\Owner\AppData\Local\Microsoft\Windows\Temporary Internet Files\Content.IE5\4SKU0K12\White-Pixel-Mouse-Cursor-Arow-Fixed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399" y="5200757"/>
            <a:ext cx="126873" cy="201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10" descr="C:\Users\Owner\AppData\Local\Microsoft\Windows\Temporary Internet Files\Content.IE5\4SKU0K12\White-Pixel-Mouse-Cursor-Arow-Fixed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6639" y="5252464"/>
            <a:ext cx="126873" cy="201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10" descr="C:\Users\Owner\AppData\Local\Microsoft\Windows\Temporary Internet Files\Content.IE5\4SKU0K12\White-Pixel-Mouse-Cursor-Arow-Fixed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9363" y="5279344"/>
            <a:ext cx="126873" cy="201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0221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4.07407E-6 L 0.05955 0.0706 " pathEditMode="relative" rAng="0" ptsTypes="AA">
                                      <p:cBhvr>
                                        <p:cTn id="1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69" y="35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2.22222E-6 L -0.0533 -0.07222 " pathEditMode="relative" rAng="0" ptsTypes="AA">
                                      <p:cBhvr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74" y="-36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21 -0.00393 L -0.05642 0.0669 " pathEditMode="relative" rAng="0" ptsTypes="AA">
                                      <p:cBhvr>
                                        <p:cTn id="17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60" y="35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503 -0.00555 L 0.05 -0.07014 " pathEditMode="relative" rAng="0" ptsTypes="AA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43" y="-32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3.7037E-7 L 0.05607 0.06991 " pathEditMode="relative" rAng="0" ptsTypes="AA">
                                      <p:cBhvr>
                                        <p:cTn id="2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95" y="34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26 -0.00325 L 0.1099 -0.14283 " pathEditMode="relative" rAng="0" ptsTypes="AA">
                                      <p:cBhvr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82" y="-6991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6113"/>
            <a:ext cx="9148293" cy="5280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7192" y="5040738"/>
            <a:ext cx="1066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10" descr="C:\Users\Owner\AppData\Local\Microsoft\Windows\Temporary Internet Files\Content.IE5\4SKU0K12\White-Pixel-Mouse-Cursor-Arow-Fixed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7490" y="5244845"/>
            <a:ext cx="126873" cy="201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C:\Users\Owner\Documents\GitHub\psh_sp16_cmpsc488_flaggers\botbattle\botbattle\games\checkers\king_red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1901042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Owner\Documents\GitHub\psh_sp16_cmpsc488_flaggers\botbattle\botbattle\games\checkers\king_red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8049" y="1385455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Owner\Documents\GitHub\psh_sp16_cmpsc488_flaggers\botbattle\botbattle\games\checkers\king_red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3307" y="1885208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C:\Users\Owner\Documents\GitHub\psh_sp16_cmpsc488_flaggers\botbattle\botbattle\games\checkers\king_white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873827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5904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039006" y="317335"/>
            <a:ext cx="472417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Testing Arena</a:t>
            </a:r>
            <a:endParaRPr lang="en-US" sz="54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1282" y="1265107"/>
            <a:ext cx="762831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b="1" dirty="0" smtClean="0"/>
              <a:t>Debugging Mode</a:t>
            </a:r>
            <a:endParaRPr lang="en-US" sz="36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b="1" dirty="0" smtClean="0"/>
              <a:t>Update bot each turn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600" b="1" dirty="0" smtClean="0"/>
              <a:t>Upload File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600" b="1" dirty="0" smtClean="0"/>
              <a:t>Edit Code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b="1" dirty="0" smtClean="0"/>
              <a:t>Test against other bots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600" b="1" dirty="0" smtClean="0"/>
              <a:t>Public Bot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600" b="1" dirty="0" smtClean="0"/>
              <a:t>Default Bot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600" b="1" dirty="0" smtClean="0"/>
          </a:p>
        </p:txBody>
      </p:sp>
    </p:spTree>
    <p:extLst>
      <p:ext uri="{BB962C8B-B14F-4D97-AF65-F5344CB8AC3E}">
        <p14:creationId xmlns:p14="http://schemas.microsoft.com/office/powerpoint/2010/main" val="1212240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Owner\Desktop\TestingAren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6200"/>
            <a:ext cx="9144000" cy="5667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0" descr="C:\Users\Owner\AppData\Local\Microsoft\Windows\Temporary Internet Files\Content.IE5\4SKU0K12\White-Pixel-Mouse-Cursor-Arow-Fixed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371600"/>
            <a:ext cx="126873" cy="201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3889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Owner\Desktop\TestingAren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6200"/>
            <a:ext cx="9144000" cy="5667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0" descr="C:\Users\Owner\AppData\Local\Microsoft\Windows\Temporary Internet Files\Content.IE5\4SKU0K12\White-Pixel-Mouse-Cursor-Arow-Fixed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149" y="2209800"/>
            <a:ext cx="126873" cy="201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1524000"/>
            <a:ext cx="5363003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82335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Owner\Desktop\TestingAren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6200"/>
            <a:ext cx="9144000" cy="5667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295400"/>
            <a:ext cx="161925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476375"/>
            <a:ext cx="161925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178" y="1657350"/>
            <a:ext cx="161925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" y="1838325"/>
            <a:ext cx="161925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Oval 1"/>
          <p:cNvSpPr/>
          <p:nvPr/>
        </p:nvSpPr>
        <p:spPr bwMode="auto">
          <a:xfrm>
            <a:off x="293635" y="1544002"/>
            <a:ext cx="45719" cy="45719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ＭＳ Ｐゴシック" pitchFamily="-112" charset="-128"/>
              <a:cs typeface="ＭＳ Ｐゴシック" pitchFamily="-112" charset="-128"/>
            </a:endParaRPr>
          </a:p>
        </p:txBody>
      </p:sp>
      <p:pic>
        <p:nvPicPr>
          <p:cNvPr id="6" name="Picture 10" descr="C:\Users\Owner\AppData\Local\Microsoft\Windows\Temporary Internet Files\Content.IE5\4SKU0K12\White-Pixel-Mouse-Cursor-Arow-Fixed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7" y="1544002"/>
            <a:ext cx="126873" cy="201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 bwMode="auto">
          <a:xfrm>
            <a:off x="5486400" y="1143000"/>
            <a:ext cx="3124200" cy="1828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solidFill>
                  <a:srgbClr val="92D050"/>
                </a:solidFill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//Template Code for bot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 smtClean="0">
              <a:solidFill>
                <a:srgbClr val="92D050"/>
              </a:solidFill>
              <a:latin typeface="Arial" pitchFamily="-112" charset="0"/>
              <a:ea typeface="ＭＳ Ｐゴシック" pitchFamily="-112" charset="-128"/>
              <a:cs typeface="ＭＳ Ｐゴシック" pitchFamily="-112" charset="-128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2">
                    <a:lumMod val="20000"/>
                    <a:lumOff val="80000"/>
                  </a:schemeClr>
                </a:solidFill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p</a:t>
            </a:r>
            <a:r>
              <a:rPr lang="en-US" sz="1600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ublic static void main(String </a:t>
            </a:r>
            <a:r>
              <a:rPr lang="en-US" sz="1600" dirty="0" err="1" smtClean="0">
                <a:solidFill>
                  <a:schemeClr val="bg2">
                    <a:lumMod val="20000"/>
                    <a:lumOff val="80000"/>
                  </a:schemeClr>
                </a:solidFill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args</a:t>
            </a:r>
            <a:r>
              <a:rPr lang="en-US" sz="1600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) {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2">
                    <a:lumMod val="20000"/>
                    <a:lumOff val="80000"/>
                  </a:schemeClr>
                </a:solidFill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 </a:t>
            </a:r>
            <a:r>
              <a:rPr lang="en-US" sz="1600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   </a:t>
            </a:r>
            <a:r>
              <a:rPr lang="en-US" sz="1600" dirty="0" err="1" smtClean="0">
                <a:solidFill>
                  <a:schemeClr val="bg2">
                    <a:lumMod val="20000"/>
                    <a:lumOff val="80000"/>
                  </a:schemeClr>
                </a:solidFill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System.out.print</a:t>
            </a:r>
            <a:r>
              <a:rPr lang="en-US" sz="1600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(“Hello!”);</a:t>
            </a:r>
            <a:endParaRPr lang="en-US" sz="1600" dirty="0">
              <a:solidFill>
                <a:schemeClr val="bg2">
                  <a:lumMod val="20000"/>
                  <a:lumOff val="80000"/>
                </a:schemeClr>
              </a:solidFill>
              <a:latin typeface="Arial" pitchFamily="-112" charset="0"/>
              <a:ea typeface="ＭＳ Ｐゴシック" pitchFamily="-112" charset="-128"/>
              <a:cs typeface="ＭＳ Ｐゴシック" pitchFamily="-112" charset="-128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75703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69603" y="317335"/>
            <a:ext cx="526298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The Big Picture</a:t>
            </a:r>
            <a:endParaRPr lang="en-US" sz="54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pic>
        <p:nvPicPr>
          <p:cNvPr id="1026" name="Picture 2" descr="IslandBattl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984" y="1447800"/>
            <a:ext cx="6544218" cy="4063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9869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Owner\Desktop\TestingAren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6200"/>
            <a:ext cx="9144000" cy="5667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295400"/>
            <a:ext cx="161925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476375"/>
            <a:ext cx="161925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9" y="1657350"/>
            <a:ext cx="161925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" y="1838325"/>
            <a:ext cx="161925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Oval 1"/>
          <p:cNvSpPr/>
          <p:nvPr/>
        </p:nvSpPr>
        <p:spPr bwMode="auto">
          <a:xfrm>
            <a:off x="295045" y="1729890"/>
            <a:ext cx="45719" cy="45719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ＭＳ Ｐゴシック" pitchFamily="-112" charset="-128"/>
              <a:cs typeface="ＭＳ Ｐゴシック" pitchFamily="-112" charset="-128"/>
            </a:endParaRPr>
          </a:p>
        </p:txBody>
      </p:sp>
      <p:pic>
        <p:nvPicPr>
          <p:cNvPr id="6" name="Picture 10" descr="C:\Users\Owner\AppData\Local\Microsoft\Windows\Temporary Internet Files\Content.IE5\4SKU0K12\White-Pixel-Mouse-Cursor-Arow-Fixed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511" y="1739415"/>
            <a:ext cx="126873" cy="201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6991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Owner\Desktop\TestingAren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6200"/>
            <a:ext cx="9144000" cy="5667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295400"/>
            <a:ext cx="161925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476375"/>
            <a:ext cx="161925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9" y="1657350"/>
            <a:ext cx="161925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" y="1838325"/>
            <a:ext cx="161925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Oval 1"/>
          <p:cNvSpPr/>
          <p:nvPr/>
        </p:nvSpPr>
        <p:spPr bwMode="auto">
          <a:xfrm>
            <a:off x="286702" y="1905952"/>
            <a:ext cx="45719" cy="45719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ＭＳ Ｐゴシック" pitchFamily="-112" charset="-128"/>
              <a:cs typeface="ＭＳ Ｐゴシック" pitchFamily="-112" charset="-128"/>
            </a:endParaRPr>
          </a:p>
        </p:txBody>
      </p:sp>
      <p:pic>
        <p:nvPicPr>
          <p:cNvPr id="6" name="Picture 10" descr="C:\Users\Owner\AppData\Local\Microsoft\Windows\Temporary Internet Files\Content.IE5\4SKU0K12\White-Pixel-Mouse-Cursor-Arow-Fixed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232" y="1905952"/>
            <a:ext cx="126873" cy="201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9655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81071" y="317335"/>
            <a:ext cx="584006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Capture The Flag</a:t>
            </a:r>
            <a:endParaRPr lang="en-US" sz="54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1282" y="1603940"/>
            <a:ext cx="762831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b="1" dirty="0" smtClean="0"/>
              <a:t>Math Based Game Challenge</a:t>
            </a:r>
            <a:endParaRPr lang="en-US" sz="36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b="1" dirty="0" smtClean="0"/>
              <a:t>Balance Attack and Defense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b="1" dirty="0" smtClean="0"/>
              <a:t>Many layers of strategy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600" b="1" dirty="0" smtClean="0"/>
              <a:t>Aggressive vs Conservative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600" b="1" dirty="0" smtClean="0"/>
              <a:t>Attack Focus vs Defense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600" b="1" dirty="0" smtClean="0"/>
          </a:p>
        </p:txBody>
      </p:sp>
    </p:spTree>
    <p:extLst>
      <p:ext uri="{BB962C8B-B14F-4D97-AF65-F5344CB8AC3E}">
        <p14:creationId xmlns:p14="http://schemas.microsoft.com/office/powerpoint/2010/main" val="736569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6113"/>
            <a:ext cx="9148293" cy="5280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10" descr="C:\Users\Owner\AppData\Local\Microsoft\Windows\Temporary Internet Files\Content.IE5\4SKU0K12\White-Pixel-Mouse-Cursor-Arow-Fixed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9116" y="5315449"/>
            <a:ext cx="126873" cy="201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:\Users\Owner\Documents\GitHub\psh_sp16_cmpsc488_flaggers\botbattle\botbattle\assets\images\backgroun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762000"/>
            <a:ext cx="4267200" cy="419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295896" y="1675818"/>
            <a:ext cx="698951" cy="82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295898" y="3346409"/>
            <a:ext cx="698951" cy="82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362200" y="922436"/>
            <a:ext cx="16065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Flags Captured: 0</a:t>
            </a:r>
            <a:endParaRPr lang="en-US" sz="1400" dirty="0"/>
          </a:p>
        </p:txBody>
      </p:sp>
      <p:sp>
        <p:nvSpPr>
          <p:cNvPr id="34" name="TextBox 33"/>
          <p:cNvSpPr txBox="1"/>
          <p:nvPr/>
        </p:nvSpPr>
        <p:spPr>
          <a:xfrm>
            <a:off x="4880208" y="920947"/>
            <a:ext cx="16065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Flags Captured: 0</a:t>
            </a:r>
            <a:endParaRPr lang="en-US" sz="1400" dirty="0"/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221" y="1609725"/>
            <a:ext cx="914400" cy="836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8266" y="3340021"/>
            <a:ext cx="914399" cy="836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6" name="Picture 8" descr="C:\Users\Owner\AppData\Local\Microsoft\Windows\Temporary Internet Files\Content.IE5\BNDWTQE3\Flag[1]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4734" y="1685343"/>
            <a:ext cx="333532" cy="653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8" descr="C:\Users\Owner\AppData\Local\Microsoft\Windows\Temporary Internet Files\Content.IE5\BNDWTQE3\Flag[1]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181938" y="3431552"/>
            <a:ext cx="304799" cy="653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3936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94933" y="2438400"/>
            <a:ext cx="399340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Questions?</a:t>
            </a:r>
            <a:endParaRPr lang="en-US" sz="54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25265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29834" y="317335"/>
            <a:ext cx="59425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Three Main Tasks</a:t>
            </a:r>
            <a:endParaRPr lang="en-US" sz="54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pic>
        <p:nvPicPr>
          <p:cNvPr id="2050" name="Picture 2" descr="IslandBattl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4929" y="2451996"/>
            <a:ext cx="3660060" cy="2272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114800" y="1600200"/>
            <a:ext cx="45803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smtClean="0"/>
              <a:t>Game Evaluation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342745"/>
            <a:ext cx="3476625" cy="135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295400" y="3374101"/>
            <a:ext cx="45803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Game Display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920744" y="5172075"/>
            <a:ext cx="45803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smtClean="0"/>
              <a:t>Web Service</a:t>
            </a:r>
          </a:p>
        </p:txBody>
      </p:sp>
      <p:sp>
        <p:nvSpPr>
          <p:cNvPr id="9" name="TextBox 8"/>
          <p:cNvSpPr txBox="1"/>
          <p:nvPr/>
        </p:nvSpPr>
        <p:spPr>
          <a:xfrm rot="10800000">
            <a:off x="-24440" y="3450375"/>
            <a:ext cx="45803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smtClean="0"/>
              <a:t> 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240" y="1240665"/>
            <a:ext cx="3539744" cy="1608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53760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981482" y="317335"/>
            <a:ext cx="283924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Our Job</a:t>
            </a:r>
            <a:endParaRPr lang="en-US" sz="54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0999" y="1676400"/>
            <a:ext cx="829941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smtClean="0"/>
              <a:t>Flexible animation commands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smtClean="0"/>
              <a:t>Intuitive replay screen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b="1" dirty="0" smtClean="0"/>
              <a:t>Server code to find completed games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smtClean="0"/>
              <a:t>A space for users to test code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b="1" dirty="0" smtClean="0"/>
              <a:t>Multiple ways to upload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b="1" dirty="0" smtClean="0"/>
              <a:t>Can edit uploaded code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smtClean="0"/>
              <a:t>Creation of a Game Challenge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800" b="1" dirty="0" smtClean="0"/>
          </a:p>
        </p:txBody>
      </p:sp>
    </p:spTree>
    <p:extLst>
      <p:ext uri="{BB962C8B-B14F-4D97-AF65-F5344CB8AC3E}">
        <p14:creationId xmlns:p14="http://schemas.microsoft.com/office/powerpoint/2010/main" val="3153568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33600" y="2438400"/>
            <a:ext cx="472437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Design Phase</a:t>
            </a:r>
            <a:endParaRPr lang="en-US" sz="54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78503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" y="1752599"/>
            <a:ext cx="76283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/>
              <a:t>Testing Arena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0" y="1752600"/>
            <a:ext cx="4876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/>
              <a:t>Playback Mode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76200"/>
            <a:ext cx="9136379" cy="5685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89703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79762" y="317335"/>
            <a:ext cx="644266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Displaying A Game</a:t>
            </a:r>
            <a:endParaRPr lang="en-US" sz="54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6200" y="1752599"/>
            <a:ext cx="76283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/>
              <a:t>Testing Arena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0" y="1752600"/>
            <a:ext cx="4876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/>
              <a:t>Playback Mode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2667000"/>
            <a:ext cx="4012979" cy="23164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 descr="C:\Users\Owner\Desktop\TestingAren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6" y="2667000"/>
            <a:ext cx="3813926" cy="2363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4792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08075" y="317335"/>
            <a:ext cx="518603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Playback Mode</a:t>
            </a:r>
            <a:endParaRPr lang="en-US" sz="54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1282" y="1603940"/>
            <a:ext cx="762831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b="1" dirty="0" smtClean="0"/>
              <a:t>View completed matches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600" b="1" dirty="0" smtClean="0"/>
              <a:t>Speed Slider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600" b="1" dirty="0" smtClean="0"/>
              <a:t>Turn by turn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b="1" dirty="0" smtClean="0"/>
              <a:t>Easy to use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600" b="1" dirty="0" smtClean="0"/>
          </a:p>
        </p:txBody>
      </p:sp>
    </p:spTree>
    <p:extLst>
      <p:ext uri="{BB962C8B-B14F-4D97-AF65-F5344CB8AC3E}">
        <p14:creationId xmlns:p14="http://schemas.microsoft.com/office/powerpoint/2010/main" val="160782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6113"/>
            <a:ext cx="9148293" cy="5280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 descr="C:\Users\Owner\Documents\GitHub\psh_sp16_cmpsc488_flaggers\botbattle\botbattle\games\checkers\basic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4419600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7" descr="C:\Users\Owner\Documents\GitHub\psh_sp16_cmpsc488_flaggers\botbattle\botbattle\games\checkers\basic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6614" y="3909275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7" descr="C:\Users\Owner\Documents\GitHub\psh_sp16_cmpsc488_flaggers\botbattle\botbattle\games\checkers\basic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4417454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7" descr="C:\Users\Owner\Documents\GitHub\psh_sp16_cmpsc488_flaggers\botbattle\botbattle\games\checkers\basic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4419600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7" descr="C:\Users\Owner\Documents\GitHub\psh_sp16_cmpsc488_flaggers\botbattle\botbattle\games\checkers\basic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4417454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7" descr="C:\Users\Owner\Documents\GitHub\psh_sp16_cmpsc488_flaggers\botbattle\botbattle\games\checkers\basic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3916788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7" descr="C:\Users\Owner\Documents\GitHub\psh_sp16_cmpsc488_flaggers\botbattle\botbattle\games\checkers\basic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3916788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7" descr="C:\Users\Owner\Documents\GitHub\psh_sp16_cmpsc488_flaggers\botbattle\botbattle\games\checkers\basic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3429000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7" descr="C:\Users\Owner\Documents\GitHub\psh_sp16_cmpsc488_flaggers\botbattle\botbattle\games\checkers\basic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4351" y="3429000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7" descr="C:\Users\Owner\Documents\GitHub\psh_sp16_cmpsc488_flaggers\botbattle\botbattle\games\checkers\basic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3429000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7" descr="C:\Users\Owner\Documents\GitHub\psh_sp16_cmpsc488_flaggers\botbattle\botbattle\games\checkers\basic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3429000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Owner\Documents\GitHub\psh_sp16_cmpsc488_flaggers\botbattle\botbattle\games\checkers\basic_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2202" y="1447800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8" descr="C:\Users\Owner\Documents\GitHub\psh_sp16_cmpsc488_flaggers\botbattle\botbattle\games\checkers\basic_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2390" y="1903352"/>
            <a:ext cx="407755" cy="407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8" descr="C:\Users\Owner\Documents\GitHub\psh_sp16_cmpsc488_flaggers\botbattle\botbattle\games\checkers\basic_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7564" y="1911057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8" descr="C:\Users\Owner\Documents\GitHub\psh_sp16_cmpsc488_flaggers\botbattle\botbattle\games\checkers\basic_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0445" y="1907204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8" descr="C:\Users\Owner\Documents\GitHub\psh_sp16_cmpsc488_flaggers\botbattle\botbattle\games\checkers\basic_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130" y="1903352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8" descr="C:\Users\Owner\Documents\GitHub\psh_sp16_cmpsc488_flaggers\botbattle\botbattle\games\checkers\basic_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1433733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8" descr="C:\Users\Owner\Documents\GitHub\psh_sp16_cmpsc488_flaggers\botbattle\botbattle\games\checkers\basic_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420183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8" descr="C:\Users\Owner\Documents\GitHub\psh_sp16_cmpsc488_flaggers\botbattle\botbattle\games\checkers\basic_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1433733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8" descr="C:\Users\Owner\Documents\GitHub\psh_sp16_cmpsc488_flaggers\botbattle\botbattle\games\checkers\basic_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4560" y="914400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8" descr="C:\Users\Owner\Documents\GitHub\psh_sp16_cmpsc488_flaggers\botbattle\botbattle\games\checkers\basic_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6614" y="914400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8" descr="C:\Users\Owner\Documents\GitHub\psh_sp16_cmpsc488_flaggers\botbattle\botbattle\games\checkers\basic_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7566" y="914400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8" descr="C:\Users\Owner\Documents\GitHub\psh_sp16_cmpsc488_flaggers\botbattle\botbattle\games\checkers\basic_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874" y="914400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:\Users\Owner\AppData\Local\Microsoft\Windows\Temporary Internet Files\Content.IE5\4SKU0K12\White-Pixel-Mouse-Cursor-Arow-Fixed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9116" y="5315449"/>
            <a:ext cx="126873" cy="201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7" descr="C:\Users\Owner\Documents\GitHub\psh_sp16_cmpsc488_flaggers\botbattle\botbattle\games\checkers\basic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610" y="3909275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0517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12" charset="0"/>
            <a:ea typeface="ＭＳ Ｐゴシック" pitchFamily="-112" charset="-128"/>
            <a:cs typeface="ＭＳ Ｐゴシック" pitchFamily="-112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12" charset="0"/>
            <a:ea typeface="ＭＳ Ｐゴシック" pitchFamily="-112" charset="-128"/>
            <a:cs typeface="ＭＳ Ｐゴシック" pitchFamily="-112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453</TotalTime>
  <Words>158</Words>
  <Application>Microsoft Office PowerPoint</Application>
  <PresentationFormat>On-screen Show (4:3)</PresentationFormat>
  <Paragraphs>54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Blank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Owner</dc:creator>
  <cp:lastModifiedBy>Owner</cp:lastModifiedBy>
  <cp:revision>18</cp:revision>
  <dcterms:created xsi:type="dcterms:W3CDTF">2016-04-27T03:07:48Z</dcterms:created>
  <dcterms:modified xsi:type="dcterms:W3CDTF">2016-04-29T15:45:48Z</dcterms:modified>
</cp:coreProperties>
</file>