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94.png" ContentType="image/png"/>
  <Override PartName="/ppt/media/image192.png" ContentType="image/png"/>
  <Override PartName="/ppt/media/image191.png" ContentType="image/png"/>
  <Override PartName="/ppt/media/image190.png" ContentType="image/png"/>
  <Override PartName="/ppt/media/image188.png" ContentType="image/png"/>
  <Override PartName="/ppt/media/image185.png" ContentType="image/png"/>
  <Override PartName="/ppt/media/image183.png" ContentType="image/png"/>
  <Override PartName="/ppt/media/image180.png" ContentType="image/png"/>
  <Override PartName="/ppt/media/image176.png" ContentType="image/png"/>
  <Override PartName="/ppt/media/image181.png" ContentType="image/png"/>
  <Override PartName="/ppt/media/image174.png" ContentType="image/png"/>
  <Override PartName="/ppt/media/image172.png" ContentType="image/png"/>
  <Override PartName="/ppt/media/image177.png" ContentType="image/png"/>
  <Override PartName="/ppt/media/image171.png" ContentType="image/png"/>
  <Override PartName="/ppt/media/image170.png" ContentType="image/png"/>
  <Override PartName="/ppt/media/image173.png" ContentType="image/png"/>
  <Override PartName="/ppt/media/image169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162.png" ContentType="image/png"/>
  <Override PartName="/ppt/media/image157.png" ContentType="image/png"/>
  <Override PartName="/ppt/media/image156.png" ContentType="image/png"/>
  <Override PartName="/ppt/media/image154.png" ContentType="image/png"/>
  <Override PartName="/ppt/media/image161.png" ContentType="image/png"/>
  <Override PartName="/ppt/media/image153.png" ContentType="image/png"/>
  <Override PartName="/ppt/media/image149.png" ContentType="image/png"/>
  <Override PartName="/ppt/media/image147.png" ContentType="image/png"/>
  <Override PartName="/ppt/media/image145.png" ContentType="image/png"/>
  <Override PartName="/ppt/media/image144.png" ContentType="image/png"/>
  <Override PartName="/ppt/media/image167.png" ContentType="image/png"/>
  <Override PartName="/ppt/media/image142.png" ContentType="image/png"/>
  <Override PartName="/ppt/media/image141.png" ContentType="image/png"/>
  <Override PartName="/ppt/media/image140.png" ContentType="image/png"/>
  <Override PartName="/ppt/media/image159.png" ContentType="image/png"/>
  <Override PartName="/ppt/media/image139.png" ContentType="image/png"/>
  <Override PartName="/ppt/media/image137.png" ContentType="image/png"/>
  <Override PartName="/ppt/media/image135.png" ContentType="image/png"/>
  <Override PartName="/ppt/media/image134.png" ContentType="image/png"/>
  <Override PartName="/ppt/media/image130.png" ContentType="image/png"/>
  <Override PartName="/ppt/media/image120.png" ContentType="image/png"/>
  <Override PartName="/ppt/media/image178.png" ContentType="image/png"/>
  <Override PartName="/ppt/media/image119.png" ContentType="image/png"/>
  <Override PartName="/ppt/media/image123.png" ContentType="image/png"/>
  <Override PartName="/ppt/media/image116.png" ContentType="image/png"/>
  <Override PartName="/ppt/media/image127.png" ContentType="image/png"/>
  <Override PartName="/ppt/media/image113.png" ContentType="image/png"/>
  <Override PartName="/ppt/media/image125.png" ContentType="image/png"/>
  <Override PartName="/ppt/media/image187.png" ContentType="image/png"/>
  <Override PartName="/ppt/media/image182.png" ContentType="image/png"/>
  <Override PartName="/ppt/media/image112.png" ContentType="image/png"/>
  <Override PartName="/ppt/media/image195.png" ContentType="image/png"/>
  <Override PartName="/ppt/media/image108.png" ContentType="image/png"/>
  <Override PartName="/ppt/media/image107.png" ContentType="image/png"/>
  <Override PartName="/ppt/media/image105.png" ContentType="image/png"/>
  <Override PartName="/ppt/media/image102.png" ContentType="image/png"/>
  <Override PartName="/ppt/media/image160.png" ContentType="image/png"/>
  <Override PartName="/ppt/media/image100.png" ContentType="image/png"/>
  <Override PartName="/ppt/media/image151.png" ContentType="image/png"/>
  <Override PartName="/ppt/media/image98.png" ContentType="image/png"/>
  <Override PartName="/ppt/media/image109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152.png" ContentType="image/png"/>
  <Override PartName="/ppt/media/image88.png" ContentType="image/png"/>
  <Override PartName="/ppt/media/image85.png" ContentType="image/png"/>
  <Override PartName="/ppt/media/image84.png" ContentType="image/png"/>
  <Override PartName="/ppt/media/image103.png" ContentType="image/png"/>
  <Override PartName="/ppt/media/image158.png" ContentType="image/png"/>
  <Override PartName="/ppt/media/image83.png" ContentType="image/png"/>
  <Override PartName="/ppt/media/image155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106.png" ContentType="image/png"/>
  <Override PartName="/ppt/media/image193.png" ContentType="image/png"/>
  <Override PartName="/ppt/media/image95.png" ContentType="image/png"/>
  <Override PartName="/ppt/media/image76.png" ContentType="image/png"/>
  <Override PartName="/ppt/media/image93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138.png" ContentType="image/png"/>
  <Override PartName="/ppt/media/image118.png" ContentType="image/png"/>
  <Override PartName="/ppt/media/image175.png" ContentType="image/png"/>
  <Override PartName="/ppt/media/image129.png" ContentType="image/png"/>
  <Override PartName="/ppt/media/image68.png" ContentType="image/png"/>
  <Override PartName="/ppt/media/image179.png" ContentType="image/png"/>
  <Override PartName="/ppt/media/image69.png" ContentType="image/png"/>
  <Override PartName="/ppt/media/image168.png" ContentType="image/png"/>
  <Override PartName="/ppt/media/image67.png" ContentType="image/png"/>
  <Override PartName="/ppt/media/image66.png" ContentType="image/png"/>
  <Override PartName="/ppt/media/image115.png" ContentType="image/png"/>
  <Override PartName="/ppt/media/image122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78.png" ContentType="image/png"/>
  <Override PartName="/ppt/media/image58.png" ContentType="image/png"/>
  <Override PartName="/ppt/media/image57.png" ContentType="image/png"/>
  <Override PartName="/ppt/media/image97.png" ContentType="image/png"/>
  <Override PartName="/ppt/media/image53.png" ContentType="image/png"/>
  <Override PartName="/ppt/media/image52.png" ContentType="image/png"/>
  <Override PartName="/ppt/media/image86.png" ContentType="image/png"/>
  <Override PartName="/ppt/media/image136.png" ContentType="image/png"/>
  <Override PartName="/ppt/media/image56.png" ContentType="image/png"/>
  <Override PartName="/ppt/media/image184.png" ContentType="image/png"/>
  <Override PartName="/ppt/media/image51.png" ContentType="image/png"/>
  <Override PartName="/ppt/media/image50.png" ContentType="image/png"/>
  <Override PartName="/ppt/media/image128.png" ContentType="image/png"/>
  <Override PartName="/ppt/media/image49.png" ContentType="image/png"/>
  <Override PartName="/ppt/media/image89.png" ContentType="image/png"/>
  <Override PartName="/ppt/media/image111.png" ContentType="image/png"/>
  <Override PartName="/ppt/media/image43.png" ContentType="image/png"/>
  <Override PartName="/ppt/media/image124.png" ContentType="image/png"/>
  <Override PartName="/ppt/media/image42.png" ContentType="image/png"/>
  <Override PartName="/ppt/media/image186.png" ContentType="image/png"/>
  <Override PartName="/ppt/media/image41.png" ContentType="image/png"/>
  <Override PartName="/ppt/media/image36.png" ContentType="image/png"/>
  <Override PartName="/ppt/media/image131.png" ContentType="image/png"/>
  <Override PartName="/ppt/media/image32.png" ContentType="image/png"/>
  <Override PartName="/ppt/media/image45.png" ContentType="image/png"/>
  <Override PartName="/ppt/media/image132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143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87.png" ContentType="image/png"/>
  <Override PartName="/ppt/media/image126.png" ContentType="image/png"/>
  <Override PartName="/ppt/media/image25.png" ContentType="image/png"/>
  <Override PartName="/ppt/media/image28.png" ContentType="image/png"/>
  <Override PartName="/ppt/media/image146.png" ContentType="image/png"/>
  <Override PartName="/ppt/media/image55.png" ContentType="image/png"/>
  <Override PartName="/ppt/media/image77.png" ContentType="image/png"/>
  <Override PartName="/ppt/media/image150.png" ContentType="image/png"/>
  <Override PartName="/ppt/media/image22.png" ContentType="image/png"/>
  <Override PartName="/ppt/media/image37.png" ContentType="image/png"/>
  <Override PartName="/ppt/media/image99.png" ContentType="image/png"/>
  <Override PartName="/ppt/media/image31.png" ContentType="image/png"/>
  <Override PartName="/ppt/media/image24.png" ContentType="image/png"/>
  <Override PartName="/ppt/media/image61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96.png" ContentType="image/png"/>
  <Override PartName="/ppt/media/image16.png" ContentType="image/png"/>
  <Override PartName="/ppt/media/image17.png" ContentType="image/png"/>
  <Override PartName="/ppt/media/image133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121.png" ContentType="image/png"/>
  <Override PartName="/ppt/media/image23.png" ContentType="image/png"/>
  <Override PartName="/ppt/media/image166.png" ContentType="image/png"/>
  <Override PartName="/ppt/media/image12.png" ContentType="image/png"/>
  <Override PartName="/ppt/media/image148.png" ContentType="image/png"/>
  <Override PartName="/ppt/media/image39.png" ContentType="image/png"/>
  <Override PartName="/ppt/media/image94.png" ContentType="image/png"/>
  <Override PartName="/ppt/media/image110.png" ContentType="image/png"/>
  <Override PartName="/ppt/media/image35.png" ContentType="image/png"/>
  <Override PartName="/ppt/media/image11.png" ContentType="image/png"/>
  <Override PartName="/ppt/media/image117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101.png" ContentType="image/png"/>
  <Override PartName="/ppt/media/image6.png" ContentType="image/png"/>
  <Override PartName="/ppt/media/image189.png" ContentType="image/png"/>
  <Override PartName="/ppt/media/image5.png" ContentType="image/png"/>
  <Override PartName="/ppt/media/image18.png" ContentType="image/png"/>
  <Override PartName="/ppt/media/image114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70.png" ContentType="image/png"/>
  <Override PartName="/ppt/media/image104.png" ContentType="image/png"/>
  <Override PartName="/ppt/media/image2.png" ContentType="image/png"/>
  <Override PartName="/ppt/media/image10.png" ContentType="image/png"/>
  <Override PartName="/ppt/media/image59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019560"/>
          </a:xfrm>
          <a:prstGeom prst="rect">
            <a:avLst/>
          </a:prstGeom>
          <a:solidFill>
            <a:srgbClr val="b4c7e6"/>
          </a:solidFill>
          <a:ln>
            <a:noFill/>
          </a:ln>
        </p:spPr>
      </p:sp>
      <p:pic>
        <p:nvPicPr>
          <p:cNvPr id="1" name="Picture 5" descr=""/>
          <p:cNvPicPr/>
          <p:nvPr/>
        </p:nvPicPr>
        <p:blipFill>
          <a:blip r:embed="rId2"/>
          <a:srcRect l="21767" t="60147" r="5046" b="0"/>
          <a:stretch>
            <a:fillRect/>
          </a:stretch>
        </p:blipFill>
        <p:spPr>
          <a:xfrm>
            <a:off x="0" y="5791320"/>
            <a:ext cx="9143640" cy="1066320"/>
          </a:xfrm>
          <a:prstGeom prst="rect">
            <a:avLst/>
          </a:prstGeom>
          <a:ln>
            <a:noFill/>
          </a:ln>
        </p:spPr>
      </p:pic>
      <p:pic>
        <p:nvPicPr>
          <p:cNvPr id="2" name="Picture 12" descr=""/>
          <p:cNvPicPr/>
          <p:nvPr/>
        </p:nvPicPr>
        <p:blipFill>
          <a:blip r:embed="rId3"/>
          <a:srcRect l="7045" t="17761" r="5046" b="16103"/>
          <a:stretch>
            <a:fillRect/>
          </a:stretch>
        </p:blipFill>
        <p:spPr>
          <a:xfrm>
            <a:off x="511200" y="5943600"/>
            <a:ext cx="2231640" cy="76176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324BFA3-A554-473A-8355-3274E495EF29}" type="slidenum"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Relationship Id="rId21" Type="http://schemas.openxmlformats.org/officeDocument/2006/relationships/image" Target="../media/image78.png"/><Relationship Id="rId22" Type="http://schemas.openxmlformats.org/officeDocument/2006/relationships/image" Target="../media/image79.png"/><Relationship Id="rId23" Type="http://schemas.openxmlformats.org/officeDocument/2006/relationships/image" Target="../media/image80.png"/><Relationship Id="rId24" Type="http://schemas.openxmlformats.org/officeDocument/2006/relationships/image" Target="../media/image81.png"/><Relationship Id="rId25" Type="http://schemas.openxmlformats.org/officeDocument/2006/relationships/image" Target="../media/image82.png"/><Relationship Id="rId26" Type="http://schemas.openxmlformats.org/officeDocument/2006/relationships/image" Target="../media/image83.png"/><Relationship Id="rId27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Relationship Id="rId20" Type="http://schemas.openxmlformats.org/officeDocument/2006/relationships/image" Target="../media/image103.png"/><Relationship Id="rId21" Type="http://schemas.openxmlformats.org/officeDocument/2006/relationships/image" Target="../media/image104.png"/><Relationship Id="rId22" Type="http://schemas.openxmlformats.org/officeDocument/2006/relationships/image" Target="../media/image105.png"/><Relationship Id="rId23" Type="http://schemas.openxmlformats.org/officeDocument/2006/relationships/image" Target="../media/image106.png"/><Relationship Id="rId24" Type="http://schemas.openxmlformats.org/officeDocument/2006/relationships/image" Target="../media/image107.png"/><Relationship Id="rId25" Type="http://schemas.openxmlformats.org/officeDocument/2006/relationships/image" Target="../media/image108.png"/><Relationship Id="rId26" Type="http://schemas.openxmlformats.org/officeDocument/2006/relationships/image" Target="../media/image109.png"/><Relationship Id="rId27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7.png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Relationship Id="rId19" Type="http://schemas.openxmlformats.org/officeDocument/2006/relationships/image" Target="../media/image155.png"/><Relationship Id="rId20" Type="http://schemas.openxmlformats.org/officeDocument/2006/relationships/image" Target="../media/image156.png"/><Relationship Id="rId21" Type="http://schemas.openxmlformats.org/officeDocument/2006/relationships/image" Target="../media/image157.png"/><Relationship Id="rId22" Type="http://schemas.openxmlformats.org/officeDocument/2006/relationships/image" Target="../media/image158.png"/><Relationship Id="rId23" Type="http://schemas.openxmlformats.org/officeDocument/2006/relationships/image" Target="../media/image159.png"/><Relationship Id="rId24" Type="http://schemas.openxmlformats.org/officeDocument/2006/relationships/image" Target="../media/image160.png"/><Relationship Id="rId25" Type="http://schemas.openxmlformats.org/officeDocument/2006/relationships/image" Target="../media/image161.png"/><Relationship Id="rId26" Type="http://schemas.openxmlformats.org/officeDocument/2006/relationships/image" Target="../media/image162.png"/><Relationship Id="rId27" Type="http://schemas.openxmlformats.org/officeDocument/2006/relationships/image" Target="../media/image163.png"/><Relationship Id="rId28" Type="http://schemas.openxmlformats.org/officeDocument/2006/relationships/image" Target="../media/image164.png"/><Relationship Id="rId29" Type="http://schemas.openxmlformats.org/officeDocument/2006/relationships/image" Target="../media/image165.png"/><Relationship Id="rId30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3.png"/><Relationship Id="rId2" Type="http://schemas.openxmlformats.org/officeDocument/2006/relationships/image" Target="../media/image174.png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8.png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0.png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Relationship Id="rId24" Type="http://schemas.openxmlformats.org/officeDocument/2006/relationships/image" Target="../media/image55.png"/><Relationship Id="rId25" Type="http://schemas.openxmlformats.org/officeDocument/2006/relationships/image" Target="../media/image56.png"/><Relationship Id="rId26" Type="http://schemas.openxmlformats.org/officeDocument/2006/relationships/image" Target="../media/image57.png"/><Relationship Id="rId2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57800" y="365760"/>
            <a:ext cx="7471800" cy="191988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6000">
                <a:solidFill>
                  <a:srgbClr val="1717b5"/>
                </a:solidFill>
                <a:latin typeface="Arial"/>
                <a:ea typeface="ＭＳ Ｐゴシック"/>
              </a:rPr>
              <a:t>Bot!Battle!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6000">
                <a:solidFill>
                  <a:srgbClr val="1717b5"/>
                </a:solidFill>
                <a:latin typeface="Arial"/>
                <a:ea typeface="ＭＳ Ｐゴシック"/>
              </a:rPr>
              <a:t>Game Display Team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2660040" y="2286000"/>
            <a:ext cx="3823200" cy="313920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2f2f8"/>
                </a:solidFill>
                <a:latin typeface="Arial"/>
                <a:ea typeface="ＭＳ Ｐゴシック"/>
              </a:rPr>
              <a:t>Josiah Hertzler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2f2f8"/>
                </a:solidFill>
                <a:latin typeface="Arial"/>
                <a:ea typeface="ＭＳ Ｐゴシック"/>
              </a:rPr>
              <a:t>Taha Siddique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2f2f8"/>
                </a:solidFill>
                <a:latin typeface="Arial"/>
                <a:ea typeface="ＭＳ Ｐゴシック"/>
              </a:rPr>
              <a:t>Jack McFann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2f2f8"/>
                </a:solidFill>
                <a:latin typeface="Arial"/>
                <a:ea typeface="ＭＳ Ｐゴシック"/>
              </a:rPr>
              <a:t>Tom Hoffman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2f2f8"/>
                </a:solidFill>
                <a:latin typeface="Arial"/>
                <a:ea typeface="ＭＳ Ｐゴシック"/>
              </a:rPr>
              <a:t>Sawyer Brown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36160"/>
            <a:ext cx="9147960" cy="5280480"/>
          </a:xfrm>
          <a:prstGeom prst="rect">
            <a:avLst/>
          </a:prstGeom>
          <a:ln>
            <a:noFill/>
          </a:ln>
        </p:spPr>
      </p:pic>
      <p:pic>
        <p:nvPicPr>
          <p:cNvPr id="111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12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83640" y="390924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13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496680" y="390924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14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96252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15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95288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16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94360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17" name="Picture 7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49568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18" name="Picture 7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48640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19" name="Picture 7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2483640" y="29005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20" name="Picture 7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395424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21" name="Picture 7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495288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22" name="Picture 7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594360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23" name="Picture 8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2972160" y="14479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24" name="Picture 8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2956320" y="2396880"/>
            <a:ext cx="407520" cy="407520"/>
          </a:xfrm>
          <a:prstGeom prst="rect">
            <a:avLst/>
          </a:prstGeom>
          <a:ln>
            <a:noFill/>
          </a:ln>
        </p:spPr>
      </p:pic>
      <p:pic>
        <p:nvPicPr>
          <p:cNvPr id="125" name="Picture 8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3477600" y="1910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26" name="Picture 8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4470480" y="19072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27" name="Picture 8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5453280" y="19033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28" name="Picture 8" descr=""/>
          <p:cNvPicPr/>
          <p:nvPr/>
        </p:nvPicPr>
        <p:blipFill>
          <a:blip r:embed="rId19"/>
          <a:stretch>
            <a:fillRect/>
          </a:stretch>
        </p:blipFill>
        <p:spPr>
          <a:xfrm>
            <a:off x="396252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29" name="Picture 8" descr=""/>
          <p:cNvPicPr/>
          <p:nvPr/>
        </p:nvPicPr>
        <p:blipFill>
          <a:blip r:embed="rId20"/>
          <a:stretch>
            <a:fillRect/>
          </a:stretch>
        </p:blipFill>
        <p:spPr>
          <a:xfrm>
            <a:off x="4952880" y="14202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30" name="Picture 8" descr=""/>
          <p:cNvPicPr/>
          <p:nvPr/>
        </p:nvPicPr>
        <p:blipFill>
          <a:blip r:embed="rId21"/>
          <a:stretch>
            <a:fillRect/>
          </a:stretch>
        </p:blipFill>
        <p:spPr>
          <a:xfrm>
            <a:off x="594360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31" name="Picture 8" descr=""/>
          <p:cNvPicPr/>
          <p:nvPr/>
        </p:nvPicPr>
        <p:blipFill>
          <a:blip r:embed="rId22"/>
          <a:stretch>
            <a:fillRect/>
          </a:stretch>
        </p:blipFill>
        <p:spPr>
          <a:xfrm>
            <a:off x="246456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32" name="Picture 8" descr=""/>
          <p:cNvPicPr/>
          <p:nvPr/>
        </p:nvPicPr>
        <p:blipFill>
          <a:blip r:embed="rId23"/>
          <a:stretch>
            <a:fillRect/>
          </a:stretch>
        </p:blipFill>
        <p:spPr>
          <a:xfrm>
            <a:off x="349668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33" name="Picture 8" descr=""/>
          <p:cNvPicPr/>
          <p:nvPr/>
        </p:nvPicPr>
        <p:blipFill>
          <a:blip r:embed="rId24"/>
          <a:stretch>
            <a:fillRect/>
          </a:stretch>
        </p:blipFill>
        <p:spPr>
          <a:xfrm>
            <a:off x="44575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34" name="Picture 8" descr=""/>
          <p:cNvPicPr/>
          <p:nvPr/>
        </p:nvPicPr>
        <p:blipFill>
          <a:blip r:embed="rId25"/>
          <a:stretch>
            <a:fillRect/>
          </a:stretch>
        </p:blipFill>
        <p:spPr>
          <a:xfrm>
            <a:off x="54547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35" name="Picture 10" descr=""/>
          <p:cNvPicPr/>
          <p:nvPr/>
        </p:nvPicPr>
        <p:blipFill>
          <a:blip r:embed="rId26"/>
          <a:stretch>
            <a:fillRect/>
          </a:stretch>
        </p:blipFill>
        <p:spPr>
          <a:xfrm>
            <a:off x="4686480" y="5276160"/>
            <a:ext cx="126360" cy="2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36160"/>
            <a:ext cx="9147960" cy="5280480"/>
          </a:xfrm>
          <a:prstGeom prst="rect">
            <a:avLst/>
          </a:prstGeom>
          <a:ln>
            <a:noFill/>
          </a:ln>
        </p:spPr>
      </p:pic>
      <p:pic>
        <p:nvPicPr>
          <p:cNvPr id="137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38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83640" y="390924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39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496680" y="390924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40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96252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41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95288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42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94360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43" name="Picture 7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49568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44" name="Picture 7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48640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45" name="Picture 7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2483640" y="29005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46" name="Picture 7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395424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47" name="Picture 7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495288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48" name="Picture 7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594360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49" name="Picture 8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2972160" y="14479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50" name="Picture 8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2452320" y="1903320"/>
            <a:ext cx="407520" cy="407520"/>
          </a:xfrm>
          <a:prstGeom prst="rect">
            <a:avLst/>
          </a:prstGeom>
          <a:ln>
            <a:noFill/>
          </a:ln>
        </p:spPr>
      </p:pic>
      <p:pic>
        <p:nvPicPr>
          <p:cNvPr id="151" name="Picture 8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3477600" y="1910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52" name="Picture 8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4470480" y="19072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53" name="Picture 8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5453280" y="19033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54" name="Picture 8" descr=""/>
          <p:cNvPicPr/>
          <p:nvPr/>
        </p:nvPicPr>
        <p:blipFill>
          <a:blip r:embed="rId19"/>
          <a:stretch>
            <a:fillRect/>
          </a:stretch>
        </p:blipFill>
        <p:spPr>
          <a:xfrm>
            <a:off x="396252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20"/>
          <a:stretch>
            <a:fillRect/>
          </a:stretch>
        </p:blipFill>
        <p:spPr>
          <a:xfrm>
            <a:off x="4952880" y="14202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56" name="Picture 8" descr=""/>
          <p:cNvPicPr/>
          <p:nvPr/>
        </p:nvPicPr>
        <p:blipFill>
          <a:blip r:embed="rId21"/>
          <a:stretch>
            <a:fillRect/>
          </a:stretch>
        </p:blipFill>
        <p:spPr>
          <a:xfrm>
            <a:off x="594360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57" name="Picture 8" descr=""/>
          <p:cNvPicPr/>
          <p:nvPr/>
        </p:nvPicPr>
        <p:blipFill>
          <a:blip r:embed="rId22"/>
          <a:stretch>
            <a:fillRect/>
          </a:stretch>
        </p:blipFill>
        <p:spPr>
          <a:xfrm>
            <a:off x="246456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58" name="Picture 8" descr=""/>
          <p:cNvPicPr/>
          <p:nvPr/>
        </p:nvPicPr>
        <p:blipFill>
          <a:blip r:embed="rId23"/>
          <a:stretch>
            <a:fillRect/>
          </a:stretch>
        </p:blipFill>
        <p:spPr>
          <a:xfrm>
            <a:off x="349668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59" name="Picture 8" descr=""/>
          <p:cNvPicPr/>
          <p:nvPr/>
        </p:nvPicPr>
        <p:blipFill>
          <a:blip r:embed="rId24"/>
          <a:stretch>
            <a:fillRect/>
          </a:stretch>
        </p:blipFill>
        <p:spPr>
          <a:xfrm>
            <a:off x="44575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60" name="Picture 8" descr=""/>
          <p:cNvPicPr/>
          <p:nvPr/>
        </p:nvPicPr>
        <p:blipFill>
          <a:blip r:embed="rId25"/>
          <a:stretch>
            <a:fillRect/>
          </a:stretch>
        </p:blipFill>
        <p:spPr>
          <a:xfrm>
            <a:off x="54547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61" name="Picture 10" descr=""/>
          <p:cNvPicPr/>
          <p:nvPr/>
        </p:nvPicPr>
        <p:blipFill>
          <a:blip r:embed="rId26"/>
          <a:stretch>
            <a:fillRect/>
          </a:stretch>
        </p:blipFill>
        <p:spPr>
          <a:xfrm>
            <a:off x="2452320" y="5244120"/>
            <a:ext cx="126360" cy="2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36160"/>
            <a:ext cx="9147960" cy="5280480"/>
          </a:xfrm>
          <a:prstGeom prst="rect">
            <a:avLst/>
          </a:prstGeom>
          <a:ln>
            <a:noFill/>
          </a:ln>
        </p:spPr>
      </p:pic>
      <p:pic>
        <p:nvPicPr>
          <p:cNvPr id="163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64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83640" y="390924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65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496680" y="390924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66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96252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67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95288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68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94360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69" name="Picture 7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49568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70" name="Picture 7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48640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71" name="Picture 7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395424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72" name="Picture 7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495288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73" name="Picture 7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594360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74" name="Picture 8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2972160" y="14479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75" name="Picture 8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2452320" y="1903320"/>
            <a:ext cx="407520" cy="407520"/>
          </a:xfrm>
          <a:prstGeom prst="rect">
            <a:avLst/>
          </a:prstGeom>
          <a:ln>
            <a:noFill/>
          </a:ln>
        </p:spPr>
      </p:pic>
      <p:pic>
        <p:nvPicPr>
          <p:cNvPr id="176" name="Picture 8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3477600" y="1910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77" name="Picture 8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4470480" y="19072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78" name="Picture 8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5453280" y="19033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79" name="Picture 8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396252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80" name="Picture 8" descr=""/>
          <p:cNvPicPr/>
          <p:nvPr/>
        </p:nvPicPr>
        <p:blipFill>
          <a:blip r:embed="rId19"/>
          <a:stretch>
            <a:fillRect/>
          </a:stretch>
        </p:blipFill>
        <p:spPr>
          <a:xfrm>
            <a:off x="4952880" y="14202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81" name="Picture 8" descr=""/>
          <p:cNvPicPr/>
          <p:nvPr/>
        </p:nvPicPr>
        <p:blipFill>
          <a:blip r:embed="rId20"/>
          <a:stretch>
            <a:fillRect/>
          </a:stretch>
        </p:blipFill>
        <p:spPr>
          <a:xfrm>
            <a:off x="594360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82" name="Picture 8" descr=""/>
          <p:cNvPicPr/>
          <p:nvPr/>
        </p:nvPicPr>
        <p:blipFill>
          <a:blip r:embed="rId21"/>
          <a:stretch>
            <a:fillRect/>
          </a:stretch>
        </p:blipFill>
        <p:spPr>
          <a:xfrm>
            <a:off x="246456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83" name="Picture 8" descr=""/>
          <p:cNvPicPr/>
          <p:nvPr/>
        </p:nvPicPr>
        <p:blipFill>
          <a:blip r:embed="rId22"/>
          <a:stretch>
            <a:fillRect/>
          </a:stretch>
        </p:blipFill>
        <p:spPr>
          <a:xfrm>
            <a:off x="349668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84" name="Picture 8" descr=""/>
          <p:cNvPicPr/>
          <p:nvPr/>
        </p:nvPicPr>
        <p:blipFill>
          <a:blip r:embed="rId23"/>
          <a:stretch>
            <a:fillRect/>
          </a:stretch>
        </p:blipFill>
        <p:spPr>
          <a:xfrm>
            <a:off x="44575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85" name="Picture 8" descr=""/>
          <p:cNvPicPr/>
          <p:nvPr/>
        </p:nvPicPr>
        <p:blipFill>
          <a:blip r:embed="rId24"/>
          <a:stretch>
            <a:fillRect/>
          </a:stretch>
        </p:blipFill>
        <p:spPr>
          <a:xfrm>
            <a:off x="54547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86" name="Picture 10" descr=""/>
          <p:cNvPicPr/>
          <p:nvPr/>
        </p:nvPicPr>
        <p:blipFill>
          <a:blip r:embed="rId25"/>
          <a:stretch>
            <a:fillRect/>
          </a:stretch>
        </p:blipFill>
        <p:spPr>
          <a:xfrm>
            <a:off x="3738960" y="5297760"/>
            <a:ext cx="126360" cy="200880"/>
          </a:xfrm>
          <a:prstGeom prst="rect">
            <a:avLst/>
          </a:prstGeom>
          <a:ln>
            <a:noFill/>
          </a:ln>
        </p:spPr>
      </p:pic>
      <p:pic>
        <p:nvPicPr>
          <p:cNvPr id="187" name="Picture 7" descr=""/>
          <p:cNvPicPr/>
          <p:nvPr/>
        </p:nvPicPr>
        <p:blipFill>
          <a:blip r:embed="rId26"/>
          <a:stretch>
            <a:fillRect/>
          </a:stretch>
        </p:blipFill>
        <p:spPr>
          <a:xfrm>
            <a:off x="2483640" y="29005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88" name="Picture 10" descr=""/>
          <p:cNvPicPr/>
          <p:nvPr/>
        </p:nvPicPr>
        <p:blipFill>
          <a:blip r:embed="rId27"/>
          <a:stretch>
            <a:fillRect/>
          </a:stretch>
        </p:blipFill>
        <p:spPr>
          <a:xfrm>
            <a:off x="3289320" y="5279400"/>
            <a:ext cx="126360" cy="2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38" nodeType="withEffect" fill="hold" presetClass="exit" presetID="10">
                                  <p:stCondLst>
                                    <p:cond delay="50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36160"/>
            <a:ext cx="9147960" cy="5280480"/>
          </a:xfrm>
          <a:prstGeom prst="rect">
            <a:avLst/>
          </a:prstGeom>
          <a:ln>
            <a:noFill/>
          </a:ln>
        </p:spPr>
      </p:pic>
      <p:pic>
        <p:nvPicPr>
          <p:cNvPr id="190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91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83640" y="390924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92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496680" y="390924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93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96252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94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95288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95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94360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96" name="Picture 7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49568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97" name="Picture 7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48640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98" name="Picture 7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395424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199" name="Picture 7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495288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200" name="Picture 7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594360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201" name="Picture 8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2972160" y="14479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202" name="Picture 8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2452320" y="1903320"/>
            <a:ext cx="407520" cy="407520"/>
          </a:xfrm>
          <a:prstGeom prst="rect">
            <a:avLst/>
          </a:prstGeom>
          <a:ln>
            <a:noFill/>
          </a:ln>
        </p:spPr>
      </p:pic>
      <p:pic>
        <p:nvPicPr>
          <p:cNvPr id="203" name="Picture 8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3477600" y="1910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4470480" y="19072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205" name="Picture 8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5453280" y="19033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206" name="Picture 8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396252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207" name="Picture 8" descr=""/>
          <p:cNvPicPr/>
          <p:nvPr/>
        </p:nvPicPr>
        <p:blipFill>
          <a:blip r:embed="rId19"/>
          <a:stretch>
            <a:fillRect/>
          </a:stretch>
        </p:blipFill>
        <p:spPr>
          <a:xfrm>
            <a:off x="4952880" y="14202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208" name="Picture 8" descr=""/>
          <p:cNvPicPr/>
          <p:nvPr/>
        </p:nvPicPr>
        <p:blipFill>
          <a:blip r:embed="rId20"/>
          <a:stretch>
            <a:fillRect/>
          </a:stretch>
        </p:blipFill>
        <p:spPr>
          <a:xfrm>
            <a:off x="594360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209" name="Picture 8" descr=""/>
          <p:cNvPicPr/>
          <p:nvPr/>
        </p:nvPicPr>
        <p:blipFill>
          <a:blip r:embed="rId21"/>
          <a:stretch>
            <a:fillRect/>
          </a:stretch>
        </p:blipFill>
        <p:spPr>
          <a:xfrm>
            <a:off x="246456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210" name="Picture 8" descr=""/>
          <p:cNvPicPr/>
          <p:nvPr/>
        </p:nvPicPr>
        <p:blipFill>
          <a:blip r:embed="rId22"/>
          <a:stretch>
            <a:fillRect/>
          </a:stretch>
        </p:blipFill>
        <p:spPr>
          <a:xfrm>
            <a:off x="349668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211" name="Picture 8" descr=""/>
          <p:cNvPicPr/>
          <p:nvPr/>
        </p:nvPicPr>
        <p:blipFill>
          <a:blip r:embed="rId23"/>
          <a:stretch>
            <a:fillRect/>
          </a:stretch>
        </p:blipFill>
        <p:spPr>
          <a:xfrm>
            <a:off x="44575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212" name="Picture 8" descr=""/>
          <p:cNvPicPr/>
          <p:nvPr/>
        </p:nvPicPr>
        <p:blipFill>
          <a:blip r:embed="rId24"/>
          <a:stretch>
            <a:fillRect/>
          </a:stretch>
        </p:blipFill>
        <p:spPr>
          <a:xfrm>
            <a:off x="54547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213" name="Picture 7" descr=""/>
          <p:cNvPicPr/>
          <p:nvPr/>
        </p:nvPicPr>
        <p:blipFill>
          <a:blip r:embed="rId25"/>
          <a:stretch>
            <a:fillRect/>
          </a:stretch>
        </p:blipFill>
        <p:spPr>
          <a:xfrm>
            <a:off x="2483640" y="29005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214" name="Picture 2" descr=""/>
          <p:cNvPicPr/>
          <p:nvPr/>
        </p:nvPicPr>
        <p:blipFill>
          <a:blip r:embed="rId26"/>
          <a:stretch>
            <a:fillRect/>
          </a:stretch>
        </p:blipFill>
        <p:spPr>
          <a:xfrm>
            <a:off x="5887080" y="5040720"/>
            <a:ext cx="1066320" cy="304560"/>
          </a:xfrm>
          <a:prstGeom prst="rect">
            <a:avLst/>
          </a:prstGeom>
          <a:ln>
            <a:noFill/>
          </a:ln>
        </p:spPr>
      </p:pic>
      <p:pic>
        <p:nvPicPr>
          <p:cNvPr id="215" name="Picture 10" descr=""/>
          <p:cNvPicPr/>
          <p:nvPr/>
        </p:nvPicPr>
        <p:blipFill>
          <a:blip r:embed="rId27"/>
          <a:stretch>
            <a:fillRect/>
          </a:stretch>
        </p:blipFill>
        <p:spPr>
          <a:xfrm>
            <a:off x="6629400" y="5200920"/>
            <a:ext cx="126360" cy="200880"/>
          </a:xfrm>
          <a:prstGeom prst="rect">
            <a:avLst/>
          </a:prstGeom>
          <a:ln>
            <a:noFill/>
          </a:ln>
        </p:spPr>
      </p:pic>
      <p:pic>
        <p:nvPicPr>
          <p:cNvPr id="216" name="Picture 10" descr=""/>
          <p:cNvPicPr/>
          <p:nvPr/>
        </p:nvPicPr>
        <p:blipFill>
          <a:blip r:embed="rId28"/>
          <a:stretch>
            <a:fillRect/>
          </a:stretch>
        </p:blipFill>
        <p:spPr>
          <a:xfrm>
            <a:off x="3696480" y="5252400"/>
            <a:ext cx="126360" cy="200880"/>
          </a:xfrm>
          <a:prstGeom prst="rect">
            <a:avLst/>
          </a:prstGeom>
          <a:ln>
            <a:noFill/>
          </a:ln>
        </p:spPr>
      </p:pic>
      <p:pic>
        <p:nvPicPr>
          <p:cNvPr id="217" name="Picture 10" descr=""/>
          <p:cNvPicPr/>
          <p:nvPr/>
        </p:nvPicPr>
        <p:blipFill>
          <a:blip r:embed="rId29"/>
          <a:stretch>
            <a:fillRect/>
          </a:stretch>
        </p:blipFill>
        <p:spPr>
          <a:xfrm>
            <a:off x="3289320" y="5279400"/>
            <a:ext cx="126360" cy="2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66" nodeType="withEffect" fill="hold" presetClass="exit" presetID="10">
                                  <p:stCondLst>
                                    <p:cond delay="25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7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36160"/>
            <a:ext cx="9147960" cy="5280480"/>
          </a:xfrm>
          <a:prstGeom prst="rect">
            <a:avLst/>
          </a:prstGeom>
          <a:ln>
            <a:noFill/>
          </a:ln>
        </p:spPr>
      </p:pic>
      <p:pic>
        <p:nvPicPr>
          <p:cNvPr id="21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87080" y="5040720"/>
            <a:ext cx="1066320" cy="304560"/>
          </a:xfrm>
          <a:prstGeom prst="rect">
            <a:avLst/>
          </a:prstGeom>
          <a:ln>
            <a:noFill/>
          </a:ln>
        </p:spPr>
      </p:pic>
      <p:pic>
        <p:nvPicPr>
          <p:cNvPr id="220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87480" y="5244840"/>
            <a:ext cx="126360" cy="200880"/>
          </a:xfrm>
          <a:prstGeom prst="rect">
            <a:avLst/>
          </a:prstGeom>
          <a:ln>
            <a:noFill/>
          </a:ln>
        </p:spPr>
      </p:pic>
      <p:pic>
        <p:nvPicPr>
          <p:cNvPr id="221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190116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222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948040" y="138528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223" name="Picture 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463480" y="188532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224" name="Picture 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438280" y="873720"/>
            <a:ext cx="45684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061720" y="317160"/>
            <a:ext cx="467820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5a"/>
                </a:solidFill>
                <a:latin typeface="Arial"/>
                <a:ea typeface="ＭＳ Ｐゴシック"/>
              </a:rPr>
              <a:t>Testing Arena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601200" y="1265040"/>
            <a:ext cx="7628040" cy="44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Debugging Mode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Update bot each turn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Upload 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Edit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Test against other bots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Public Bot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Default Bot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6320"/>
            <a:ext cx="9143640" cy="5666760"/>
          </a:xfrm>
          <a:prstGeom prst="rect">
            <a:avLst/>
          </a:prstGeom>
          <a:ln>
            <a:noFill/>
          </a:ln>
        </p:spPr>
      </p:pic>
      <p:pic>
        <p:nvPicPr>
          <p:cNvPr id="228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1371600"/>
            <a:ext cx="126360" cy="2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8" dur="indefinite" restart="never" nodeType="tmRoot">
          <p:childTnLst>
            <p:seq>
              <p:cTn id="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6320"/>
            <a:ext cx="9143640" cy="5666760"/>
          </a:xfrm>
          <a:prstGeom prst="rect">
            <a:avLst/>
          </a:prstGeom>
          <a:ln>
            <a:noFill/>
          </a:ln>
        </p:spPr>
      </p:pic>
      <p:pic>
        <p:nvPicPr>
          <p:cNvPr id="230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4160" y="2209680"/>
            <a:ext cx="126360" cy="200880"/>
          </a:xfrm>
          <a:prstGeom prst="rect">
            <a:avLst/>
          </a:prstGeom>
          <a:ln>
            <a:noFill/>
          </a:ln>
        </p:spPr>
      </p:pic>
      <p:pic>
        <p:nvPicPr>
          <p:cNvPr id="231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920" y="1523880"/>
            <a:ext cx="5362560" cy="358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0" dur="indefinite" restart="never" nodeType="tmRoot">
          <p:childTnLst>
            <p:seq>
              <p:cTn id="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6320"/>
            <a:ext cx="9143640" cy="5666760"/>
          </a:xfrm>
          <a:prstGeom prst="rect">
            <a:avLst/>
          </a:prstGeom>
          <a:ln>
            <a:noFill/>
          </a:ln>
        </p:spPr>
      </p:pic>
      <p:pic>
        <p:nvPicPr>
          <p:cNvPr id="23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95280"/>
            <a:ext cx="161640" cy="180720"/>
          </a:xfrm>
          <a:prstGeom prst="rect">
            <a:avLst/>
          </a:prstGeom>
          <a:ln>
            <a:noFill/>
          </a:ln>
        </p:spPr>
      </p:pic>
      <p:pic>
        <p:nvPicPr>
          <p:cNvPr id="234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476360"/>
            <a:ext cx="161640" cy="180720"/>
          </a:xfrm>
          <a:prstGeom prst="rect">
            <a:avLst/>
          </a:prstGeom>
          <a:ln>
            <a:noFill/>
          </a:ln>
        </p:spPr>
      </p:pic>
      <p:pic>
        <p:nvPicPr>
          <p:cNvPr id="235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0320" y="1657440"/>
            <a:ext cx="161640" cy="180720"/>
          </a:xfrm>
          <a:prstGeom prst="rect">
            <a:avLst/>
          </a:prstGeom>
          <a:ln>
            <a:noFill/>
          </a:ln>
        </p:spPr>
      </p:pic>
      <p:pic>
        <p:nvPicPr>
          <p:cNvPr id="236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19240" y="1838160"/>
            <a:ext cx="161640" cy="18072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293760" y="1544040"/>
            <a:ext cx="45360" cy="453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pic>
        <p:nvPicPr>
          <p:cNvPr id="238" name="Picture 10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99880" y="1544040"/>
            <a:ext cx="126360" cy="20088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5486400" y="1143000"/>
            <a:ext cx="3123720" cy="1828440"/>
          </a:xfrm>
          <a:prstGeom prst="rect">
            <a:avLst/>
          </a:prstGeom>
          <a:solidFill>
            <a:srgbClr val="333399"/>
          </a:solidFill>
          <a:ln w="25560">
            <a:solidFill>
              <a:srgbClr val="252571"/>
            </a:solidFill>
            <a:round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600">
                <a:solidFill>
                  <a:srgbClr val="92d050"/>
                </a:solidFill>
                <a:latin typeface="Arial"/>
                <a:ea typeface="ＭＳ Ｐゴシック"/>
              </a:rPr>
              <a:t>//Template Code for bot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e6e6e6"/>
                </a:solidFill>
                <a:latin typeface="Arial"/>
                <a:ea typeface="ＭＳ Ｐゴシック"/>
              </a:rPr>
              <a:t>public static void main(String args)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e6e6e6"/>
                </a:solidFill>
                <a:latin typeface="Arial"/>
                <a:ea typeface="ＭＳ Ｐゴシック"/>
              </a:rPr>
              <a:t>    </a:t>
            </a:r>
            <a:r>
              <a:rPr lang="en-US" sz="1600">
                <a:solidFill>
                  <a:srgbClr val="e6e6e6"/>
                </a:solidFill>
                <a:latin typeface="Arial"/>
                <a:ea typeface="ＭＳ Ｐゴシック"/>
              </a:rPr>
              <a:t>System.out.print(“Hello!”);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e6e6e6"/>
                </a:solidFill>
                <a:latin typeface="Arial"/>
                <a:ea typeface="ＭＳ Ｐゴシック"/>
              </a:rPr>
              <a:t>}</a:t>
            </a:r>
            <a:endParaRPr/>
          </a:p>
        </p:txBody>
      </p:sp>
    </p:spTree>
  </p:cSld>
  <p:timing>
    <p:tnLst>
      <p:par>
        <p:cTn id="82" dur="indefinite" restart="never" nodeType="tmRoot">
          <p:childTnLst>
            <p:seq>
              <p:cTn id="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6320"/>
            <a:ext cx="9143640" cy="5666760"/>
          </a:xfrm>
          <a:prstGeom prst="rect">
            <a:avLst/>
          </a:prstGeom>
          <a:ln>
            <a:noFill/>
          </a:ln>
        </p:spPr>
      </p:pic>
      <p:pic>
        <p:nvPicPr>
          <p:cNvPr id="24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95280"/>
            <a:ext cx="161640" cy="180720"/>
          </a:xfrm>
          <a:prstGeom prst="rect">
            <a:avLst/>
          </a:prstGeom>
          <a:ln>
            <a:noFill/>
          </a:ln>
        </p:spPr>
      </p:pic>
      <p:pic>
        <p:nvPicPr>
          <p:cNvPr id="242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476360"/>
            <a:ext cx="161640" cy="180720"/>
          </a:xfrm>
          <a:prstGeom prst="rect">
            <a:avLst/>
          </a:prstGeom>
          <a:ln>
            <a:noFill/>
          </a:ln>
        </p:spPr>
      </p:pic>
      <p:pic>
        <p:nvPicPr>
          <p:cNvPr id="243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1657440"/>
            <a:ext cx="161640" cy="180720"/>
          </a:xfrm>
          <a:prstGeom prst="rect">
            <a:avLst/>
          </a:prstGeom>
          <a:ln>
            <a:noFill/>
          </a:ln>
        </p:spPr>
      </p:pic>
      <p:pic>
        <p:nvPicPr>
          <p:cNvPr id="244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19240" y="1838160"/>
            <a:ext cx="161640" cy="180720"/>
          </a:xfrm>
          <a:prstGeom prst="rect">
            <a:avLst/>
          </a:prstGeom>
          <a:ln>
            <a:noFill/>
          </a:ln>
        </p:spPr>
      </p:pic>
      <p:sp>
        <p:nvSpPr>
          <p:cNvPr id="245" name="CustomShape 1"/>
          <p:cNvSpPr/>
          <p:nvPr/>
        </p:nvSpPr>
        <p:spPr>
          <a:xfrm>
            <a:off x="295200" y="1729800"/>
            <a:ext cx="45360" cy="453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pic>
        <p:nvPicPr>
          <p:cNvPr id="246" name="Picture 10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06360" y="1739520"/>
            <a:ext cx="126360" cy="2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4" dur="indefinite" restart="never" nodeType="tmRoot">
          <p:childTnLst>
            <p:seq>
              <p:cTn id="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242000" y="317160"/>
            <a:ext cx="631800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5a"/>
                </a:solidFill>
                <a:latin typeface="Arial"/>
                <a:ea typeface="ＭＳ Ｐゴシック"/>
              </a:rPr>
              <a:t>Bot!Battle! System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601200" y="1603800"/>
            <a:ext cx="762804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Game 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Playback Mode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Testing Mode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Contests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Web Development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Game Challenges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6320"/>
            <a:ext cx="9143640" cy="5666760"/>
          </a:xfrm>
          <a:prstGeom prst="rect">
            <a:avLst/>
          </a:prstGeom>
          <a:ln>
            <a:noFill/>
          </a:ln>
        </p:spPr>
      </p:pic>
      <p:pic>
        <p:nvPicPr>
          <p:cNvPr id="248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95280"/>
            <a:ext cx="161640" cy="180720"/>
          </a:xfrm>
          <a:prstGeom prst="rect">
            <a:avLst/>
          </a:prstGeom>
          <a:ln>
            <a:noFill/>
          </a:ln>
        </p:spPr>
      </p:pic>
      <p:pic>
        <p:nvPicPr>
          <p:cNvPr id="249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476360"/>
            <a:ext cx="161640" cy="180720"/>
          </a:xfrm>
          <a:prstGeom prst="rect">
            <a:avLst/>
          </a:prstGeom>
          <a:ln>
            <a:noFill/>
          </a:ln>
        </p:spPr>
      </p:pic>
      <p:pic>
        <p:nvPicPr>
          <p:cNvPr id="250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1657440"/>
            <a:ext cx="161640" cy="180720"/>
          </a:xfrm>
          <a:prstGeom prst="rect">
            <a:avLst/>
          </a:prstGeom>
          <a:ln>
            <a:noFill/>
          </a:ln>
        </p:spPr>
      </p:pic>
      <p:pic>
        <p:nvPicPr>
          <p:cNvPr id="251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19240" y="1838160"/>
            <a:ext cx="161640" cy="18072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286560" y="1905840"/>
            <a:ext cx="45360" cy="453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pic>
        <p:nvPicPr>
          <p:cNvPr id="253" name="Picture 10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99160" y="1905840"/>
            <a:ext cx="126360" cy="2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6" dur="indefinite" restart="never" nodeType="tmRoot">
          <p:childTnLst>
            <p:seq>
              <p:cTn id="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508400" y="317160"/>
            <a:ext cx="578484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5a"/>
                </a:solidFill>
                <a:latin typeface="Arial"/>
                <a:ea typeface="ＭＳ Ｐゴシック"/>
              </a:rPr>
              <a:t>Capture The Flag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601200" y="1603800"/>
            <a:ext cx="7628040" cy="33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Math Based Game Challenge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Balance Attack and Defense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Many layers of strategy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Aggressive vs Conservative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Attack Focus vs Defense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8" dur="indefinite" restart="never" nodeType="tmRoot">
          <p:childTnLst>
            <p:seq>
              <p:cTn id="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SLIDE TO ELABORATE ON OUR PART OF THE PROBLEM</a:t>
            </a: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1312200" y="511920"/>
            <a:ext cx="6202440" cy="91476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CustomShape 4"/>
          <p:cNvSpPr/>
          <p:nvPr/>
        </p:nvSpPr>
        <p:spPr>
          <a:xfrm>
            <a:off x="1243800" y="413640"/>
            <a:ext cx="631800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5a"/>
                </a:solidFill>
                <a:latin typeface="Arial"/>
                <a:ea typeface="ＭＳ Ｐゴシック"/>
              </a:rPr>
              <a:t>Problem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Game Display Module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Playback Mode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Testing Arena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1243800" y="413640"/>
            <a:ext cx="631800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5a"/>
                </a:solidFill>
                <a:latin typeface="Arial"/>
                <a:ea typeface="ＭＳ Ｐゴシック"/>
              </a:rPr>
              <a:t>Solution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645920"/>
            <a:ext cx="8686440" cy="36576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1311840" y="413640"/>
            <a:ext cx="620244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5a"/>
                </a:solidFill>
                <a:latin typeface="Arial"/>
                <a:ea typeface="ＭＳ Ｐゴシック"/>
              </a:rPr>
              <a:t>Use Case Diagram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Draw sprites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Display animations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749160" y="413640"/>
            <a:ext cx="730728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5a"/>
                </a:solidFill>
                <a:latin typeface="Arial"/>
                <a:ea typeface="ＭＳ Ｐゴシック"/>
              </a:rPr>
              <a:t>Game Display Module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832400" y="317160"/>
            <a:ext cx="513684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5a"/>
                </a:solidFill>
                <a:latin typeface="Arial"/>
                <a:ea typeface="ＭＳ Ｐゴシック"/>
              </a:rPr>
              <a:t>Playback Mode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601200" y="1603800"/>
            <a:ext cx="7628040" cy="28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View completed matches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Speed Slider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Turn by turn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Easy to use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36160"/>
            <a:ext cx="9147960" cy="5280480"/>
          </a:xfrm>
          <a:prstGeom prst="rect">
            <a:avLst/>
          </a:prstGeom>
          <a:ln>
            <a:noFill/>
          </a:ln>
        </p:spPr>
      </p:pic>
      <p:pic>
        <p:nvPicPr>
          <p:cNvPr id="59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60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96680" y="390924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61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96252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62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95288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63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94360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64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49568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65" name="Picture 7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48640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66" name="Picture 7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297180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67" name="Picture 7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395424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68" name="Picture 7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495288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69" name="Picture 7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594360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70" name="Picture 8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2972160" y="14479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71" name="Picture 8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2452320" y="1903320"/>
            <a:ext cx="407520" cy="407520"/>
          </a:xfrm>
          <a:prstGeom prst="rect">
            <a:avLst/>
          </a:prstGeom>
          <a:ln>
            <a:noFill/>
          </a:ln>
        </p:spPr>
      </p:pic>
      <p:pic>
        <p:nvPicPr>
          <p:cNvPr id="72" name="Picture 8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3477600" y="1910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73" name="Picture 8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4470480" y="19072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74" name="Picture 8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5453280" y="19033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75" name="Picture 8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396252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76" name="Picture 8" descr=""/>
          <p:cNvPicPr/>
          <p:nvPr/>
        </p:nvPicPr>
        <p:blipFill>
          <a:blip r:embed="rId19"/>
          <a:stretch>
            <a:fillRect/>
          </a:stretch>
        </p:blipFill>
        <p:spPr>
          <a:xfrm>
            <a:off x="4952880" y="14202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77" name="Picture 8" descr=""/>
          <p:cNvPicPr/>
          <p:nvPr/>
        </p:nvPicPr>
        <p:blipFill>
          <a:blip r:embed="rId20"/>
          <a:stretch>
            <a:fillRect/>
          </a:stretch>
        </p:blipFill>
        <p:spPr>
          <a:xfrm>
            <a:off x="594360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78" name="Picture 8" descr=""/>
          <p:cNvPicPr/>
          <p:nvPr/>
        </p:nvPicPr>
        <p:blipFill>
          <a:blip r:embed="rId21"/>
          <a:stretch>
            <a:fillRect/>
          </a:stretch>
        </p:blipFill>
        <p:spPr>
          <a:xfrm>
            <a:off x="246456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79" name="Picture 8" descr=""/>
          <p:cNvPicPr/>
          <p:nvPr/>
        </p:nvPicPr>
        <p:blipFill>
          <a:blip r:embed="rId22"/>
          <a:stretch>
            <a:fillRect/>
          </a:stretch>
        </p:blipFill>
        <p:spPr>
          <a:xfrm>
            <a:off x="349668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80" name="Picture 8" descr=""/>
          <p:cNvPicPr/>
          <p:nvPr/>
        </p:nvPicPr>
        <p:blipFill>
          <a:blip r:embed="rId23"/>
          <a:stretch>
            <a:fillRect/>
          </a:stretch>
        </p:blipFill>
        <p:spPr>
          <a:xfrm>
            <a:off x="44575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24"/>
          <a:stretch>
            <a:fillRect/>
          </a:stretch>
        </p:blipFill>
        <p:spPr>
          <a:xfrm>
            <a:off x="54547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82" name="Picture 10" descr=""/>
          <p:cNvPicPr/>
          <p:nvPr/>
        </p:nvPicPr>
        <p:blipFill>
          <a:blip r:embed="rId25"/>
          <a:stretch>
            <a:fillRect/>
          </a:stretch>
        </p:blipFill>
        <p:spPr>
          <a:xfrm>
            <a:off x="1539000" y="5315400"/>
            <a:ext cx="126360" cy="200880"/>
          </a:xfrm>
          <a:prstGeom prst="rect">
            <a:avLst/>
          </a:prstGeom>
          <a:ln>
            <a:noFill/>
          </a:ln>
        </p:spPr>
      </p:pic>
      <p:pic>
        <p:nvPicPr>
          <p:cNvPr id="83" name="Picture 7" descr=""/>
          <p:cNvPicPr/>
          <p:nvPr/>
        </p:nvPicPr>
        <p:blipFill>
          <a:blip r:embed="rId26"/>
          <a:stretch>
            <a:fillRect/>
          </a:stretch>
        </p:blipFill>
        <p:spPr>
          <a:xfrm>
            <a:off x="2483640" y="3909240"/>
            <a:ext cx="380520" cy="3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36160"/>
            <a:ext cx="9147960" cy="5280480"/>
          </a:xfrm>
          <a:prstGeom prst="rect">
            <a:avLst/>
          </a:prstGeom>
          <a:ln>
            <a:noFill/>
          </a:ln>
        </p:spPr>
      </p:pic>
      <p:pic>
        <p:nvPicPr>
          <p:cNvPr id="85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86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83640" y="390924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87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496680" y="390924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88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96252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89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952880" y="44197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90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943600" y="441756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91" name="Picture 7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49568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92" name="Picture 7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486400" y="39168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93" name="Picture 7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2483640" y="290052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94" name="Picture 7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395424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95" name="Picture 7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495288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96" name="Picture 7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5943600" y="3429000"/>
            <a:ext cx="380520" cy="380520"/>
          </a:xfrm>
          <a:prstGeom prst="rect">
            <a:avLst/>
          </a:prstGeom>
          <a:ln>
            <a:noFill/>
          </a:ln>
        </p:spPr>
      </p:pic>
      <p:pic>
        <p:nvPicPr>
          <p:cNvPr id="97" name="Picture 8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2972160" y="14479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98" name="Picture 8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2452320" y="1903320"/>
            <a:ext cx="407520" cy="407520"/>
          </a:xfrm>
          <a:prstGeom prst="rect">
            <a:avLst/>
          </a:prstGeom>
          <a:ln>
            <a:noFill/>
          </a:ln>
        </p:spPr>
      </p:pic>
      <p:pic>
        <p:nvPicPr>
          <p:cNvPr id="99" name="Picture 8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3477600" y="1910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00" name="Picture 8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4470480" y="19072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01" name="Picture 8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5453280" y="190332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02" name="Picture 8" descr=""/>
          <p:cNvPicPr/>
          <p:nvPr/>
        </p:nvPicPr>
        <p:blipFill>
          <a:blip r:embed="rId19"/>
          <a:stretch>
            <a:fillRect/>
          </a:stretch>
        </p:blipFill>
        <p:spPr>
          <a:xfrm>
            <a:off x="396252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03" name="Picture 8" descr=""/>
          <p:cNvPicPr/>
          <p:nvPr/>
        </p:nvPicPr>
        <p:blipFill>
          <a:blip r:embed="rId20"/>
          <a:stretch>
            <a:fillRect/>
          </a:stretch>
        </p:blipFill>
        <p:spPr>
          <a:xfrm>
            <a:off x="4952880" y="14202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04" name="Picture 8" descr=""/>
          <p:cNvPicPr/>
          <p:nvPr/>
        </p:nvPicPr>
        <p:blipFill>
          <a:blip r:embed="rId21"/>
          <a:stretch>
            <a:fillRect/>
          </a:stretch>
        </p:blipFill>
        <p:spPr>
          <a:xfrm>
            <a:off x="5943600" y="143388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05" name="Picture 8" descr=""/>
          <p:cNvPicPr/>
          <p:nvPr/>
        </p:nvPicPr>
        <p:blipFill>
          <a:blip r:embed="rId22"/>
          <a:stretch>
            <a:fillRect/>
          </a:stretch>
        </p:blipFill>
        <p:spPr>
          <a:xfrm>
            <a:off x="246456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06" name="Picture 8" descr=""/>
          <p:cNvPicPr/>
          <p:nvPr/>
        </p:nvPicPr>
        <p:blipFill>
          <a:blip r:embed="rId23"/>
          <a:stretch>
            <a:fillRect/>
          </a:stretch>
        </p:blipFill>
        <p:spPr>
          <a:xfrm>
            <a:off x="349668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07" name="Picture 8" descr=""/>
          <p:cNvPicPr/>
          <p:nvPr/>
        </p:nvPicPr>
        <p:blipFill>
          <a:blip r:embed="rId24"/>
          <a:stretch>
            <a:fillRect/>
          </a:stretch>
        </p:blipFill>
        <p:spPr>
          <a:xfrm>
            <a:off x="44575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08" name="Picture 8" descr=""/>
          <p:cNvPicPr/>
          <p:nvPr/>
        </p:nvPicPr>
        <p:blipFill>
          <a:blip r:embed="rId25"/>
          <a:stretch>
            <a:fillRect/>
          </a:stretch>
        </p:blipFill>
        <p:spPr>
          <a:xfrm>
            <a:off x="5454720" y="914400"/>
            <a:ext cx="399600" cy="399600"/>
          </a:xfrm>
          <a:prstGeom prst="rect">
            <a:avLst/>
          </a:prstGeom>
          <a:ln>
            <a:noFill/>
          </a:ln>
        </p:spPr>
      </p:pic>
      <p:pic>
        <p:nvPicPr>
          <p:cNvPr id="109" name="Picture 10" descr=""/>
          <p:cNvPicPr/>
          <p:nvPr/>
        </p:nvPicPr>
        <p:blipFill>
          <a:blip r:embed="rId26"/>
          <a:stretch>
            <a:fillRect/>
          </a:stretch>
        </p:blipFill>
        <p:spPr>
          <a:xfrm>
            <a:off x="4686480" y="5276160"/>
            <a:ext cx="126360" cy="2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