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0E6B9-1185-4F81-8BA3-7010975DC9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28E6-D9B4-4C40-ABDF-FB4BBCF6F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D8684-9389-4429-AD62-2F2FB448F2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25BE0-D0F3-462B-8661-D35A0F6D06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0E598-C2CE-433B-AB4C-C7FA196393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350C-0334-484E-8889-38F8A5DFFF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A629A-0941-480A-8351-544DFDEEBA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E34FF-084B-47A5-8F77-C25F55DCD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7BB3D-4096-462B-80CD-97731913AA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95BF9-A268-45FD-A6C2-F8C882EE2F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9886C-5530-4EB7-A8E3-796A351D14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5CB474-8DF3-469D-A746-9E27D066264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86" y="719954"/>
            <a:ext cx="754783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 Display Team</a:t>
            </a:r>
            <a:endParaRPr lang="en-US" sz="6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181" y="2286000"/>
            <a:ext cx="1981633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Josiah</a:t>
            </a:r>
          </a:p>
          <a:p>
            <a:pPr algn="ctr"/>
            <a:r>
              <a:rPr lang="en-US" sz="40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Taha</a:t>
            </a:r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Jack</a:t>
            </a:r>
          </a:p>
          <a:p>
            <a:pPr algn="ctr"/>
            <a:r>
              <a:rPr 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Tom</a:t>
            </a:r>
          </a:p>
          <a:p>
            <a:pPr algn="ctr"/>
            <a:r>
              <a:rPr lang="en-US" sz="4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Sawyer</a:t>
            </a:r>
            <a:endParaRPr lang="en-US" sz="4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4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0" y="524484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1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9" y="13854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7" y="1885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ocuments\GitHub\psh_sp16_cmpsc488_flaggers\botbattle\botbattle\games\checkers\king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38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006" y="317335"/>
            <a:ext cx="472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 Arena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265107"/>
            <a:ext cx="7628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Debugging Mode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Update bot each turn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Upload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Edit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Test against other bots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Public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Default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212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9" y="22098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36300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8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3635" y="154400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54400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486400" y="1143000"/>
            <a:ext cx="31242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92D05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//Template Code for bot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92D05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ublic static void main(String </a:t>
            </a:r>
            <a:r>
              <a:rPr lang="en-US" sz="1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args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</a:t>
            </a:r>
            <a:r>
              <a:rPr lang="en-US" sz="1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System.out.print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(“Hello!”);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5045" y="172989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" y="173941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86702" y="190595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2" y="190595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1" y="31733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Capture The Flag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Math Based Game Challenge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Balance Attack and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Many layers of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Aggressive vs Conservative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Attack Focus vs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736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1756" y="317335"/>
            <a:ext cx="637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Bot!Battle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 System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Game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Playback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Testing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Web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Game Challenges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75" y="317335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Playback Mode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View completed matches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Speed Slider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Turn by 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07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5" y="2397035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5244161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24" y="529788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200757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9" y="525246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95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10</cp:revision>
  <dcterms:created xsi:type="dcterms:W3CDTF">2016-04-27T03:07:48Z</dcterms:created>
  <dcterms:modified xsi:type="dcterms:W3CDTF">2016-04-27T06:50:42Z</dcterms:modified>
</cp:coreProperties>
</file>