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7" r:id="rId4"/>
    <p:sldId id="279" r:id="rId5"/>
    <p:sldId id="281" r:id="rId6"/>
    <p:sldId id="276" r:id="rId7"/>
    <p:sldId id="28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87" r:id="rId23"/>
    <p:sldId id="275" r:id="rId24"/>
    <p:sldId id="286" r:id="rId25"/>
    <p:sldId id="282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0E6B9-1185-4F81-8BA3-7010975DC9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228E6-D9B4-4C40-ABDF-FB4BBCF6F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D8684-9389-4429-AD62-2F2FB448F2B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25BE0-D0F3-462B-8661-D35A0F6D06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0E598-C2CE-433B-AB4C-C7FA196393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B350C-0334-484E-8889-38F8A5DFFF1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A629A-0941-480A-8351-544DFDEEBA4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6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E34FF-084B-47A5-8F77-C25F55DCD2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7BB3D-4096-462B-80CD-97731913AA8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95BF9-A268-45FD-A6C2-F8C882EE2F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5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9886C-5530-4EB7-A8E3-796A351D14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85CB474-8DF3-469D-A746-9E27D0662647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019800"/>
          </a:xfrm>
          <a:prstGeom prst="rect">
            <a:avLst/>
          </a:prstGeom>
          <a:solidFill>
            <a:srgbClr val="B4C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60156" r="5048"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PSU_HBO_RGB_REV_2C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7778" r="5060" b="16112"/>
          <a:stretch>
            <a:fillRect/>
          </a:stretch>
        </p:blipFill>
        <p:spPr bwMode="auto">
          <a:xfrm>
            <a:off x="511175" y="5943600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2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078" y="1752600"/>
            <a:ext cx="754783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Bot!Battle</a:t>
            </a:r>
            <a:r>
              <a:rPr lang="en-US" sz="6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!:</a:t>
            </a:r>
          </a:p>
          <a:p>
            <a:pPr algn="ctr"/>
            <a:r>
              <a:rPr lang="en-US" sz="6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Game Display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0076" y="3962400"/>
            <a:ext cx="584384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Josiah </a:t>
            </a:r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Hertzler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Taha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Siddique      Jack McFann</a:t>
            </a:r>
          </a:p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Tom Hoffman       Sawyer Brown</a:t>
            </a:r>
          </a:p>
        </p:txBody>
      </p:sp>
    </p:spTree>
    <p:extLst>
      <p:ext uri="{BB962C8B-B14F-4D97-AF65-F5344CB8AC3E}">
        <p14:creationId xmlns:p14="http://schemas.microsoft.com/office/powerpoint/2010/main" val="284349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2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85" y="2397035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2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5244161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8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124" y="529788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5200757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39" y="525246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90" y="5244845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10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49" y="138545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07" y="18852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Owner\Documents\GitHub\psh_sp16_cmpsc488_flaggers\botbattle\botbattle\games\checkers\king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738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0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006" y="317335"/>
            <a:ext cx="472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 Arena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82" y="1371600"/>
            <a:ext cx="7628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Debugging Display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Alter your bot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Upload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Edit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Test other bots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Public Bot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Default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1224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8462" r="5833"/>
          <a:stretch/>
        </p:blipFill>
        <p:spPr>
          <a:xfrm>
            <a:off x="0" y="304800"/>
            <a:ext cx="9133755" cy="52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9" y="22098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536300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33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8462" r="11667"/>
          <a:stretch/>
        </p:blipFill>
        <p:spPr>
          <a:xfrm>
            <a:off x="0" y="76200"/>
            <a:ext cx="9144000" cy="57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603" y="317335"/>
            <a:ext cx="5262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Big Picture</a:t>
            </a:r>
          </a:p>
        </p:txBody>
      </p:sp>
      <p:pic>
        <p:nvPicPr>
          <p:cNvPr id="1026" name="Picture 2" descr="IslandBat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84" y="1447800"/>
            <a:ext cx="6544218" cy="40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6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6" t="8462" r="10834"/>
          <a:stretch/>
        </p:blipFill>
        <p:spPr>
          <a:xfrm>
            <a:off x="0" y="5179"/>
            <a:ext cx="9144000" cy="58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9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8462" r="9167"/>
          <a:stretch/>
        </p:blipFill>
        <p:spPr>
          <a:xfrm>
            <a:off x="0" y="152400"/>
            <a:ext cx="9144000" cy="56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5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 put TA game display picture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4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4605" y="2409825"/>
            <a:ext cx="5993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Game Challenges</a:t>
            </a:r>
          </a:p>
        </p:txBody>
      </p:sp>
    </p:spTree>
    <p:extLst>
      <p:ext uri="{BB962C8B-B14F-4D97-AF65-F5344CB8AC3E}">
        <p14:creationId xmlns:p14="http://schemas.microsoft.com/office/powerpoint/2010/main" val="736569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071" y="317335"/>
            <a:ext cx="5840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Capture The Flag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Math Based Game Challenge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Many layers of strategy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Aggressive vs Conservative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Attack Focus vs Defense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6484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16" y="531544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Owner\Documents\GitHub\psh_sp16_cmpsc488_flaggers\botbattle\botbattle\assets\images\backgrou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42672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5896" y="1675818"/>
            <a:ext cx="698951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5898" y="3346409"/>
            <a:ext cx="698951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92243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Flags Captured: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80208" y="92094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Flags Captured: 0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21" y="1609725"/>
            <a:ext cx="914400" cy="83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66" y="3340021"/>
            <a:ext cx="914399" cy="83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C:\Users\Owner\AppData\Local\Microsoft\Windows\Temporary Internet Files\Content.IE5\BNDWTQE3\Fla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34" y="1685343"/>
            <a:ext cx="333532" cy="6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C:\Users\Owner\AppData\Local\Microsoft\Windows\Temporary Internet Files\Content.IE5\BNDWTQE3\Flag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1938" y="3431552"/>
            <a:ext cx="304799" cy="6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3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4933" y="2438400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2526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834" y="317335"/>
            <a:ext cx="5942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Three Main Tasks</a:t>
            </a:r>
          </a:p>
        </p:txBody>
      </p:sp>
      <p:pic>
        <p:nvPicPr>
          <p:cNvPr id="2050" name="Picture 2" descr="IslandBat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18" y="2451996"/>
            <a:ext cx="3660060" cy="22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1600200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Game Evaluation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5116" y="3524250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 Display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0744" y="5172075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Web Service</a:t>
            </a:r>
          </a:p>
        </p:txBody>
      </p:sp>
      <p:sp>
        <p:nvSpPr>
          <p:cNvPr id="9" name="TextBox 8"/>
          <p:cNvSpPr txBox="1"/>
          <p:nvPr/>
        </p:nvSpPr>
        <p:spPr>
          <a:xfrm rot="10800000">
            <a:off x="371474" y="3588198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00200"/>
            <a:ext cx="3539744" cy="160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... the functions of servers: fileserver, print server, web server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47" y="425341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6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1482" y="317335"/>
            <a:ext cx="2839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Our Job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8" y="1704975"/>
            <a:ext cx="8299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Flexible animation commands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Intuitive replay screen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 space for users to test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Creation of a Game Challenge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356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438400"/>
            <a:ext cx="4724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Phase</a:t>
            </a:r>
          </a:p>
        </p:txBody>
      </p:sp>
    </p:spTree>
    <p:extLst>
      <p:ext uri="{BB962C8B-B14F-4D97-AF65-F5344CB8AC3E}">
        <p14:creationId xmlns:p14="http://schemas.microsoft.com/office/powerpoint/2010/main" val="357850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8943105" cy="26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9762" y="317335"/>
            <a:ext cx="64426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Displaying A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752598"/>
            <a:ext cx="76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Playback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25" y="17526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Testing Arena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705355"/>
            <a:ext cx="4012979" cy="231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8" t="8462" r="6779"/>
          <a:stretch/>
        </p:blipFill>
        <p:spPr>
          <a:xfrm>
            <a:off x="381000" y="2705355"/>
            <a:ext cx="3905278" cy="23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9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075" y="317335"/>
            <a:ext cx="518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Playback Mode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View completed matches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Speed Slider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Turn by turn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Easy to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78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16" y="531544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1799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130</Words>
  <Application>Microsoft Office PowerPoint</Application>
  <PresentationFormat>On-screen Show (4:3)</PresentationFormat>
  <Paragraphs>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MS PGothic</vt:lpstr>
      <vt:lpstr>MS PGothic</vt:lpstr>
      <vt:lpstr>Arial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Tom put TA game display picture here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Thomas Hoffman</cp:lastModifiedBy>
  <cp:revision>26</cp:revision>
  <dcterms:created xsi:type="dcterms:W3CDTF">2016-04-27T03:07:48Z</dcterms:created>
  <dcterms:modified xsi:type="dcterms:W3CDTF">2016-05-05T23:10:01Z</dcterms:modified>
</cp:coreProperties>
</file>