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45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0E6B9-1185-4F81-8BA3-7010975DC91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31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228E6-D9B4-4C40-ABDF-FB4BBCF6F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40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AD8684-9389-4429-AD62-2F2FB448F2B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2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325BE0-D0F3-462B-8661-D35A0F6D061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1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A0E598-C2CE-433B-AB4C-C7FA1963935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69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B350C-0334-484E-8889-38F8A5DFFF1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AA629A-0941-480A-8351-544DFDEEBA4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6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E34FF-084B-47A5-8F77-C25F55DCD2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8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67BB3D-4096-462B-80CD-97731913AA8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93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95BF9-A268-45FD-A6C2-F8C882EE2F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5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F9886C-5530-4EB7-A8E3-796A351D147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33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85CB474-8DF3-469D-A746-9E27D0662647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019800"/>
          </a:xfrm>
          <a:prstGeom prst="rect">
            <a:avLst/>
          </a:prstGeom>
          <a:solidFill>
            <a:srgbClr val="B4C7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0" t="60156" r="5048"/>
          <a:stretch>
            <a:fillRect/>
          </a:stretch>
        </p:blipFill>
        <p:spPr bwMode="auto">
          <a:xfrm>
            <a:off x="0" y="57912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2" descr="PSU_HBO_RGB_REV_2C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" t="17778" r="5060" b="16112"/>
          <a:stretch>
            <a:fillRect/>
          </a:stretch>
        </p:blipFill>
        <p:spPr bwMode="auto">
          <a:xfrm>
            <a:off x="511175" y="5943600"/>
            <a:ext cx="2232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22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8086" y="719954"/>
            <a:ext cx="754783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Game Display Team</a:t>
            </a:r>
            <a:endParaRPr lang="en-US" sz="6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1181" y="2286000"/>
            <a:ext cx="1981633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Josiah</a:t>
            </a:r>
          </a:p>
          <a:p>
            <a:pPr algn="ctr"/>
            <a:r>
              <a:rPr lang="en-US" sz="40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Taha</a:t>
            </a:r>
            <a:r>
              <a:rPr lang="en-US" sz="40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40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Jack</a:t>
            </a:r>
          </a:p>
          <a:p>
            <a:pPr algn="ctr"/>
            <a:r>
              <a:rPr lang="en-US" sz="40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Tom</a:t>
            </a:r>
          </a:p>
          <a:p>
            <a:pPr algn="ctr"/>
            <a:r>
              <a:rPr lang="en-US" sz="40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Sawyer</a:t>
            </a:r>
            <a:endParaRPr lang="en-US" sz="40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34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92" y="5040738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490" y="5244845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Owner\Documents\GitHub\psh_sp16_cmpsc488_flaggers\botbattle\botbattle\games\checkers\king_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0104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Owner\Documents\GitHub\psh_sp16_cmpsc488_flaggers\botbattle\botbattle\games\checkers\king_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49" y="138545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Owner\Documents\GitHub\psh_sp16_cmpsc488_flaggers\botbattle\botbattle\games\checkers\king_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307" y="188520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Owner\Documents\GitHub\psh_sp16_cmpsc488_flaggers\botbattle\botbattle\games\checkers\king_whi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87382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90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9006" y="317335"/>
            <a:ext cx="4724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Testing Arena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82" y="1603940"/>
            <a:ext cx="76283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Debugging Mode</a:t>
            </a:r>
            <a:endParaRPr lang="en-US" sz="3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Update bot each turn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Upload File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Edit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Test against other bots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Public Bot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Default Bot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21224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wner\Desktop\TestingAre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6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88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wner\Desktop\TestingAre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6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49" y="2209800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0"/>
            <a:ext cx="536300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33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wner\Desktop\TestingAre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6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76375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78" y="1657350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838325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293635" y="1544002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6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" y="1544002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5486400" y="1143000"/>
            <a:ext cx="3124200" cy="182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92D05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//Template Code for bot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solidFill>
                <a:srgbClr val="92D050"/>
              </a:solidFill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p</a:t>
            </a:r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ublic static void main(String </a:t>
            </a:r>
            <a:r>
              <a:rPr lang="en-US" sz="16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args</a:t>
            </a:r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)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  </a:t>
            </a:r>
            <a:r>
              <a:rPr lang="en-US" sz="16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System.out.print</a:t>
            </a:r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(“Hello!”);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57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wner\Desktop\TestingAre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6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76375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57350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838325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295045" y="172989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6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11" y="1739415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9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wner\Desktop\TestingAre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6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76375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57350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838325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286702" y="1905952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6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32" y="1905952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65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1071" y="317335"/>
            <a:ext cx="5840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Capture The Flag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82" y="1603940"/>
            <a:ext cx="76283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Math Based Game Challenge</a:t>
            </a:r>
            <a:endParaRPr lang="en-US" sz="3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Balance Attack and Defense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Many layers of strategy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Aggressive vs Conservative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Attack Focus vs Defense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7365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1756" y="317335"/>
            <a:ext cx="6378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Bot!Battle</a:t>
            </a:r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! System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82" y="1603940"/>
            <a:ext cx="76283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Game Evaluation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Playback Mode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Testing Mode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Contests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Web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Game Challenges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198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8075" y="317335"/>
            <a:ext cx="5186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Playback Mode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82" y="1603940"/>
            <a:ext cx="7628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View completed matches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Speed Slider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Turn by turn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Easy to 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6078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116" y="5315449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5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5276188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22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485" y="2397035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5276188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2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5244161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18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124" y="5297889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63" y="5279344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27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5955 0.07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-0.0533 -0.0722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0393 L -0.05642 0.066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3 -0.00555 L 0.05 -0.0701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0.05607 0.0699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00325 L 0.1099 -0.14283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2" y="-699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92" y="5040738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9" y="5200757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639" y="5252464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63" y="5279344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22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5955 0.070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-0.0533 -0.07222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0393 L -0.05642 0.0669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3 -0.00555 L 0.05 -0.07014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0.05607 0.06991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00325 L 0.1099 -0.14283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2" y="-699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95</Words>
  <Application>Microsoft Office PowerPoint</Application>
  <PresentationFormat>On-screen Show (4:3)</PresentationFormat>
  <Paragraphs>37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9</cp:revision>
  <dcterms:created xsi:type="dcterms:W3CDTF">2016-04-27T03:07:48Z</dcterms:created>
  <dcterms:modified xsi:type="dcterms:W3CDTF">2016-04-27T06:45:06Z</dcterms:modified>
</cp:coreProperties>
</file>