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7" r:id="rId4"/>
    <p:sldId id="279" r:id="rId5"/>
    <p:sldId id="281" r:id="rId6"/>
    <p:sldId id="276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87" r:id="rId23"/>
    <p:sldId id="275" r:id="rId24"/>
    <p:sldId id="286" r:id="rId25"/>
    <p:sldId id="282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78" y="1752600"/>
            <a:ext cx="754783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Bot!Battle</a:t>
            </a:r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!:</a:t>
            </a:r>
          </a:p>
          <a:p>
            <a:pPr algn="ctr"/>
            <a:r>
              <a:rPr lang="en-US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0076" y="3962400"/>
            <a:ext cx="58438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Josiah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Hertzler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Taha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Siddique      Jack McFann</a:t>
            </a:r>
          </a:p>
          <a:p>
            <a:pPr algn="ctr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Tom Hoffman       Sawyer Brown</a:t>
            </a: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371600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Debugging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Alter your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Test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462" r="5833"/>
          <a:stretch/>
        </p:blipFill>
        <p:spPr>
          <a:xfrm>
            <a:off x="0" y="304800"/>
            <a:ext cx="9133755" cy="52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4" t="8602" r="10834"/>
          <a:stretch/>
        </p:blipFill>
        <p:spPr>
          <a:xfrm>
            <a:off x="0" y="14796"/>
            <a:ext cx="9144000" cy="58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8462" r="11667"/>
          <a:stretch/>
        </p:blipFill>
        <p:spPr>
          <a:xfrm>
            <a:off x="0" y="76200"/>
            <a:ext cx="9144000" cy="57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603" y="317335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Big Picture</a:t>
            </a:r>
          </a:p>
        </p:txBody>
      </p:sp>
      <p:pic>
        <p:nvPicPr>
          <p:cNvPr id="1026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4" y="1447800"/>
            <a:ext cx="6544218" cy="40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8462" r="10834"/>
          <a:stretch/>
        </p:blipFill>
        <p:spPr>
          <a:xfrm>
            <a:off x="0" y="5179"/>
            <a:ext cx="9144000" cy="5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8462" r="9167"/>
          <a:stretch/>
        </p:blipFill>
        <p:spPr>
          <a:xfrm>
            <a:off x="0" y="152400"/>
            <a:ext cx="9144000" cy="56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8369" r="11109"/>
          <a:stretch/>
        </p:blipFill>
        <p:spPr>
          <a:xfrm>
            <a:off x="0" y="0"/>
            <a:ext cx="9144000" cy="5766548"/>
          </a:xfrm>
        </p:spPr>
      </p:pic>
    </p:spTree>
    <p:extLst>
      <p:ext uri="{BB962C8B-B14F-4D97-AF65-F5344CB8AC3E}">
        <p14:creationId xmlns:p14="http://schemas.microsoft.com/office/powerpoint/2010/main" val="81924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605" y="2409825"/>
            <a:ext cx="59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Game Challenges</a:t>
            </a:r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Math Based Game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6484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wner\Documents\GitHub\psh_sp16_cmpsc488_flaggers\botbattle\botbattle\assets\images\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26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6" y="1675818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8" y="3346409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92243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Flags Captured: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208" y="92094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Flags Captured: 0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1" y="1609725"/>
            <a:ext cx="914400" cy="8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66" y="3340021"/>
            <a:ext cx="914399" cy="83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4" y="1685343"/>
            <a:ext cx="333532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1938" y="3431552"/>
            <a:ext cx="304799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33" y="243840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52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834" y="317335"/>
            <a:ext cx="5942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Main Tasks</a:t>
            </a:r>
          </a:p>
        </p:txBody>
      </p:sp>
      <p:pic>
        <p:nvPicPr>
          <p:cNvPr id="2050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18" y="2451996"/>
            <a:ext cx="3660060" cy="22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60020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Game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5116" y="352425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Game Display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0744" y="5172075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Web Service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371474" y="3588198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0200"/>
            <a:ext cx="3539744" cy="16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... the functions of servers: fileserver, print server, web server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47" y="425341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1482" y="317335"/>
            <a:ext cx="2839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Job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8" y="1704975"/>
            <a:ext cx="8299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Flexible animation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Intuitive replay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 space for users to test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Creation of a Game Challenge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5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Phase</a:t>
            </a:r>
          </a:p>
        </p:txBody>
      </p:sp>
    </p:spTree>
    <p:extLst>
      <p:ext uri="{BB962C8B-B14F-4D97-AF65-F5344CB8AC3E}">
        <p14:creationId xmlns:p14="http://schemas.microsoft.com/office/powerpoint/2010/main" val="357850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8943105" cy="26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762" y="317335"/>
            <a:ext cx="6442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Displaying A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752598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Playback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25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Testing Arena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705355"/>
            <a:ext cx="4012979" cy="23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8462" r="6779"/>
          <a:stretch/>
        </p:blipFill>
        <p:spPr>
          <a:xfrm>
            <a:off x="381000" y="2705355"/>
            <a:ext cx="3905278" cy="23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119</Words>
  <Application>Microsoft Office PowerPoint</Application>
  <PresentationFormat>On-screen Show (4:3)</PresentationFormat>
  <Paragraphs>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MS PGothic</vt:lpstr>
      <vt:lpstr>MS PGothic</vt:lpstr>
      <vt:lpstr>Arial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Thomas Hoffman</cp:lastModifiedBy>
  <cp:revision>28</cp:revision>
  <dcterms:created xsi:type="dcterms:W3CDTF">2016-04-27T03:07:48Z</dcterms:created>
  <dcterms:modified xsi:type="dcterms:W3CDTF">2016-05-06T04:52:35Z</dcterms:modified>
</cp:coreProperties>
</file>