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4" d="100"/>
          <a:sy n="84" d="100"/>
        </p:scale>
        <p:origin x="-139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F9AE-D3D9-49DB-A1D2-018F7D44E640}" type="datetimeFigureOut">
              <a:rPr lang="en-US" smtClean="0"/>
              <a:t>3-11-2012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591" y="548680"/>
            <a:ext cx="7772400" cy="1470025"/>
          </a:xfrm>
        </p:spPr>
        <p:txBody>
          <a:bodyPr>
            <a:noAutofit/>
          </a:bodyPr>
          <a:lstStyle/>
          <a:p>
            <a:r>
              <a:rPr lang="nl-NL" sz="5500" b="1" dirty="0" smtClean="0"/>
              <a:t>Mario Memory</a:t>
            </a:r>
            <a:br>
              <a:rPr lang="nl-NL" sz="5500" b="1" dirty="0" smtClean="0"/>
            </a:br>
            <a:endParaRPr lang="en-US" sz="5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91" y="465313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nl-NL" sz="3500" b="1" dirty="0" smtClean="0">
                <a:solidFill>
                  <a:schemeClr val="tx1"/>
                </a:solidFill>
              </a:rPr>
              <a:t>Naam makers: </a:t>
            </a:r>
          </a:p>
          <a:p>
            <a:r>
              <a:rPr lang="nl-NL" sz="3500" b="1" dirty="0" smtClean="0">
                <a:solidFill>
                  <a:schemeClr val="tx1"/>
                </a:solidFill>
              </a:rPr>
              <a:t>Dennis Butteneers</a:t>
            </a:r>
          </a:p>
          <a:p>
            <a:r>
              <a:rPr lang="nl-NL" sz="3500" b="1" dirty="0" smtClean="0">
                <a:solidFill>
                  <a:schemeClr val="tx1"/>
                </a:solidFill>
              </a:rPr>
              <a:t>Jeremy Bond</a:t>
            </a:r>
            <a:endParaRPr lang="en-US" sz="35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82391" y="400506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500" b="1" dirty="0" smtClean="0">
                <a:solidFill>
                  <a:schemeClr val="tx1"/>
                </a:solidFill>
              </a:rPr>
              <a:t>Klas: MG1B</a:t>
            </a:r>
            <a:endParaRPr 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Gameplay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500" b="1" dirty="0" smtClean="0"/>
              <a:t>De gameplay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0850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3500" b="1" dirty="0" smtClean="0"/>
              <a:t>Het concept</a:t>
            </a:r>
            <a:endParaRPr lang="en-US" sz="35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Iets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260848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De actie die je moet gebruiken om het spel te halen</a:t>
            </a:r>
            <a:r>
              <a:rPr lang="nl-NL" sz="3500" b="1" dirty="0"/>
              <a:t> </a:t>
            </a:r>
            <a:r>
              <a:rPr lang="nl-NL" sz="3500" b="1" dirty="0" smtClean="0"/>
              <a:t>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540" y="3356992"/>
            <a:ext cx="8280920" cy="2293715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Op de vierkanten drukken om ze te laten bewegen </a:t>
            </a:r>
            <a:endParaRPr lang="en-US" sz="3500" b="1" dirty="0" smtClean="0"/>
          </a:p>
        </p:txBody>
      </p:sp>
    </p:spTree>
    <p:extLst>
      <p:ext uri="{BB962C8B-B14F-4D97-AF65-F5344CB8AC3E}">
        <p14:creationId xmlns:p14="http://schemas.microsoft.com/office/powerpoint/2010/main" val="33117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8208912" cy="1972816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De challenges in deze game zijn :</a:t>
            </a:r>
            <a:endParaRPr lang="en-US" sz="35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8208912" cy="3024336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Je moet alle paren bij elkaar zoeken door op de vierkanten te drukken. </a:t>
            </a:r>
          </a:p>
          <a:p>
            <a:r>
              <a:rPr lang="nl-NL" sz="3500" b="1" dirty="0" smtClean="0"/>
              <a:t>Maar je mag niet op een spook drukken want dan begin je weer overnieuw</a:t>
            </a:r>
          </a:p>
        </p:txBody>
      </p:sp>
    </p:spTree>
    <p:extLst>
      <p:ext uri="{BB962C8B-B14F-4D97-AF65-F5344CB8AC3E}">
        <p14:creationId xmlns:p14="http://schemas.microsoft.com/office/powerpoint/2010/main" val="8098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166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45224"/>
            <a:ext cx="8229600" cy="1143000"/>
          </a:xfrm>
        </p:spPr>
        <p:txBody>
          <a:bodyPr/>
          <a:lstStyle/>
          <a:p>
            <a:r>
              <a:rPr lang="nl-NL" dirty="0" smtClean="0"/>
              <a:t>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600200"/>
            <a:ext cx="8208912" cy="4525963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938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Doelgroep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De doelgroep 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84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Mario Memory </vt:lpstr>
      <vt:lpstr>Gameplay</vt:lpstr>
      <vt:lpstr>Concept</vt:lpstr>
      <vt:lpstr>Actions</vt:lpstr>
      <vt:lpstr>Challenges</vt:lpstr>
      <vt:lpstr>Mock-up</vt:lpstr>
      <vt:lpstr>Doelgroep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Memory</dc:title>
  <dc:creator>jeremy bond</dc:creator>
  <cp:lastModifiedBy>jeremy bond</cp:lastModifiedBy>
  <cp:revision>9</cp:revision>
  <dcterms:created xsi:type="dcterms:W3CDTF">2012-10-30T10:20:33Z</dcterms:created>
  <dcterms:modified xsi:type="dcterms:W3CDTF">2012-11-03T16:50:10Z</dcterms:modified>
</cp:coreProperties>
</file>