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5" r:id="rId5"/>
    <p:sldId id="257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705" autoAdjust="0"/>
  </p:normalViewPr>
  <p:slideViewPr>
    <p:cSldViewPr>
      <p:cViewPr varScale="1">
        <p:scale>
          <a:sx n="84" d="100"/>
          <a:sy n="84" d="100"/>
        </p:scale>
        <p:origin x="-140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5-11-2012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6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5-11-2012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3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5-11-2012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5-11-2012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6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5-11-2012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9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5-11-2012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5-11-2012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5-11-2012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5-11-2012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5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5-11-2012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9AE-D3D9-49DB-A1D2-018F7D44E640}" type="datetimeFigureOut">
              <a:rPr lang="en-US" smtClean="0"/>
              <a:t>5-11-2012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F9AE-D3D9-49DB-A1D2-018F7D44E640}" type="datetimeFigureOut">
              <a:rPr lang="en-US" smtClean="0"/>
              <a:t>5-11-2012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BDED-639D-4A11-BFD0-C84073FF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eremy bond\Documents\memory-cards\achtergrond.pp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591" y="548680"/>
            <a:ext cx="7772400" cy="1470025"/>
          </a:xfrm>
        </p:spPr>
        <p:txBody>
          <a:bodyPr>
            <a:noAutofit/>
          </a:bodyPr>
          <a:lstStyle/>
          <a:p>
            <a:r>
              <a:rPr lang="nl-NL" sz="5500" b="1" dirty="0" smtClean="0"/>
              <a:t>Mario Memory</a:t>
            </a:r>
            <a:br>
              <a:rPr lang="nl-NL" sz="5500" b="1" dirty="0" smtClean="0"/>
            </a:br>
            <a:endParaRPr lang="en-US" sz="5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391" y="4653136"/>
            <a:ext cx="6400800" cy="1752600"/>
          </a:xfrm>
        </p:spPr>
        <p:txBody>
          <a:bodyPr>
            <a:normAutofit/>
          </a:bodyPr>
          <a:lstStyle/>
          <a:p>
            <a:r>
              <a:rPr lang="nl-NL" sz="3500" b="1" dirty="0" smtClean="0">
                <a:solidFill>
                  <a:schemeClr val="tx1"/>
                </a:solidFill>
              </a:rPr>
              <a:t>Dennis Buteneers</a:t>
            </a:r>
          </a:p>
          <a:p>
            <a:r>
              <a:rPr lang="nl-NL" sz="3500" b="1" dirty="0" smtClean="0">
                <a:solidFill>
                  <a:schemeClr val="tx1"/>
                </a:solidFill>
              </a:rPr>
              <a:t>Jeremy Bond</a:t>
            </a:r>
            <a:endParaRPr lang="en-US" sz="3500" b="1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82391" y="400506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500" b="1" dirty="0" smtClean="0">
                <a:solidFill>
                  <a:schemeClr val="tx1"/>
                </a:solidFill>
              </a:rPr>
              <a:t>Klas: MG1B</a:t>
            </a:r>
            <a:endParaRPr lang="en-US" sz="3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eremy bond\Documents\memory-cards\achtergrond.pp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591" y="548680"/>
            <a:ext cx="7772400" cy="1470025"/>
          </a:xfrm>
        </p:spPr>
        <p:txBody>
          <a:bodyPr>
            <a:noAutofit/>
          </a:bodyPr>
          <a:lstStyle/>
          <a:p>
            <a:r>
              <a:rPr lang="nl-NL" sz="5500" b="1" dirty="0" smtClean="0"/>
              <a:t>Inhoud</a:t>
            </a:r>
            <a:br>
              <a:rPr lang="nl-NL" sz="5500" b="1" dirty="0" smtClean="0"/>
            </a:br>
            <a:endParaRPr lang="en-US" sz="55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1520" y="1676400"/>
            <a:ext cx="6400800" cy="3624808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tx1"/>
                </a:solidFill>
              </a:rPr>
              <a:t>  Gameplay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  Actions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  Challenges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  Mock-up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3" y="1893491"/>
            <a:ext cx="204093" cy="20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3" y="2492896"/>
            <a:ext cx="204093" cy="20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3" y="3068960"/>
            <a:ext cx="204093" cy="20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3" y="3645024"/>
            <a:ext cx="204093" cy="20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4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eremy bond\Documents\memory-cards\achtergrond.pp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Gameplay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500" b="1" dirty="0" smtClean="0"/>
              <a:t>Klik op de objecten om 2 dezelfde plaatjes te vinden</a:t>
            </a:r>
            <a:endParaRPr lang="en-US" sz="35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53" y="1844824"/>
            <a:ext cx="204093" cy="20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0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jeremy bond\Documents\memory-cards\achtergrond.pp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" y="1812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Gameplay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500" b="1" dirty="0"/>
              <a:t>Klik op de objecten om 2 dezelfde plaatjes te vinden</a:t>
            </a:r>
            <a:endParaRPr lang="en-US" sz="35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53" y="1844824"/>
            <a:ext cx="204093" cy="20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40453" y="287562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 smtClean="0">
                <a:solidFill>
                  <a:srgbClr val="FF0000"/>
                </a:solidFill>
              </a:rPr>
              <a:t>Concept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335" y="3717032"/>
            <a:ext cx="8229600" cy="288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500" b="1" dirty="0" smtClean="0">
                <a:solidFill>
                  <a:srgbClr val="FF0000"/>
                </a:solidFill>
              </a:rPr>
              <a:t>Druk op de kaarten om twee dezelfde kaarten te vinden </a:t>
            </a:r>
            <a:endParaRPr lang="en-US" sz="3500" b="1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53" y="3916576"/>
            <a:ext cx="204093" cy="20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0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remy bond\Documents\memory-cards\achtergrond.pp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260848"/>
          </a:xfrm>
        </p:spPr>
        <p:txBody>
          <a:bodyPr>
            <a:normAutofit/>
          </a:bodyPr>
          <a:lstStyle/>
          <a:p>
            <a:r>
              <a:rPr lang="nl-NL" sz="3500" b="1" dirty="0" smtClean="0"/>
              <a:t>De actie die je moet gebruiken om het spel te halen 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540" y="3356992"/>
            <a:ext cx="8280920" cy="2293715"/>
          </a:xfrm>
        </p:spPr>
        <p:txBody>
          <a:bodyPr>
            <a:normAutofit/>
          </a:bodyPr>
          <a:lstStyle/>
          <a:p>
            <a:r>
              <a:rPr lang="nl-NL" sz="3500" b="1" dirty="0" smtClean="0"/>
              <a:t>Klik op de objecten om de objecten te laten draaien</a:t>
            </a:r>
            <a:endParaRPr lang="en-US" sz="35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5" y="1806731"/>
            <a:ext cx="204093" cy="20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5" y="3573016"/>
            <a:ext cx="204093" cy="20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7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remy bond\Documents\memory-cards\achtergrond.pp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8208912" cy="1972816"/>
          </a:xfrm>
        </p:spPr>
        <p:txBody>
          <a:bodyPr>
            <a:normAutofit/>
          </a:bodyPr>
          <a:lstStyle/>
          <a:p>
            <a:r>
              <a:rPr lang="nl-NL" sz="3500" b="1" dirty="0" smtClean="0"/>
              <a:t>De challenges in deze game zijn</a:t>
            </a:r>
            <a:endParaRPr lang="en-US" sz="35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3140968"/>
            <a:ext cx="8208912" cy="3024336"/>
          </a:xfrm>
        </p:spPr>
        <p:txBody>
          <a:bodyPr>
            <a:normAutofit/>
          </a:bodyPr>
          <a:lstStyle/>
          <a:p>
            <a:r>
              <a:rPr lang="nl-NL" sz="3500" b="1" dirty="0" smtClean="0"/>
              <a:t>Zoek 2 dezelfde plaatjes door op de objecten te klikken</a:t>
            </a:r>
          </a:p>
          <a:p>
            <a:r>
              <a:rPr lang="nl-NL" sz="3500" b="1" dirty="0" smtClean="0"/>
              <a:t>Probeer zoveel mogelijk punten te halen</a:t>
            </a:r>
            <a:endParaRPr lang="nl-NL" sz="35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4" y="1791444"/>
            <a:ext cx="204093" cy="20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5" y="3326953"/>
            <a:ext cx="204093" cy="20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5" y="4521051"/>
            <a:ext cx="204093" cy="20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8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2166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45224"/>
            <a:ext cx="8229600" cy="1143000"/>
          </a:xfrm>
        </p:spPr>
        <p:txBody>
          <a:bodyPr/>
          <a:lstStyle/>
          <a:p>
            <a:r>
              <a:rPr lang="nl-NL" dirty="0" smtClean="0"/>
              <a:t>Mock-up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98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Mario Memory </vt:lpstr>
      <vt:lpstr>Inhoud </vt:lpstr>
      <vt:lpstr>Gameplay</vt:lpstr>
      <vt:lpstr>Gameplay</vt:lpstr>
      <vt:lpstr>Actions</vt:lpstr>
      <vt:lpstr>Challenges</vt:lpstr>
      <vt:lpstr>Mock-up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Memory</dc:title>
  <dc:creator>jeremy bond</dc:creator>
  <cp:lastModifiedBy>jeremy bond</cp:lastModifiedBy>
  <cp:revision>20</cp:revision>
  <dcterms:created xsi:type="dcterms:W3CDTF">2012-10-30T10:20:33Z</dcterms:created>
  <dcterms:modified xsi:type="dcterms:W3CDTF">2012-11-05T12:30:30Z</dcterms:modified>
</cp:coreProperties>
</file>