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FCBE9678-AB1D-4289-8092-6786E0A3CC49}">
          <p14:sldIdLst>
            <p14:sldId id="256"/>
          </p14:sldIdLst>
        </p14:section>
        <p14:section name="REDUX" id="{0931F4AE-297B-46EF-9FA4-8650B182859D}">
          <p14:sldIdLst>
            <p14:sldId id="266"/>
            <p14:sldId id="257"/>
            <p14:sldId id="259"/>
            <p14:sldId id="258"/>
            <p14:sldId id="260"/>
            <p14:sldId id="261"/>
            <p14:sldId id="262"/>
          </p14:sldIdLst>
        </p14:section>
        <p14:section name="NGRX" id="{DB1F5B9D-97B3-4DEB-9CB5-CB8EF59FFA57}">
          <p14:sldIdLst>
            <p14:sldId id="267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22" autoAdjust="0"/>
  </p:normalViewPr>
  <p:slideViewPr>
    <p:cSldViewPr snapToGrid="0">
      <p:cViewPr varScale="1">
        <p:scale>
          <a:sx n="94" d="100"/>
          <a:sy n="94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54EC1-560E-49FB-80C2-BE964029E23C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0060D54-5509-4E2C-B447-F94466129E74}">
      <dgm:prSet phldrT="[Texte]"/>
      <dgm:spPr/>
      <dgm:t>
        <a:bodyPr/>
        <a:lstStyle/>
        <a:p>
          <a:r>
            <a:rPr lang="fr-FR" dirty="0"/>
            <a:t>Etat</a:t>
          </a:r>
        </a:p>
      </dgm:t>
    </dgm:pt>
    <dgm:pt modelId="{F9CCD3EF-C2D1-458D-A816-C8DC5BA9D39A}" type="parTrans" cxnId="{BF553927-A8B5-4D8E-A77F-105EACD7BE36}">
      <dgm:prSet/>
      <dgm:spPr/>
      <dgm:t>
        <a:bodyPr/>
        <a:lstStyle/>
        <a:p>
          <a:endParaRPr lang="fr-FR"/>
        </a:p>
      </dgm:t>
    </dgm:pt>
    <dgm:pt modelId="{87FE71A0-9AA7-4EE5-9568-4C3FF9081FDA}" type="sibTrans" cxnId="{BF553927-A8B5-4D8E-A77F-105EACD7BE36}">
      <dgm:prSet/>
      <dgm:spPr/>
      <dgm:t>
        <a:bodyPr/>
        <a:lstStyle/>
        <a:p>
          <a:endParaRPr lang="fr-FR"/>
        </a:p>
      </dgm:t>
    </dgm:pt>
    <dgm:pt modelId="{D442528F-5092-4BB4-8F5A-86F99B980EA6}">
      <dgm:prSet phldrT="[Texte]"/>
      <dgm:spPr/>
      <dgm:t>
        <a:bodyPr/>
        <a:lstStyle/>
        <a:p>
          <a:r>
            <a:rPr lang="fr-FR" dirty="0"/>
            <a:t>Action</a:t>
          </a:r>
        </a:p>
      </dgm:t>
    </dgm:pt>
    <dgm:pt modelId="{5713EA7E-CD8A-41E0-A1B2-015C7421D6BD}" type="parTrans" cxnId="{B88F8A18-05DB-431E-BEAA-2EE3823072AE}">
      <dgm:prSet/>
      <dgm:spPr/>
      <dgm:t>
        <a:bodyPr/>
        <a:lstStyle/>
        <a:p>
          <a:endParaRPr lang="fr-FR"/>
        </a:p>
      </dgm:t>
    </dgm:pt>
    <dgm:pt modelId="{0CEEF703-42C0-4502-94D1-1DC022BF70CC}" type="sibTrans" cxnId="{B88F8A18-05DB-431E-BEAA-2EE3823072AE}">
      <dgm:prSet/>
      <dgm:spPr/>
      <dgm:t>
        <a:bodyPr/>
        <a:lstStyle/>
        <a:p>
          <a:endParaRPr lang="fr-FR"/>
        </a:p>
      </dgm:t>
    </dgm:pt>
    <dgm:pt modelId="{E620F3B2-67C1-4EA8-882C-1A67517C802A}">
      <dgm:prSet phldrT="[Texte]"/>
      <dgm:spPr/>
      <dgm:t>
        <a:bodyPr/>
        <a:lstStyle/>
        <a:p>
          <a:r>
            <a:rPr lang="fr-FR" dirty="0"/>
            <a:t>Nouvel Etat</a:t>
          </a:r>
        </a:p>
      </dgm:t>
    </dgm:pt>
    <dgm:pt modelId="{76EF6E89-0403-411C-B647-2DC43C740A70}" type="sibTrans" cxnId="{DC08B6C5-2D74-49DA-B599-19D4EF983109}">
      <dgm:prSet/>
      <dgm:spPr/>
      <dgm:t>
        <a:bodyPr/>
        <a:lstStyle/>
        <a:p>
          <a:endParaRPr lang="fr-FR"/>
        </a:p>
      </dgm:t>
    </dgm:pt>
    <dgm:pt modelId="{C84FD9E3-2812-4F1C-B124-484B5309321A}" type="parTrans" cxnId="{DC08B6C5-2D74-49DA-B599-19D4EF983109}">
      <dgm:prSet/>
      <dgm:spPr/>
      <dgm:t>
        <a:bodyPr/>
        <a:lstStyle/>
        <a:p>
          <a:endParaRPr lang="fr-FR"/>
        </a:p>
      </dgm:t>
    </dgm:pt>
    <dgm:pt modelId="{2776E07B-76BF-488C-AA10-80FEC13118F0}" type="pres">
      <dgm:prSet presAssocID="{80654EC1-560E-49FB-80C2-BE964029E23C}" presName="Name0" presStyleCnt="0">
        <dgm:presLayoutVars>
          <dgm:chMax val="4"/>
          <dgm:resizeHandles val="exact"/>
        </dgm:presLayoutVars>
      </dgm:prSet>
      <dgm:spPr/>
    </dgm:pt>
    <dgm:pt modelId="{33DF5CA2-91FF-4B2D-9444-0CFA0D69876D}" type="pres">
      <dgm:prSet presAssocID="{80654EC1-560E-49FB-80C2-BE964029E23C}" presName="ellipse" presStyleLbl="trBgShp" presStyleIdx="0" presStyleCnt="1"/>
      <dgm:spPr/>
    </dgm:pt>
    <dgm:pt modelId="{F998E48D-1376-4B5B-9391-AD4F6DB68F6F}" type="pres">
      <dgm:prSet presAssocID="{80654EC1-560E-49FB-80C2-BE964029E23C}" presName="arrow1" presStyleLbl="fgShp" presStyleIdx="0" presStyleCnt="1"/>
      <dgm:spPr/>
    </dgm:pt>
    <dgm:pt modelId="{737640F7-5A81-4439-B30E-E067B699618F}" type="pres">
      <dgm:prSet presAssocID="{80654EC1-560E-49FB-80C2-BE964029E23C}" presName="rectangle" presStyleLbl="revTx" presStyleIdx="0" presStyleCnt="1">
        <dgm:presLayoutVars>
          <dgm:bulletEnabled val="1"/>
        </dgm:presLayoutVars>
      </dgm:prSet>
      <dgm:spPr/>
    </dgm:pt>
    <dgm:pt modelId="{A10A2143-BC24-4136-BAB0-0E61DDD24DDA}" type="pres">
      <dgm:prSet presAssocID="{D442528F-5092-4BB4-8F5A-86F99B980EA6}" presName="item1" presStyleLbl="node1" presStyleIdx="0" presStyleCnt="2">
        <dgm:presLayoutVars>
          <dgm:bulletEnabled val="1"/>
        </dgm:presLayoutVars>
      </dgm:prSet>
      <dgm:spPr/>
    </dgm:pt>
    <dgm:pt modelId="{848F93CB-BEB3-43FD-B81B-C968BCB88A1C}" type="pres">
      <dgm:prSet presAssocID="{E620F3B2-67C1-4EA8-882C-1A67517C802A}" presName="item2" presStyleLbl="node1" presStyleIdx="1" presStyleCnt="2">
        <dgm:presLayoutVars>
          <dgm:bulletEnabled val="1"/>
        </dgm:presLayoutVars>
      </dgm:prSet>
      <dgm:spPr/>
    </dgm:pt>
    <dgm:pt modelId="{97CF43EF-612B-43AB-8744-BB6F639280B3}" type="pres">
      <dgm:prSet presAssocID="{80654EC1-560E-49FB-80C2-BE964029E23C}" presName="funnel" presStyleLbl="trAlignAcc1" presStyleIdx="0" presStyleCnt="1"/>
      <dgm:spPr/>
    </dgm:pt>
  </dgm:ptLst>
  <dgm:cxnLst>
    <dgm:cxn modelId="{B88F8A18-05DB-431E-BEAA-2EE3823072AE}" srcId="{80654EC1-560E-49FB-80C2-BE964029E23C}" destId="{D442528F-5092-4BB4-8F5A-86F99B980EA6}" srcOrd="1" destOrd="0" parTransId="{5713EA7E-CD8A-41E0-A1B2-015C7421D6BD}" sibTransId="{0CEEF703-42C0-4502-94D1-1DC022BF70CC}"/>
    <dgm:cxn modelId="{BF553927-A8B5-4D8E-A77F-105EACD7BE36}" srcId="{80654EC1-560E-49FB-80C2-BE964029E23C}" destId="{40060D54-5509-4E2C-B447-F94466129E74}" srcOrd="0" destOrd="0" parTransId="{F9CCD3EF-C2D1-458D-A816-C8DC5BA9D39A}" sibTransId="{87FE71A0-9AA7-4EE5-9568-4C3FF9081FDA}"/>
    <dgm:cxn modelId="{6D1B4A9A-3BC0-4492-ADD5-2C0BD08CE828}" type="presOf" srcId="{D442528F-5092-4BB4-8F5A-86F99B980EA6}" destId="{A10A2143-BC24-4136-BAB0-0E61DDD24DDA}" srcOrd="0" destOrd="0" presId="urn:microsoft.com/office/officeart/2005/8/layout/funnel1"/>
    <dgm:cxn modelId="{DC08B6C5-2D74-49DA-B599-19D4EF983109}" srcId="{80654EC1-560E-49FB-80C2-BE964029E23C}" destId="{E620F3B2-67C1-4EA8-882C-1A67517C802A}" srcOrd="2" destOrd="0" parTransId="{C84FD9E3-2812-4F1C-B124-484B5309321A}" sibTransId="{76EF6E89-0403-411C-B647-2DC43C740A70}"/>
    <dgm:cxn modelId="{478570CC-DD4C-4503-B12F-E30DD7B04367}" type="presOf" srcId="{80654EC1-560E-49FB-80C2-BE964029E23C}" destId="{2776E07B-76BF-488C-AA10-80FEC13118F0}" srcOrd="0" destOrd="0" presId="urn:microsoft.com/office/officeart/2005/8/layout/funnel1"/>
    <dgm:cxn modelId="{4692CDE3-40B4-4221-88C0-EE1AFD796955}" type="presOf" srcId="{E620F3B2-67C1-4EA8-882C-1A67517C802A}" destId="{737640F7-5A81-4439-B30E-E067B699618F}" srcOrd="0" destOrd="0" presId="urn:microsoft.com/office/officeart/2005/8/layout/funnel1"/>
    <dgm:cxn modelId="{E93379EA-F7BF-45B2-9948-2DBBC0D0078E}" type="presOf" srcId="{40060D54-5509-4E2C-B447-F94466129E74}" destId="{848F93CB-BEB3-43FD-B81B-C968BCB88A1C}" srcOrd="0" destOrd="0" presId="urn:microsoft.com/office/officeart/2005/8/layout/funnel1"/>
    <dgm:cxn modelId="{E7B12063-CECE-47BD-9781-5FCA9F9D5651}" type="presParOf" srcId="{2776E07B-76BF-488C-AA10-80FEC13118F0}" destId="{33DF5CA2-91FF-4B2D-9444-0CFA0D69876D}" srcOrd="0" destOrd="0" presId="urn:microsoft.com/office/officeart/2005/8/layout/funnel1"/>
    <dgm:cxn modelId="{4C5A3AE0-C260-4726-AF5B-0A23204B5707}" type="presParOf" srcId="{2776E07B-76BF-488C-AA10-80FEC13118F0}" destId="{F998E48D-1376-4B5B-9391-AD4F6DB68F6F}" srcOrd="1" destOrd="0" presId="urn:microsoft.com/office/officeart/2005/8/layout/funnel1"/>
    <dgm:cxn modelId="{983719CF-D35A-47CE-B2E3-96B3DF2F82DA}" type="presParOf" srcId="{2776E07B-76BF-488C-AA10-80FEC13118F0}" destId="{737640F7-5A81-4439-B30E-E067B699618F}" srcOrd="2" destOrd="0" presId="urn:microsoft.com/office/officeart/2005/8/layout/funnel1"/>
    <dgm:cxn modelId="{2C247D4F-7872-4546-AB7A-0AD267E760B9}" type="presParOf" srcId="{2776E07B-76BF-488C-AA10-80FEC13118F0}" destId="{A10A2143-BC24-4136-BAB0-0E61DDD24DDA}" srcOrd="3" destOrd="0" presId="urn:microsoft.com/office/officeart/2005/8/layout/funnel1"/>
    <dgm:cxn modelId="{016E0628-EF37-4BF5-B630-0CCBE9C58F2D}" type="presParOf" srcId="{2776E07B-76BF-488C-AA10-80FEC13118F0}" destId="{848F93CB-BEB3-43FD-B81B-C968BCB88A1C}" srcOrd="4" destOrd="0" presId="urn:microsoft.com/office/officeart/2005/8/layout/funnel1"/>
    <dgm:cxn modelId="{D37D0EE1-88CF-427E-A9FE-AC950E0F3BC5}" type="presParOf" srcId="{2776E07B-76BF-488C-AA10-80FEC13118F0}" destId="{97CF43EF-612B-43AB-8744-BB6F639280B3}" srcOrd="5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5CA2-91FF-4B2D-9444-0CFA0D69876D}">
      <dsp:nvSpPr>
        <dsp:cNvPr id="0" name=""/>
        <dsp:cNvSpPr/>
      </dsp:nvSpPr>
      <dsp:spPr>
        <a:xfrm>
          <a:off x="633013" y="542095"/>
          <a:ext cx="2313279" cy="803371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8E48D-1376-4B5B-9391-AD4F6DB68F6F}">
      <dsp:nvSpPr>
        <dsp:cNvPr id="0" name=""/>
        <dsp:cNvSpPr/>
      </dsp:nvSpPr>
      <dsp:spPr>
        <a:xfrm>
          <a:off x="1569085" y="2509279"/>
          <a:ext cx="448310" cy="28691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7640F7-5A81-4439-B30E-E067B699618F}">
      <dsp:nvSpPr>
        <dsp:cNvPr id="0" name=""/>
        <dsp:cNvSpPr/>
      </dsp:nvSpPr>
      <dsp:spPr>
        <a:xfrm>
          <a:off x="717295" y="2738814"/>
          <a:ext cx="2151888" cy="53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Nouvel Etat</a:t>
          </a:r>
        </a:p>
      </dsp:txBody>
      <dsp:txXfrm>
        <a:off x="717295" y="2738814"/>
        <a:ext cx="2151888" cy="537972"/>
      </dsp:txXfrm>
    </dsp:sp>
    <dsp:sp modelId="{A10A2143-BC24-4136-BAB0-0E61DDD24DDA}">
      <dsp:nvSpPr>
        <dsp:cNvPr id="0" name=""/>
        <dsp:cNvSpPr/>
      </dsp:nvSpPr>
      <dsp:spPr>
        <a:xfrm>
          <a:off x="1474043" y="1407512"/>
          <a:ext cx="806958" cy="80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Action</a:t>
          </a:r>
        </a:p>
      </dsp:txBody>
      <dsp:txXfrm>
        <a:off x="1592219" y="1525688"/>
        <a:ext cx="570606" cy="570606"/>
      </dsp:txXfrm>
    </dsp:sp>
    <dsp:sp modelId="{848F93CB-BEB3-43FD-B81B-C968BCB88A1C}">
      <dsp:nvSpPr>
        <dsp:cNvPr id="0" name=""/>
        <dsp:cNvSpPr/>
      </dsp:nvSpPr>
      <dsp:spPr>
        <a:xfrm>
          <a:off x="896620" y="802114"/>
          <a:ext cx="806958" cy="806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Etat</a:t>
          </a:r>
        </a:p>
      </dsp:txBody>
      <dsp:txXfrm>
        <a:off x="1014796" y="920290"/>
        <a:ext cx="570606" cy="570606"/>
      </dsp:txXfrm>
    </dsp:sp>
    <dsp:sp modelId="{97CF43EF-612B-43AB-8744-BB6F639280B3}">
      <dsp:nvSpPr>
        <dsp:cNvPr id="0" name=""/>
        <dsp:cNvSpPr/>
      </dsp:nvSpPr>
      <dsp:spPr>
        <a:xfrm>
          <a:off x="537971" y="443466"/>
          <a:ext cx="2510536" cy="200842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791B8-AE60-44EB-B0B6-959ABDE58704}" type="datetimeFigureOut">
              <a:rPr lang="fr-FR" smtClean="0"/>
              <a:t>15/09/2019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0302D-C63E-4C22-97DC-35D5C9EA64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4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31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15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Application de plus en plus complexe </a:t>
            </a:r>
          </a:p>
          <a:p>
            <a:r>
              <a:rPr lang="fr-FR" dirty="0"/>
              <a:t>=&gt; état complexe</a:t>
            </a:r>
          </a:p>
          <a:p>
            <a:endParaRPr lang="fr-FR" dirty="0"/>
          </a:p>
          <a:p>
            <a:r>
              <a:rPr lang="fr-FR" dirty="0"/>
              <a:t>Etat de l’application dispersé entre plusieurs composants + Interdépendance des composants entre eux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Difficile de savoir comment change l’état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Model change =&gt; </a:t>
            </a:r>
            <a:r>
              <a:rPr lang="fr-FR" dirty="0" err="1"/>
              <a:t>view</a:t>
            </a:r>
            <a:r>
              <a:rPr lang="fr-FR" dirty="0"/>
              <a:t> change =&gt; </a:t>
            </a:r>
            <a:r>
              <a:rPr lang="fr-FR" dirty="0" err="1"/>
              <a:t>other</a:t>
            </a:r>
            <a:r>
              <a:rPr lang="fr-FR" dirty="0"/>
              <a:t> model change =&gt; new </a:t>
            </a:r>
            <a:r>
              <a:rPr lang="fr-FR" dirty="0" err="1"/>
              <a:t>button</a:t>
            </a:r>
            <a:r>
              <a:rPr lang="fr-FR" dirty="0"/>
              <a:t> display…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fr-FR" dirty="0"/>
              <a:t>On perd petit à petit pied sur pourquoi et comment l’état change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fr-FR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5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9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fr-FR" dirty="0"/>
              <a:t>Application prédictive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- Un flow unique</a:t>
            </a:r>
          </a:p>
          <a:p>
            <a:pPr marL="171450" indent="-171450">
              <a:buFontTx/>
              <a:buChar char="-"/>
            </a:pPr>
            <a:r>
              <a:rPr lang="fr-FR" dirty="0"/>
              <a:t>L’état ne peut être modifier QUE par des événements connus</a:t>
            </a:r>
          </a:p>
          <a:p>
            <a:pPr marL="171450" indent="-171450">
              <a:buFontTx/>
              <a:buChar char="-"/>
            </a:pPr>
            <a:r>
              <a:rPr lang="fr-FR" dirty="0"/>
              <a:t>Plus facile a tester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2) Etat centralisé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Facilement réplicable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Possibilité de revenir en arrière/aller en avant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3) Ecosystème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Outils pour le </a:t>
            </a:r>
            <a:r>
              <a:rPr lang="fr-FR" dirty="0" err="1"/>
              <a:t>debug</a:t>
            </a: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Time </a:t>
            </a:r>
            <a:r>
              <a:rPr lang="fr-FR" dirty="0" err="1"/>
              <a:t>travel</a:t>
            </a:r>
            <a:r>
              <a:rPr lang="fr-FR" dirty="0"/>
              <a:t> </a:t>
            </a:r>
            <a:r>
              <a:rPr lang="fr-FR" dirty="0" err="1"/>
              <a:t>debugging</a:t>
            </a: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Réplication de l’état en session/local </a:t>
            </a:r>
            <a:r>
              <a:rPr lang="fr-FR" dirty="0" err="1"/>
              <a:t>storage</a:t>
            </a:r>
            <a:r>
              <a:rPr lang="fr-FR" dirty="0"/>
              <a:t>, etc…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8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097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10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A0302D-C63E-4C22-97DC-35D5C9EA64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6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38E0B-9DB6-42E2-A9E8-8949ABF6FA2E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5DF8-C492-48C4-BA4B-CF846B161A37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AAE2-0A74-4542-823B-DE27ED147CEA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19D8E-6EA6-4302-BF46-82E723C89019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FBE4-0653-4875-9728-F4AA980C2143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88EA-B0C0-4A84-A44E-5CECDA97B0AF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7468-E336-4680-8EE6-E35888ACFA13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7137E-708B-4E01-81B9-FB03892A457C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8966-831C-413E-A8DB-51E421DD826B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14C2-0C52-4F0A-B417-CDAA4F84C0F2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3409-7981-4BDF-B1AB-2B30988D129D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F2E71A-C8FD-4D85-A78F-63576D5BE81F}" type="datetime1">
              <a:rPr lang="en-US" smtClean="0"/>
              <a:t>9/15/2019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guide/store" TargetMode="External"/><Relationship Id="rId2" Type="http://schemas.openxmlformats.org/officeDocument/2006/relationships/hyperlink" Target="https://medium.com/code-divoire/cr%C3%A9ation-dune-application-angular-avec-ngrx-pattern-redux-845f9ac7606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8BBA4-AC14-47DE-BB10-6B251FFA2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REDUX &amp; NGRX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419FC1-1ED9-41FF-89C0-335F84F70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Redux</a:t>
            </a:r>
            <a:r>
              <a:rPr lang="fr-FR" dirty="0"/>
              <a:t> pour </a:t>
            </a:r>
            <a:r>
              <a:rPr lang="fr-FR" dirty="0" err="1"/>
              <a:t>Angular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97EDE5-335C-4915-B749-5308971C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3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D7CF0-FED7-4F9E-8D14-05E9799B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NGRX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20FFF-2289-408E-B949-DA8AD059C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Librairie pour </a:t>
            </a:r>
            <a:r>
              <a:rPr lang="fr-FR" dirty="0" err="1"/>
              <a:t>Angular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Implémente </a:t>
            </a:r>
            <a:r>
              <a:rPr lang="fr-FR" dirty="0" err="1"/>
              <a:t>Redux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Plusieurs « sous-module 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ngrx</a:t>
            </a:r>
            <a:r>
              <a:rPr lang="fr-FR" dirty="0"/>
              <a:t>/store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ngrx</a:t>
            </a:r>
            <a:r>
              <a:rPr lang="fr-FR" dirty="0"/>
              <a:t>/store-</a:t>
            </a:r>
            <a:r>
              <a:rPr lang="fr-FR" dirty="0" err="1"/>
              <a:t>devtools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ngrx</a:t>
            </a:r>
            <a:r>
              <a:rPr lang="fr-FR" dirty="0"/>
              <a:t>/</a:t>
            </a:r>
            <a:r>
              <a:rPr lang="fr-FR" dirty="0" err="1"/>
              <a:t>effects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ngrx</a:t>
            </a:r>
            <a:r>
              <a:rPr lang="fr-FR" dirty="0"/>
              <a:t>/router-store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ngrx</a:t>
            </a:r>
            <a:r>
              <a:rPr lang="fr-FR" dirty="0"/>
              <a:t>/data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Etc…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810D03-E6DD-4913-8BF2-F6897B77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805" y="2803660"/>
            <a:ext cx="6255067" cy="1969509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1F9C6FC-8686-4C68-BB69-B3A04E2F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42D8F-117E-4B4D-A748-3489FA48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NGRX/</a:t>
            </a:r>
            <a:r>
              <a:rPr lang="fr-FR" dirty="0" err="1"/>
              <a:t>STore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5027BF-63F0-4ED9-825D-9888B3CB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3C48185-67AB-4694-8793-3162CCE63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960" y="1658112"/>
            <a:ext cx="5720080" cy="42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6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6BA3E-F366-4DFB-BABA-0C862DB7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NGRX/EFFECTS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D5E187-D965-4CC9-BD44-27540BCD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F34833F-1A2F-4289-8FBF-6E2D3B54C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564" y="1629751"/>
            <a:ext cx="8331200" cy="42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406CA3A-F450-4799-9AD3-400A11B2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Credits</a:t>
            </a:r>
            <a:r>
              <a:rPr lang="fr-FR" dirty="0"/>
              <a:t> IMAGES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5D71E7-292C-4666-8F45-10C00170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Images sur les pages « </a:t>
            </a:r>
            <a:r>
              <a:rPr lang="fr-FR" dirty="0" err="1"/>
              <a:t>Unidirection</a:t>
            </a:r>
            <a:r>
              <a:rPr lang="fr-FR" dirty="0"/>
              <a:t> data-flow » et « </a:t>
            </a:r>
            <a:r>
              <a:rPr lang="fr-FR" dirty="0" err="1"/>
              <a:t>Ngrx</a:t>
            </a:r>
            <a:r>
              <a:rPr lang="fr-FR" dirty="0"/>
              <a:t> en bref 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Daouda Diallo - </a:t>
            </a:r>
            <a:r>
              <a:rPr lang="fr-FR" dirty="0">
                <a:hlinkClick r:id="rId2"/>
              </a:rPr>
              <a:t>https://medium.com/code-divoire/cr%C3%A9ation-dune-application-angular-avec-ngrx-pattern-redux-845f9ac7606e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Images sur les pages « </a:t>
            </a:r>
            <a:r>
              <a:rPr lang="fr-FR" dirty="0" err="1"/>
              <a:t>Ngrx</a:t>
            </a:r>
            <a:r>
              <a:rPr lang="fr-FR" dirty="0"/>
              <a:t>/store » et « </a:t>
            </a:r>
            <a:r>
              <a:rPr lang="fr-FR" dirty="0" err="1"/>
              <a:t>Ngrx</a:t>
            </a:r>
            <a:r>
              <a:rPr lang="fr-FR" dirty="0"/>
              <a:t>/</a:t>
            </a:r>
            <a:r>
              <a:rPr lang="fr-FR" dirty="0" err="1"/>
              <a:t>effects</a:t>
            </a:r>
            <a:r>
              <a:rPr lang="fr-FR" dirty="0"/>
              <a:t> 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Site officiel de NGRX - </a:t>
            </a:r>
            <a:r>
              <a:rPr lang="fr-FR" dirty="0">
                <a:hlinkClick r:id="rId3"/>
              </a:rPr>
              <a:t>https://ngrx.io/guide/store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623E42-300F-464A-BDF9-2FE5FE34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5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7F5944-877A-4AEA-AE7D-D0E4225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 DE REDUX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A5B5E58-4DCA-4C83-AA11-A43CE8966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264576-B51E-4BBF-B27A-0896185D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3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968ED-0123-4891-B038-9C01FC22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dirty="0"/>
              <a:t>REDUX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32A9B-A948-4125-85A9-9B266A6E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Framework open-source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Inspiré de FLUX (architecture pensée pour </a:t>
            </a:r>
            <a:r>
              <a:rPr lang="fr-FR" dirty="0" err="1"/>
              <a:t>React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Propose une nouvelle façon pour gérer et organiser </a:t>
            </a:r>
            <a:r>
              <a:rPr lang="fr-FR" b="1" dirty="0"/>
              <a:t>« l’état » </a:t>
            </a:r>
            <a:r>
              <a:rPr lang="fr-FR" dirty="0"/>
              <a:t>d’une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Indépendant du </a:t>
            </a:r>
            <a:r>
              <a:rPr lang="fr-FR" dirty="0" err="1"/>
              <a:t>framework</a:t>
            </a:r>
            <a:r>
              <a:rPr lang="fr-FR" dirty="0"/>
              <a:t> de rendu (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, Vue JS…)</a:t>
            </a:r>
          </a:p>
          <a:p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BDB0CED-1F5E-4BFB-884F-22F44AC2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750" y="4761230"/>
            <a:ext cx="952500" cy="95250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7A12EF-0FAF-4D3A-B490-750B669F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14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BEDB1-F5FB-492D-A6E1-BDD99F5A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PROBLEME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B7E32-4771-4DA0-A6FC-BAA99769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Applications de plus en plus complexes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Etat difficile à gérer dans les SPA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Données (issues d’API, en session, en local, dans des services…)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Etat de l’UI (spinner, pop-up, pagination 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Etat des routes (route courante…)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Etat dispersé entre les composants</a:t>
            </a:r>
          </a:p>
          <a:p>
            <a:endParaRPr lang="fr-FR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C29BA514-74CA-4CFB-B663-7462CFDB1744}"/>
              </a:ext>
            </a:extLst>
          </p:cNvPr>
          <p:cNvGrpSpPr/>
          <p:nvPr/>
        </p:nvGrpSpPr>
        <p:grpSpPr>
          <a:xfrm>
            <a:off x="6194299" y="2084832"/>
            <a:ext cx="5359143" cy="3546856"/>
            <a:chOff x="6824219" y="1894332"/>
            <a:chExt cx="5359143" cy="354685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42AA17F6-A099-4C48-9DDF-6539EF2E45F4}"/>
                </a:ext>
              </a:extLst>
            </p:cNvPr>
            <p:cNvSpPr/>
            <p:nvPr/>
          </p:nvSpPr>
          <p:spPr>
            <a:xfrm>
              <a:off x="9174480" y="1894332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1C3306D1-C70C-42E3-BEE3-010C3FD32274}"/>
                </a:ext>
              </a:extLst>
            </p:cNvPr>
            <p:cNvSpPr/>
            <p:nvPr/>
          </p:nvSpPr>
          <p:spPr>
            <a:xfrm>
              <a:off x="8046466" y="3140456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4CE90438-88DB-40B8-97D7-DD9CF9B67D16}"/>
                </a:ext>
              </a:extLst>
            </p:cNvPr>
            <p:cNvSpPr/>
            <p:nvPr/>
          </p:nvSpPr>
          <p:spPr>
            <a:xfrm>
              <a:off x="10220961" y="3140456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314E6456-0C8D-43B9-ACD0-ACA25B5E9E48}"/>
                </a:ext>
              </a:extLst>
            </p:cNvPr>
            <p:cNvSpPr/>
            <p:nvPr/>
          </p:nvSpPr>
          <p:spPr>
            <a:xfrm>
              <a:off x="6824219" y="4486148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D7E01023-D007-48CE-A06B-5A142BD05D94}"/>
                </a:ext>
              </a:extLst>
            </p:cNvPr>
            <p:cNvSpPr/>
            <p:nvPr/>
          </p:nvSpPr>
          <p:spPr>
            <a:xfrm>
              <a:off x="11136882" y="4486148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3EBF718-0AAE-4368-8A4D-8D2D71F4D57D}"/>
                </a:ext>
              </a:extLst>
            </p:cNvPr>
            <p:cNvSpPr/>
            <p:nvPr/>
          </p:nvSpPr>
          <p:spPr>
            <a:xfrm>
              <a:off x="9262365" y="4486148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89E0877-D5BA-421A-B4A3-40E0E445697C}"/>
                </a:ext>
              </a:extLst>
            </p:cNvPr>
            <p:cNvSpPr/>
            <p:nvPr/>
          </p:nvSpPr>
          <p:spPr>
            <a:xfrm>
              <a:off x="8046466" y="4486148"/>
              <a:ext cx="1046480" cy="955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91FB8581-5FBB-4A92-965A-F69EA332B937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8569706" y="2849372"/>
              <a:ext cx="1128014" cy="29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D772B225-0351-405E-868C-837749810F40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9697720" y="2849372"/>
              <a:ext cx="1046481" cy="291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62B02F06-050E-4BD9-AD26-DFF1407EF2AB}"/>
                </a:ext>
              </a:extLst>
            </p:cNvPr>
            <p:cNvCxnSpPr>
              <a:cxnSpLocks/>
              <a:stCxn id="5" idx="4"/>
              <a:endCxn id="10" idx="0"/>
            </p:cNvCxnSpPr>
            <p:nvPr/>
          </p:nvCxnSpPr>
          <p:spPr>
            <a:xfrm>
              <a:off x="8569706" y="4095496"/>
              <a:ext cx="0" cy="39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09BD6C81-AEA8-42C7-AAA2-1A7947C79B35}"/>
                </a:ext>
              </a:extLst>
            </p:cNvPr>
            <p:cNvCxnSpPr>
              <a:cxnSpLocks/>
              <a:stCxn id="5" idx="4"/>
              <a:endCxn id="9" idx="0"/>
            </p:cNvCxnSpPr>
            <p:nvPr/>
          </p:nvCxnSpPr>
          <p:spPr>
            <a:xfrm>
              <a:off x="8569706" y="4095496"/>
              <a:ext cx="1215899" cy="39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A3D48396-15D5-4A59-A379-54F5B16CAADE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347459" y="4095496"/>
              <a:ext cx="1222247" cy="39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926FCC85-4CEC-45F6-9EA3-158599094EA2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10744201" y="4095496"/>
              <a:ext cx="915921" cy="3906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9FAB9B39-D0A5-415B-AC27-B71E5232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44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6A2B0-5676-4F52-A3ED-36E4F987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REDUX </a:t>
            </a:r>
            <a:r>
              <a:rPr lang="fr-FR" dirty="0" err="1"/>
              <a:t>Unidirectionnal</a:t>
            </a:r>
            <a:r>
              <a:rPr lang="fr-FR" dirty="0"/>
              <a:t> data-flow</a:t>
            </a:r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FBA3F193-256F-4CB7-972F-B840F0CA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39" name="Espace réservé du contenu 5">
            <a:extLst>
              <a:ext uri="{FF2B5EF4-FFF2-40B4-BE49-F238E27FC236}">
                <a16:creationId xmlns:a16="http://schemas.microsoft.com/office/drawing/2014/main" id="{624BC793-5950-4150-927A-CE8BA33F5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004" y="2084832"/>
            <a:ext cx="7513992" cy="4022725"/>
          </a:xfrm>
        </p:spPr>
      </p:pic>
    </p:spTree>
    <p:extLst>
      <p:ext uri="{BB962C8B-B14F-4D97-AF65-F5344CB8AC3E}">
        <p14:creationId xmlns:p14="http://schemas.microsoft.com/office/powerpoint/2010/main" val="188790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BBE51-0D3E-43A2-89EE-B95266CC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STORE et REDUCERS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0108FDC-14BF-410F-9A3D-2D601E1F6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Etat de l’application à un moment donné</a:t>
            </a:r>
          </a:p>
          <a:p>
            <a:endParaRPr lang="fr-FR" dirty="0"/>
          </a:p>
          <a:p>
            <a:r>
              <a:rPr lang="fr-FR" b="1" dirty="0" err="1"/>
              <a:t>Reducer</a:t>
            </a:r>
            <a:endParaRPr lang="fr-F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Fonction pure renvoyant un nouvel état en fonction d’une action et de l’état en cours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358C12-3373-4225-ABE9-371902C1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98EE507-EBCB-41A5-9961-BC41310B1B81}"/>
              </a:ext>
            </a:extLst>
          </p:cNvPr>
          <p:cNvGrpSpPr/>
          <p:nvPr/>
        </p:nvGrpSpPr>
        <p:grpSpPr>
          <a:xfrm>
            <a:off x="7238643" y="2084832"/>
            <a:ext cx="3929229" cy="3720253"/>
            <a:chOff x="7157720" y="1740085"/>
            <a:chExt cx="3929229" cy="3720253"/>
          </a:xfrm>
        </p:grpSpPr>
        <p:graphicFrame>
          <p:nvGraphicFramePr>
            <p:cNvPr id="9" name="Diagramme 8">
              <a:extLst>
                <a:ext uri="{FF2B5EF4-FFF2-40B4-BE49-F238E27FC236}">
                  <a16:creationId xmlns:a16="http://schemas.microsoft.com/office/drawing/2014/main" id="{6CB9A352-0982-48EE-9565-3009A535C0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9700352"/>
                </p:ext>
              </p:extLst>
            </p:nvPr>
          </p:nvGraphicFramePr>
          <p:xfrm>
            <a:off x="7157720" y="1740085"/>
            <a:ext cx="3586480" cy="372025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DCF6FE1-26A0-4DF5-ACA9-0B9180D8EC4B}"/>
                </a:ext>
              </a:extLst>
            </p:cNvPr>
            <p:cNvSpPr txBox="1"/>
            <p:nvPr/>
          </p:nvSpPr>
          <p:spPr>
            <a:xfrm>
              <a:off x="10170160" y="3055035"/>
              <a:ext cx="9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Reducer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85301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1108A-311E-4FAB-BF99-22889FE5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principes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0A5E1-AAFF-45AD-A36D-2E913AF7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« Single source of </a:t>
            </a:r>
            <a:r>
              <a:rPr lang="fr-FR" dirty="0" err="1"/>
              <a:t>truth</a:t>
            </a:r>
            <a:r>
              <a:rPr lang="fr-FR" dirty="0"/>
              <a:t> 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L’état est en LECTURE seule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L’état ne peut être modifié que par des fonctions pures (les </a:t>
            </a:r>
            <a:r>
              <a:rPr lang="fr-FR" dirty="0" err="1"/>
              <a:t>reducers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223861-EC35-4B21-A80A-685F0058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89216-2D1D-4E0B-966C-081E5015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3B9D3-B335-463C-A65C-4F5DD4EC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Application prédictive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Etat centralisé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« Time </a:t>
            </a:r>
            <a:r>
              <a:rPr lang="fr-FR" dirty="0" err="1"/>
              <a:t>travel</a:t>
            </a:r>
            <a:r>
              <a:rPr lang="fr-FR" dirty="0"/>
              <a:t> » </a:t>
            </a:r>
            <a:r>
              <a:rPr lang="fr-FR" dirty="0" err="1"/>
              <a:t>debugging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Indépendant du </a:t>
            </a:r>
            <a:r>
              <a:rPr lang="fr-FR" dirty="0" err="1"/>
              <a:t>framework</a:t>
            </a:r>
            <a:r>
              <a:rPr lang="fr-FR" dirty="0"/>
              <a:t> </a:t>
            </a:r>
            <a:r>
              <a:rPr lang="fr-FR" dirty="0" err="1"/>
              <a:t>front-end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BC2B9A-A685-4057-ACE7-53B7E91A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6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45CD806-28B8-465D-987E-E5B8D348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PRESENTATION DE NGRX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30FC10F-F8C0-4F04-8F27-9DAF217A2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B392B0-18FE-4C53-B912-0BF3BF46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01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304</Words>
  <Application>Microsoft Office PowerPoint</Application>
  <PresentationFormat>Grand écran</PresentationFormat>
  <Paragraphs>96</Paragraphs>
  <Slides>13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Calibri</vt:lpstr>
      <vt:lpstr>Symbol</vt:lpstr>
      <vt:lpstr>Tw Cen MT</vt:lpstr>
      <vt:lpstr>Tw Cen MT Condensed</vt:lpstr>
      <vt:lpstr>Wingdings</vt:lpstr>
      <vt:lpstr>Wingdings 3</vt:lpstr>
      <vt:lpstr>Intégral</vt:lpstr>
      <vt:lpstr>REDUX &amp; NGRX</vt:lpstr>
      <vt:lpstr>PRESENTATION DE REDUX</vt:lpstr>
      <vt:lpstr>REDUX EN BREF</vt:lpstr>
      <vt:lpstr>LE PROBLEME</vt:lpstr>
      <vt:lpstr>REDUX Unidirectionnal data-flow</vt:lpstr>
      <vt:lpstr>STORE et REDUCERS</vt:lpstr>
      <vt:lpstr>3 principes</vt:lpstr>
      <vt:lpstr>Avantages</vt:lpstr>
      <vt:lpstr>PRESENTATION DE NGRX</vt:lpstr>
      <vt:lpstr>NGRX en bref</vt:lpstr>
      <vt:lpstr>NGRX/STore</vt:lpstr>
      <vt:lpstr>NGRX/EFFECTS</vt:lpstr>
      <vt:lpstr>Credits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NGRX</dc:title>
  <dc:creator>Jérémy Brochard</dc:creator>
  <cp:lastModifiedBy>Jérémy Brochard</cp:lastModifiedBy>
  <cp:revision>46</cp:revision>
  <dcterms:created xsi:type="dcterms:W3CDTF">2019-09-15T11:56:33Z</dcterms:created>
  <dcterms:modified xsi:type="dcterms:W3CDTF">2019-09-15T17:31:54Z</dcterms:modified>
</cp:coreProperties>
</file>