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4" y="19"/>
      </p:cViewPr>
      <p:guideLst/>
    </p:cSldViewPr>
  </p:slideViewPr>
  <p:notesTextViewPr>
    <p:cViewPr>
      <p:scale>
        <a:sx n="1" d="1"/>
        <a:sy n="1" d="1"/>
      </p:scale>
      <p:origin x="0" y="-16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4EC31-25C3-4CD2-946B-5E515331D73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1AAC-FAD9-41C2-B851-5F7FB00F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msp-n-p/ff963542(v=pandp.10)#design-approache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Faster: Parallel Programming in C#</a:t>
            </a:r>
          </a:p>
          <a:p>
            <a:r>
              <a:rPr lang="en-US" dirty="0"/>
              <a:t>Presented by Jeremy Clark</a:t>
            </a:r>
          </a:p>
          <a:p>
            <a:r>
              <a:rPr lang="en-US" dirty="0"/>
              <a:t>Twitter @</a:t>
            </a:r>
            <a:r>
              <a:rPr lang="en-US" dirty="0" err="1"/>
              <a:t>jeremybytes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4-core CPU with one core at full load and 3 cores at minimal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4-core CPU with 4 cores at full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18-core CPU at full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I run my code in parallel?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4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</a:p>
          <a:p>
            <a:r>
              <a:rPr lang="en-US" dirty="0"/>
              <a:t>Maybe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parallel code characteristics, i.e. code that is easier to run in parallel.</a:t>
            </a:r>
          </a:p>
          <a:p>
            <a:r>
              <a:rPr lang="en-US" dirty="0"/>
              <a:t>Atomic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Discrete input and output</a:t>
            </a:r>
          </a:p>
          <a:p>
            <a:r>
              <a:rPr lang="en-US" dirty="0"/>
              <a:t>No shared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5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not parallel characteristics, i.e. code that is difficult to run parallel.</a:t>
            </a:r>
          </a:p>
          <a:p>
            <a:r>
              <a:rPr lang="en-US" dirty="0"/>
              <a:t>Shared data</a:t>
            </a:r>
          </a:p>
          <a:p>
            <a:r>
              <a:rPr lang="en-US" dirty="0"/>
              <a:t>Shared resources</a:t>
            </a:r>
          </a:p>
          <a:p>
            <a:r>
              <a:rPr lang="en-US" dirty="0"/>
              <a:t>External dependencies</a:t>
            </a:r>
          </a:p>
          <a:p>
            <a:r>
              <a:rPr lang="en-US" dirty="0"/>
              <a:t>Ordered or sequential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Parallel.For</a:t>
            </a:r>
            <a:r>
              <a:rPr lang="en-US" dirty="0"/>
              <a:t> and </a:t>
            </a:r>
            <a:r>
              <a:rPr lang="en-US" dirty="0" err="1"/>
              <a:t>Parallel.ForEach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application using </a:t>
            </a:r>
            <a:r>
              <a:rPr lang="en-US" dirty="0" err="1"/>
              <a:t>Parallel.ForEach</a:t>
            </a:r>
            <a:endParaRPr lang="en-US" dirty="0"/>
          </a:p>
          <a:p>
            <a:r>
              <a:rPr lang="en-US" dirty="0"/>
              <a:t>Conway's Game of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talking about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1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Run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7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application with code that would be hard to run parallel</a:t>
            </a:r>
          </a:p>
          <a:p>
            <a:r>
              <a:rPr lang="en-US" dirty="0"/>
              <a:t>Maze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07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application using Parallel Tasks</a:t>
            </a:r>
          </a:p>
          <a:p>
            <a:r>
              <a:rPr lang="en-US" dirty="0"/>
              <a:t>Digit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5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Single-threaded code run</a:t>
            </a:r>
          </a:p>
          <a:p>
            <a:r>
              <a:rPr lang="en-US" dirty="0"/>
              <a:t>Overall CPU runs at 20% utilization</a:t>
            </a:r>
          </a:p>
          <a:p>
            <a:r>
              <a:rPr lang="en-US" dirty="0"/>
              <a:t>CPU #2 (1 core) run at 100%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5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code run</a:t>
            </a:r>
          </a:p>
          <a:p>
            <a:r>
              <a:rPr lang="en-US" dirty="0" err="1"/>
              <a:t>Overal</a:t>
            </a:r>
            <a:r>
              <a:rPr lang="en-US" dirty="0"/>
              <a:t> CPU at 100% utilization</a:t>
            </a:r>
          </a:p>
          <a:p>
            <a:r>
              <a:rPr lang="en-US" dirty="0"/>
              <a:t>6 cores running at 100% utilization (other cores not shown)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3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4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2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Programming with Microsoft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6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Programming with Microsoft .NET</a:t>
            </a:r>
          </a:p>
          <a:p>
            <a:r>
              <a:rPr lang="en-US" dirty="0"/>
              <a:t>Chart: Selecting the Right Pattern</a:t>
            </a:r>
          </a:p>
          <a:p>
            <a:r>
              <a:rPr lang="en-US" dirty="0"/>
              <a:t>This is from the "Introduction" available here: </a:t>
            </a:r>
            <a:r>
              <a:rPr lang="en-US" dirty="0">
                <a:hlinkClick r:id="rId3"/>
              </a:rPr>
              <a:t>https://docs.microsoft.com/en-us/previous-versions/msp-n-p/ff963542(v=pandp.10)#design-approaches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CPU-bound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6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Website: jeremybytes.com</a:t>
            </a:r>
          </a:p>
          <a:p>
            <a:r>
              <a:rPr lang="en-US" dirty="0"/>
              <a:t>Twitter: @</a:t>
            </a:r>
            <a:r>
              <a:rPr lang="en-US"/>
              <a:t>jeremybytes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CPU-bound operations are things like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Complex calculations</a:t>
            </a:r>
          </a:p>
          <a:p>
            <a:r>
              <a:rPr lang="en-US" dirty="0"/>
              <a:t>And Data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to worry about parallel programming?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CPUs are getting bigger, not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Single-core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Single-core CPU at full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4-core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1AAC-FAD9-41C2-B851-5F7FB00FE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D0DF-D391-4AF2-A326-2CDC10445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2425-B895-43B3-9B49-BE518F9D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F6A9A-BBE7-425E-945A-1668BE33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F7A2-FA61-4074-9789-E1E7A232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BC8E-C48E-4503-845B-DE3B031F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9248-18DB-4CCD-A3FC-D5884724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646BE-00DF-45B6-9FF2-97BBECDA7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AD7C-5E64-47AF-A3C8-3BC326F0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3FA2-CFDC-4088-9A98-54547DC8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0F92-15A2-498E-BC44-8CC35B33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EFFFE-6C6B-44C2-8C40-A926248BE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8EF9A-EC8E-4BBF-9597-70333866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1E18-3917-4C9C-A243-0884EFA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DF1C-7A88-486D-95B7-9D02DA7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C6E0-987B-4158-9627-18438ABA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3C1E-3AD9-4056-9D59-365248C1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2B0-41A7-4EC6-9A62-66C26A1D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8997-AE59-40EA-82F4-CDC8B157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881E-3C02-4DE8-90BA-00893587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053B-3F2F-4589-AF8A-AB32C2FF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7234-5AAD-49D5-A35D-4BEAB151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C319-9E76-4497-BFEC-66A538AB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FE23-DABC-4A0C-A6A8-2F2C7F1F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9618-3F36-48D6-BAEA-FED465F4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6A13-F643-45F3-A348-65982DE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195C-F244-448C-8AF8-63DE5AED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8F3F-AF78-49A7-8CDA-EF8939C57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D5BD-6745-4732-B51B-E46653C7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1706-32D7-4AD7-A6CB-2BDE04F2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034DB-BE2D-46B5-88A9-69D2BF0E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0A44-0CE4-4C69-8E17-4C6C05D7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5473-A790-4EE7-92DC-8FA04372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FB16-77AC-45D8-83D1-B50B38F1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C92F-8928-4A51-83D6-289A03C5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04D1A-5646-40BE-A896-DC6E12A0C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1A98E-F943-4BB5-A82D-576F7C446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2BBF2-EE4F-490E-A442-2CCE6E27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F617F-560D-4751-80DA-75FCBC8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5734F-31D5-4CCE-9F84-228BD254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ED89-0FBD-485B-8737-F5470155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82B6-5466-4D86-A483-51383DFE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93818-7340-456C-B327-1C383325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E9123-BAA2-4409-847B-DE8D36DF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EE43A-6335-492B-9F19-D1A551A9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2EC9C-586E-4EA3-BE2C-B08A8ABD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BA4D-4944-49A8-89D6-BD0722E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91E9-49F1-4884-8019-1C2A1F62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EA89-222A-4DA1-9FE4-2E991623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1E72-904B-431D-A9E9-88319C282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3B87-8961-43EB-A7DE-11BCAA06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7EC0-229D-4C7B-A804-52A32062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F150-4442-482A-B25F-4956243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397-FCF1-4B16-93BF-358D83C0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625F9-EA82-4068-88FF-4E213FF53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4E09B-9206-48E7-AF8D-D65F5F272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3F5B-DF81-497C-A5AA-C352DB9B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4C33F-4435-4049-8CE2-70B538F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626DA-4AB0-4AB3-9261-B0B427CD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23525-3D98-4C13-AFDC-119F53F4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AFD0-3E00-47DF-9EE9-8AD5463C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7145-7FD8-493A-8A4A-69DD3AC9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2931-28AA-4580-BE58-87F08C114F3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A387-78FB-457D-9EE7-55ACEEFCF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4899-DAB7-40EC-9074-65205173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DB9D-404B-430F-AB47-F124AB62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jeremybytes/parallel-programming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eremybytes.com/Demos.aspx#RunFaster" TargetMode="External"/><Relationship Id="rId5" Type="http://schemas.openxmlformats.org/officeDocument/2006/relationships/hyperlink" Target="http://www.jeremybytes.com/Demos.aspx#TaskAndAwait" TargetMode="External"/><Relationship Id="rId4" Type="http://schemas.openxmlformats.org/officeDocument/2006/relationships/hyperlink" Target="https://docs.microsoft.com/en-us/previous-versions/msp-n-p/ff963553(v=pandp.10)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BE72E-87AD-487E-9E73-3C33561F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0" y="312658"/>
            <a:ext cx="6065894" cy="4208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299F5-85E8-4A48-BD52-ED28FC205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9" y="5036160"/>
            <a:ext cx="8839200" cy="160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1B1F2-4584-4A18-BD99-9BEFA9CA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95" y="758028"/>
            <a:ext cx="4524187" cy="4524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FBF91-C241-4C94-9EDA-919CF0F0BE79}"/>
              </a:ext>
            </a:extLst>
          </p:cNvPr>
          <p:cNvSpPr txBox="1"/>
          <p:nvPr/>
        </p:nvSpPr>
        <p:spPr>
          <a:xfrm>
            <a:off x="9121736" y="6165649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30CBE-BC5E-453F-AC1A-CA007819A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33" y="159627"/>
            <a:ext cx="5864779" cy="17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B2339-0355-4CC0-89CF-4BCDAD5CA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52" y="156888"/>
            <a:ext cx="6309360" cy="6309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AE1D9-9830-4A25-A541-DA1C52119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9343C-A0DE-44E1-A8DE-202EFFC33136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94320"/>
      </p:ext>
    </p:extLst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B19E2-8C38-4CAB-9E20-1CD89FBC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28" y="191935"/>
            <a:ext cx="6361115" cy="6355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7DF8C-584A-478E-A647-8745C09B8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65CBE-6EA2-401F-9185-361EE6286309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99789"/>
      </p:ext>
    </p:extLst>
  </p:cSld>
  <p:clrMapOvr>
    <a:masterClrMapping/>
  </p:clrMapOvr>
  <p:transition spd="slow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37040-5984-42F6-B111-3A0D98E5F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1356659"/>
            <a:ext cx="5420541" cy="4518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264E0B-98E1-46F7-9F10-6F0B285E2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6" y="1356659"/>
            <a:ext cx="5420541" cy="4518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EC4B7-549A-4D6F-B70F-0C3CD8687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093E1-4BF7-4430-A666-BEDEA965DB5B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18A04-2967-4850-AE3D-11F3AA20E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" y="527413"/>
            <a:ext cx="10755226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D8EA9-01C5-447F-9DA1-6EE7985D2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8" y="3491742"/>
            <a:ext cx="10393225" cy="252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91DF2-C546-44C7-9806-7920F032B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8E0C30-9D10-4990-8981-6BC017153B69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FA8D4-76CE-4D04-9242-EFCB01425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2" y="637785"/>
            <a:ext cx="5848186" cy="3369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B57A6-57A7-4C08-A0A8-831BCEE0B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65" y="3649337"/>
            <a:ext cx="8084858" cy="3043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154B9-3E4B-47F3-A908-0BAA755A0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398A1-5310-491A-A2C7-DD39760B3168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F75EDE-1E71-49BA-A477-549383EC7CAE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FA8D4-76CE-4D04-9242-EFCB01425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614" y="243340"/>
            <a:ext cx="3200610" cy="18442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BFBE30-3F90-47B6-9FC6-E20E67BBC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1" y="0"/>
            <a:ext cx="10758350" cy="6412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0873F-4D5A-416E-A9E0-D3B2BB6E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FA8D4-76CE-4D04-9242-EFCB01425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2" y="637785"/>
            <a:ext cx="5848186" cy="3369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B57A6-57A7-4C08-A0A8-831BCEE0B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65" y="3649337"/>
            <a:ext cx="8084858" cy="3043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BF7062-3D72-4C2C-8258-C92F22462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00ECF-F844-4E89-A877-9A547D45A45B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B57A6-57A7-4C08-A0A8-831BCEE0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05" y="141149"/>
            <a:ext cx="4308093" cy="1621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DE143-3B72-4F92-AB0F-5D6857D05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1" y="41835"/>
            <a:ext cx="98473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03C19-D074-43D5-8250-DD3B5371E375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55C73-4483-439C-B1B2-2121BE4CD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B98060-691D-45E3-9285-4F8E9624D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201"/>
            <a:ext cx="12192000" cy="5165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6D10F-AC95-4444-A3EA-38CAD7F1C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9E3D4-6719-401C-9C82-7A77132A83DA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8DF079-0610-4E9C-BCAF-FE6C44E12231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D46E4C-D693-43B8-ACD6-47540A7F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98060-691D-45E3-9285-4F8E9624D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6" y="129025"/>
            <a:ext cx="4147671" cy="1757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D7DFC-CD1F-4F91-A055-1F66D3C03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13" y="775501"/>
            <a:ext cx="4238279" cy="2036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C46B8-0B7E-440B-8F23-94DA954F2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53" y="2512963"/>
            <a:ext cx="3672060" cy="1389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93598-00F7-40C5-BABB-2DB32DC49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85" y="4046071"/>
            <a:ext cx="4036136" cy="1685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C6D3E2-4E48-40B0-973C-BA010D07F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244427"/>
            <a:ext cx="5580548" cy="44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33ABD-196E-4BA8-8995-5D2276DD9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4" y="1552313"/>
            <a:ext cx="10583752" cy="3753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029BC9-184F-4B3D-8354-76EA1750E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2C24C-152D-4253-9C3E-21602701292A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8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E3B83-A554-4540-BEBF-F55BCDC52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555271"/>
            <a:ext cx="8192643" cy="240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18B1E-46C3-42ED-9940-3C023A06A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2" y="3383175"/>
            <a:ext cx="11831701" cy="231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5609F-D907-4498-A476-784CC6567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0C5F4-37C5-40C2-B906-C036948A522D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E3B83-A554-4540-BEBF-F55BCDC52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75" y="248849"/>
            <a:ext cx="2337861" cy="685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18B1E-46C3-42ED-9940-3C023A06A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43" y="248849"/>
            <a:ext cx="3501357" cy="685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B23AF-0A94-4B0B-BEEC-D0602CB34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42" y="2749176"/>
            <a:ext cx="3466416" cy="3746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AF7CF-2EBC-4275-B8F7-181026AA8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788" y="2208423"/>
            <a:ext cx="4286848" cy="4286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D30CD9-3D9E-4734-A95B-322C9791A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3" y="496677"/>
            <a:ext cx="5845001" cy="2149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8EBA0-2766-44D1-967F-431211726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D3F83E-9251-41C3-9066-36AD258F0754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2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890CC-C013-4557-919B-7D71B48B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570"/>
            <a:ext cx="12192000" cy="2712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52455-C761-42AF-8405-BCF49D229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39F0F-BEBE-4C44-99B1-E4540676D778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890CC-C013-4557-919B-7D71B48B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0" y="76430"/>
            <a:ext cx="4733365" cy="1053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EE86E2-97BE-4CC2-89C5-048EF2A5C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7" y="1020761"/>
            <a:ext cx="7094071" cy="1613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00D1E-48DB-4BC1-9B45-0AFA41E0F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1" y="2825017"/>
            <a:ext cx="5590302" cy="317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D0907-3C41-4A37-AB66-A07F37E12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29" y="2324296"/>
            <a:ext cx="5453390" cy="3799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ACC10-EE7E-4506-858A-A3A5FC2E8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76BD7-C11E-4499-AD5F-16C19584208D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2F666-AF2B-4119-90D9-24784E8F0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2" y="1758165"/>
            <a:ext cx="10395500" cy="1670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6D6BF-D5F8-453C-AE7B-C595E028C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2" y="3429000"/>
            <a:ext cx="10395500" cy="1670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23C96-C18E-4567-9BB9-5ED683D06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BC892-239C-4904-984A-CB6DE25A2583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9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2610C-1900-4EFD-B27A-620B815B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65" y="362809"/>
            <a:ext cx="10500731" cy="1657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578F6-4C27-4F4F-8850-A3FDA75C7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65" y="2020048"/>
            <a:ext cx="10447006" cy="466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A8318-9D5F-443F-B988-A7BF13952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64DB0A-6FB3-4655-BA8F-F11CFA3B23E0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51ED0-FB98-4CFC-9AC4-EBD33D4B5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57" y="0"/>
            <a:ext cx="702288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0C6A96-ECC9-482E-8BC6-681E060B1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DC4A2-D65A-4D8D-A3A5-C1D0098D7B53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00787-C5C9-4DF4-BCA8-3F09A808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711"/>
            <a:ext cx="12192000" cy="3000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F9B5F-ADE3-421A-83A5-56A87DAC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75BAD-B829-4F89-A531-4402F22AE87E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00787-C5C9-4DF4-BCA8-3F09A808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41" y="87958"/>
            <a:ext cx="3962399" cy="975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0DD6A-29B6-4C04-90A0-2FBA95A97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1723668"/>
            <a:ext cx="10829365" cy="2120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FD082-7912-49AD-BA0B-4CC749AC8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6" y="3429000"/>
            <a:ext cx="11576425" cy="168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CED8C-5D66-4427-A49E-2D2C27385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46CF3-5355-4C88-80F2-C7A0D4C94D79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2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5E787-AD5C-49C5-BC96-EFCE5432C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F0D79-4390-47F1-BF27-7C342A67A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623161"/>
            <a:ext cx="6962775" cy="603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0DD6A-29B6-4C04-90A0-2FBA95A97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5" y="195989"/>
            <a:ext cx="5701841" cy="1116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FD082-7912-49AD-BA0B-4CC749AC8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02" y="985660"/>
            <a:ext cx="5168963" cy="754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8C42B-E631-4A56-B6CF-FBBA3456ECB4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6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33ABD-196E-4BA8-8995-5D2276DD9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71" y="219561"/>
            <a:ext cx="3977052" cy="1410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1BC3B-27B3-4277-BD90-028B04192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8" y="1815235"/>
            <a:ext cx="10821238" cy="2443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DD9B2-B41D-4463-839C-9EB34BD47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81" y="4258492"/>
            <a:ext cx="8311135" cy="2443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377B0-72AF-45CD-8008-6DD7F6A11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4B3F1-AB04-4B7B-88B8-7F9A6B99ABCD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00787-C5C9-4DF4-BCA8-3F09A808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41" y="87958"/>
            <a:ext cx="3962399" cy="975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CED8C-5D66-4427-A49E-2D2C2738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3428E-890F-4D52-871A-EC7634619584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499D01-FEC9-4E8A-8CD1-6F2D2159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47"/>
            <a:ext cx="10515600" cy="49697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Parallel Programming w/ Microsoft .NET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hlinkClick r:id="rId4"/>
              </a:rPr>
              <a:t>https://docs.microsoft.com/en-us/previous-versions/msp-n-p/ff963553(v=pandp.10)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Task &amp; Await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hlinkClick r:id="rId5"/>
              </a:rPr>
              <a:t>http://www.jeremybytes.com/Demos.aspx#TaskAndAwait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Presentation Links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hlinkClick r:id="rId6"/>
              </a:rPr>
              <a:t>http://www.jeremybytes.com/Demos.aspx#RunFaster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GitHub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hlinkClick r:id="rId7"/>
              </a:rPr>
              <a:t>https://github.com/jeremybytes/parallel-programming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A088A-485A-4DFD-B6A3-7E97E7250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" y="595952"/>
            <a:ext cx="10781379" cy="3985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3F388-4EEC-4BFB-82C3-442357651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59" y="4658881"/>
            <a:ext cx="8259482" cy="219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57BB3-B96B-4821-9951-F4AFA1F3F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253AD-566B-4CD8-A311-AD0E007D5194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F608F9-C53F-4E31-8AA3-6EF4FF9C7A3D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E2073-4C6E-4681-B7C0-B7FE62FC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3" y="339047"/>
            <a:ext cx="5544014" cy="1251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75128-5161-4252-9438-78AD23C7C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64" y="339047"/>
            <a:ext cx="5860504" cy="1722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306E2-DE18-4BD0-8959-1683EEB11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40" y="1704287"/>
            <a:ext cx="8570984" cy="5105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2DBF8-57A0-47F2-8374-76961CABD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353F26-7089-4E70-BEDB-57E0879E6968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DF8C-F76F-43D2-96DC-CF632204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05" y="0"/>
            <a:ext cx="900878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4E5CA-A596-4BB3-A34C-E23E84181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53C68E-7CF1-409C-89DA-6E0DD05F5706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DF8C-F76F-43D2-96DC-CF632204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36" y="167341"/>
            <a:ext cx="2468802" cy="1879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5FF69-DCF0-4EED-90E1-B51031420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00" y="1212725"/>
            <a:ext cx="9640060" cy="2300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54442-FF7E-4E1C-80E4-72E51DFC0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20" y="3028208"/>
            <a:ext cx="4174729" cy="218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CD375-8C83-41CB-8749-DC91D8168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37" y="4705579"/>
            <a:ext cx="7418326" cy="1879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263F5-3013-4056-9EE8-C6B0EBB47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7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8B743-BF37-4619-8F3B-6E851F344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1190312"/>
            <a:ext cx="4477375" cy="4477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4D11CD-E579-45C2-BADC-FA15918D6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01ADD-522A-4265-841B-937097B2E0B7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C86B4-2BA6-4D0F-9B14-7D023602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66" y="1270250"/>
            <a:ext cx="4401164" cy="4401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42A60B-66EC-4D12-93A4-58C448352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D4768-D538-419E-8AF5-8CFA66E732F2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09869"/>
      </p:ext>
    </p:extLst>
  </p:cSld>
  <p:clrMapOvr>
    <a:masterClrMapping/>
  </p:clrMapOvr>
  <p:transition spd="slow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379B2-8597-432A-A046-7BE66AF19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C41ACD-B2D3-4210-AB00-5D2C243D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76" y="5847976"/>
            <a:ext cx="1010024" cy="101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587A6-7F32-40E2-8596-84B27145E015}"/>
              </a:ext>
            </a:extLst>
          </p:cNvPr>
          <p:cNvSpPr txBox="1"/>
          <p:nvPr/>
        </p:nvSpPr>
        <p:spPr>
          <a:xfrm>
            <a:off x="8374677" y="6195532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@</a:t>
            </a:r>
            <a:r>
              <a:rPr lang="en-US" sz="3200" dirty="0" err="1">
                <a:latin typeface="Consolas" panose="020B0609020204030204" pitchFamily="49" charset="0"/>
              </a:rPr>
              <a:t>jeremybytes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408</Words>
  <Application>Microsoft Office PowerPoint</Application>
  <PresentationFormat>Widescreen</PresentationFormat>
  <Paragraphs>120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Jeremy Clark</cp:lastModifiedBy>
  <cp:revision>23</cp:revision>
  <dcterms:created xsi:type="dcterms:W3CDTF">2019-07-08T18:52:02Z</dcterms:created>
  <dcterms:modified xsi:type="dcterms:W3CDTF">2019-07-09T17:50:35Z</dcterms:modified>
</cp:coreProperties>
</file>