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04" r:id="rId2"/>
  </p:sldMasterIdLst>
  <p:sldIdLst>
    <p:sldId id="257" r:id="rId3"/>
    <p:sldId id="261" r:id="rId4"/>
    <p:sldId id="262" r:id="rId5"/>
    <p:sldId id="263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200" y="1803405"/>
            <a:ext cx="9753600" cy="1825096"/>
          </a:xfrm>
        </p:spPr>
        <p:txBody>
          <a:bodyPr anchor="b">
            <a:normAutofit/>
          </a:bodyPr>
          <a:lstStyle>
            <a:lvl1pPr algn="r">
              <a:defRPr sz="60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9" y="4698514"/>
            <a:ext cx="9753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8"/>
            <a:ext cx="2895600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73" y="4697362"/>
            <a:ext cx="10608643" cy="819355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2473" y="977035"/>
            <a:ext cx="10600347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5516716"/>
            <a:ext cx="1060704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753534"/>
            <a:ext cx="10607040" cy="2802467"/>
          </a:xfrm>
        </p:spPr>
        <p:txBody>
          <a:bodyPr anchor="ctr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49134"/>
            <a:ext cx="103632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468" y="753534"/>
            <a:ext cx="10151533" cy="2756234"/>
          </a:xfrm>
        </p:spPr>
        <p:txBody>
          <a:bodyPr anchor="ctr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509768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74598"/>
            <a:ext cx="10371669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9439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8611" y="80772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62311" y="302133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40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124703"/>
            <a:ext cx="10366376" cy="2511835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89" y="3648317"/>
            <a:ext cx="1036481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78885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8885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895602" y="762001"/>
            <a:ext cx="8503919" cy="1303867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92481" y="2202080"/>
            <a:ext cx="341376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9248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2983" y="2201333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01041" y="2904068"/>
            <a:ext cx="341376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5759" y="2192866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8576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2895603" y="762000"/>
            <a:ext cx="8509312" cy="12954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92480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92480" y="2331720"/>
            <a:ext cx="341376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92480" y="4796104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164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89163" y="2331720"/>
            <a:ext cx="341376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87811" y="4796103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91153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91152" y="2331722"/>
            <a:ext cx="341376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91029" y="4796101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7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0" y="2194560"/>
            <a:ext cx="1060704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7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342120" y="747184"/>
            <a:ext cx="2057400" cy="4248675"/>
          </a:xfrm>
        </p:spPr>
        <p:txBody>
          <a:bodyPr vert="eaVert"/>
          <a:lstStyle>
            <a:lvl1pPr algn="l"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1" y="746126"/>
            <a:ext cx="8370713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9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0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58622"/>
            <a:ext cx="8503920" cy="129302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79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824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0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0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2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9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4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79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9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753535"/>
            <a:ext cx="10607040" cy="2801935"/>
          </a:xfrm>
        </p:spPr>
        <p:txBody>
          <a:bodyPr anchor="b">
            <a:normAutofit/>
          </a:bodyPr>
          <a:lstStyle>
            <a:lvl1pPr algn="r">
              <a:defRPr sz="40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1" y="3641726"/>
            <a:ext cx="1060704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4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439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8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86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76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481" y="2194560"/>
            <a:ext cx="5214105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466" y="2194560"/>
            <a:ext cx="5210053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503920" cy="12954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039" y="2183802"/>
            <a:ext cx="491154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" y="3132668"/>
            <a:ext cx="5214105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2025" y="2183802"/>
            <a:ext cx="490749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465" y="3132668"/>
            <a:ext cx="5210055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58622"/>
            <a:ext cx="8503920" cy="129302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1524000"/>
            <a:ext cx="4114800" cy="1600200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746760"/>
            <a:ext cx="621792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41148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1524000"/>
            <a:ext cx="5434307" cy="1600200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3365" y="751242"/>
            <a:ext cx="4898979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5434307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50392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2194560"/>
            <a:ext cx="1060704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6356352"/>
            <a:ext cx="2849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480" y="6355847"/>
            <a:ext cx="757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2"/>
            <a:ext cx="2636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1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ransition>
    <p:fad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bytes/go-for-csharp-dev-2022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875" y="1327155"/>
            <a:ext cx="10382250" cy="18250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A Tour of Go for the C# Developer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307541"/>
            <a:ext cx="9448800" cy="1571581"/>
          </a:xfrm>
        </p:spPr>
        <p:txBody>
          <a:bodyPr>
            <a:normAutofit/>
          </a:bodyPr>
          <a:lstStyle/>
          <a:p>
            <a:r>
              <a:rPr lang="en-US" dirty="0"/>
              <a:t>Jeremy Clark</a:t>
            </a:r>
          </a:p>
          <a:p>
            <a:r>
              <a:rPr lang="en-US" dirty="0"/>
              <a:t>www.jeremybytes.com</a:t>
            </a:r>
          </a:p>
          <a:p>
            <a:r>
              <a:rPr lang="en-US" dirty="0"/>
              <a:t>@</a:t>
            </a:r>
            <a:r>
              <a:rPr lang="en-US"/>
              <a:t>jeremybytes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7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NOT an Expert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67420-6FB2-4CFC-8E0D-7FD611AC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Primary language: C#</a:t>
            </a:r>
          </a:p>
          <a:p>
            <a:endParaRPr lang="en-US" sz="3200" dirty="0"/>
          </a:p>
          <a:p>
            <a:r>
              <a:rPr lang="en-US" sz="3200" dirty="0"/>
              <a:t>Exploring Go (</a:t>
            </a:r>
            <a:r>
              <a:rPr lang="en-US" sz="3200" dirty="0" err="1"/>
              <a:t>golang</a:t>
            </a:r>
            <a:r>
              <a:rPr lang="en-US" sz="3200" dirty="0"/>
              <a:t>) for ideas</a:t>
            </a:r>
          </a:p>
          <a:p>
            <a:pPr lvl="1"/>
            <a:r>
              <a:rPr lang="en-US" sz="3000" dirty="0"/>
              <a:t>Different priorities</a:t>
            </a:r>
          </a:p>
          <a:p>
            <a:pPr lvl="1"/>
            <a:r>
              <a:rPr lang="en-US" sz="3000" dirty="0"/>
              <a:t>Different programming approaches</a:t>
            </a:r>
          </a:p>
          <a:p>
            <a:pPr lvl="1"/>
            <a:r>
              <a:rPr lang="en-US" sz="3000" dirty="0"/>
              <a:t>Things I can use in my primary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77827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Go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67420-6FB2-4CFC-8E0D-7FD611AC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972174" cy="4024125"/>
          </a:xfrm>
        </p:spPr>
        <p:txBody>
          <a:bodyPr>
            <a:normAutofit/>
          </a:bodyPr>
          <a:lstStyle/>
          <a:p>
            <a:r>
              <a:rPr lang="en-US" sz="3200" dirty="0"/>
              <a:t>Created at Google</a:t>
            </a:r>
          </a:p>
          <a:p>
            <a:r>
              <a:rPr lang="en-US" sz="3200" dirty="0"/>
              <a:t>First released March 2012</a:t>
            </a:r>
          </a:p>
          <a:p>
            <a:r>
              <a:rPr lang="en-US" sz="3200" dirty="0"/>
              <a:t>General purpose language </a:t>
            </a:r>
            <a:br>
              <a:rPr lang="en-US" sz="3200" dirty="0"/>
            </a:br>
            <a:r>
              <a:rPr lang="en-US" sz="3200" dirty="0"/>
              <a:t>w/ C-like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EACD-FE1D-4294-999D-03D6D7CF6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725" y="2194559"/>
            <a:ext cx="4562474" cy="4024125"/>
          </a:xfrm>
        </p:spPr>
        <p:txBody>
          <a:bodyPr>
            <a:normAutofit/>
          </a:bodyPr>
          <a:lstStyle/>
          <a:p>
            <a:r>
              <a:rPr lang="en-US" sz="3200" dirty="0"/>
              <a:t>Static Typing</a:t>
            </a:r>
          </a:p>
          <a:p>
            <a:r>
              <a:rPr lang="en-US" sz="3200" dirty="0"/>
              <a:t>Memory Safety</a:t>
            </a:r>
          </a:p>
          <a:p>
            <a:r>
              <a:rPr lang="en-US" sz="3200" dirty="0"/>
              <a:t>Garbage Collection</a:t>
            </a:r>
          </a:p>
          <a:p>
            <a:r>
              <a:rPr lang="en-US" sz="3200" dirty="0"/>
              <a:t>Concurrency</a:t>
            </a:r>
          </a:p>
          <a:p>
            <a:r>
              <a:rPr lang="en-US" sz="3200" dirty="0"/>
              <a:t>Run-time Efficiency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6434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67420-6FB2-4CFC-8E0D-7FD611AC4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Opinionated Syntax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No Unused Variables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Baked-in Concurrency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Deferred Calls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B23B83-E61C-4BB9-8BEC-AD3D7D31C9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Error Handling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Multiple Return Values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Interfaces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41859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67420-6FB2-4CFC-8E0D-7FD611AC4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Packages</a:t>
            </a:r>
          </a:p>
          <a:p>
            <a:r>
              <a:rPr lang="en-US" sz="3200" dirty="0"/>
              <a:t>Exports</a:t>
            </a:r>
          </a:p>
          <a:p>
            <a:r>
              <a:rPr lang="en-US" sz="3200" dirty="0"/>
              <a:t>Project Structure</a:t>
            </a:r>
          </a:p>
          <a:p>
            <a:r>
              <a:rPr lang="en-US" sz="3200" dirty="0"/>
              <a:t>Types</a:t>
            </a:r>
          </a:p>
          <a:p>
            <a:r>
              <a:rPr lang="en-US" sz="3200" dirty="0"/>
              <a:t>Interfaces</a:t>
            </a:r>
          </a:p>
          <a:p>
            <a:r>
              <a:rPr lang="en-US" sz="3200" dirty="0"/>
              <a:t>Named Return Values</a:t>
            </a:r>
          </a:p>
          <a:p>
            <a:r>
              <a:rPr lang="en-US" sz="3200" dirty="0"/>
              <a:t>Bare Returns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1F872-E356-474B-93BC-CF5DC53DC4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Error / Panic</a:t>
            </a:r>
          </a:p>
          <a:p>
            <a:r>
              <a:rPr lang="en-US" sz="3200" dirty="0"/>
              <a:t>Pointers</a:t>
            </a:r>
          </a:p>
          <a:p>
            <a:r>
              <a:rPr lang="en-US" sz="3200" dirty="0"/>
              <a:t>Inline goroutines</a:t>
            </a:r>
          </a:p>
          <a:p>
            <a:r>
              <a:rPr lang="en-US" sz="3200" dirty="0"/>
              <a:t>Closures</a:t>
            </a:r>
          </a:p>
          <a:p>
            <a:r>
              <a:rPr lang="en-US" sz="3200" dirty="0" err="1"/>
              <a:t>sync.WaitGroup</a:t>
            </a:r>
            <a:endParaRPr lang="en-US" sz="3200" dirty="0"/>
          </a:p>
          <a:p>
            <a:r>
              <a:rPr lang="en-US" sz="3200" dirty="0"/>
              <a:t>Generics (added 1.18)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9951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Code Samples &amp; Resources</a:t>
            </a:r>
          </a:p>
          <a:p>
            <a:pPr>
              <a:buNone/>
            </a:pPr>
            <a:endParaRPr lang="en-US" sz="4000" dirty="0">
              <a:hlinkClick r:id="rId2"/>
            </a:endParaRPr>
          </a:p>
          <a:p>
            <a:pPr lvl="2">
              <a:buNone/>
            </a:pPr>
            <a:r>
              <a:rPr lang="en-US" sz="4400" dirty="0">
                <a:hlinkClick r:id="rId2"/>
              </a:rPr>
              <a:t>https://github.com/jeremybytes/</a:t>
            </a:r>
            <a:br>
              <a:rPr lang="en-US" sz="4400">
                <a:hlinkClick r:id="rId2"/>
              </a:rPr>
            </a:br>
            <a:r>
              <a:rPr lang="en-US" sz="4400">
                <a:hlinkClick r:id="rId2"/>
              </a:rPr>
              <a:t>go-for-csharp-dev-2022</a:t>
            </a:r>
            <a:r>
              <a:rPr lang="en-US" sz="4400"/>
              <a:t> </a:t>
            </a:r>
            <a:endParaRPr lang="en-US" sz="4400" dirty="0"/>
          </a:p>
          <a:p>
            <a:pPr>
              <a:buNone/>
            </a:pP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5949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Jeremy Clark</a:t>
            </a:r>
          </a:p>
          <a:p>
            <a:endParaRPr lang="en-US" sz="3200" dirty="0"/>
          </a:p>
          <a:p>
            <a:pPr lvl="1"/>
            <a:r>
              <a:rPr lang="en-US" sz="3200" dirty="0"/>
              <a:t>http://www.jeremybytes.com</a:t>
            </a:r>
          </a:p>
          <a:p>
            <a:pPr lvl="1"/>
            <a:r>
              <a:rPr lang="en-US" sz="3200" dirty="0"/>
              <a:t>jeremy@jeremybytes.com</a:t>
            </a:r>
          </a:p>
          <a:p>
            <a:pPr lvl="1"/>
            <a:r>
              <a:rPr lang="en-US" sz="3200" dirty="0"/>
              <a:t>@</a:t>
            </a:r>
            <a:r>
              <a:rPr lang="en-US" sz="3200" dirty="0" err="1"/>
              <a:t>jeremybytes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426149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43PresentationThem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45AC051-7B65-42FB-9E63-243A5E266EC3}" vid="{3D8B7B9D-7E84-4098-9A76-4AF84075FA62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45AC051-7B65-42FB-9E63-243A5E266EC3}" vid="{6D3B13B0-1CB4-4981-BCCF-844C05447A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DarkWideTemplate</Template>
  <TotalTime>947</TotalTime>
  <Words>177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43PresentationTheme</vt:lpstr>
      <vt:lpstr>Vapor Trail</vt:lpstr>
      <vt:lpstr>A Tour of Go for the C# Developer</vt:lpstr>
      <vt:lpstr>I am NOT an Expert</vt:lpstr>
      <vt:lpstr>About Go</vt:lpstr>
      <vt:lpstr>Today's Topics</vt:lpstr>
      <vt:lpstr>Additional Topics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Jeremy Clark</cp:lastModifiedBy>
  <cp:revision>135</cp:revision>
  <dcterms:created xsi:type="dcterms:W3CDTF">2015-07-24T23:19:13Z</dcterms:created>
  <dcterms:modified xsi:type="dcterms:W3CDTF">2022-04-14T01:45:57Z</dcterms:modified>
</cp:coreProperties>
</file>