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06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0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3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8A68-9C23-47AE-94B5-507B61E59A9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FCBD-03B2-4AEF-BFCD-5D7C6596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9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cap="none" dirty="0"/>
              <a:t>Get </a:t>
            </a:r>
            <a:r>
              <a:rPr lang="en-US" cap="none" dirty="0" err="1"/>
              <a:t>Func</a:t>
            </a:r>
            <a:r>
              <a:rPr lang="en-US" cap="none" dirty="0"/>
              <a:t>&lt;&gt;y</a:t>
            </a:r>
            <a:br>
              <a:rPr lang="en-US" cap="none" dirty="0"/>
            </a:br>
            <a:r>
              <a:rPr lang="en-US" sz="3600" cap="none" dirty="0"/>
              <a:t>Delegates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1808"/>
            <a:ext cx="9448800" cy="1581311"/>
          </a:xfrm>
        </p:spPr>
        <p:txBody>
          <a:bodyPr>
            <a:noAutofit/>
          </a:bodyPr>
          <a:lstStyle/>
          <a:p>
            <a:r>
              <a:rPr lang="en-US" sz="2800" dirty="0"/>
              <a:t>Jeremy Clark</a:t>
            </a:r>
          </a:p>
          <a:p>
            <a:r>
              <a:rPr lang="en-US" sz="2800" dirty="0"/>
              <a:t>www.jeremybytes.com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jeremybytes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04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Delegate?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Definition</a:t>
            </a:r>
          </a:p>
          <a:p>
            <a:pPr marL="0" indent="0">
              <a:buNone/>
            </a:pPr>
            <a:endParaRPr lang="en-US" sz="4400" dirty="0"/>
          </a:p>
          <a:p>
            <a:pPr marL="457200" lvl="1" indent="0">
              <a:buNone/>
            </a:pPr>
            <a:r>
              <a:rPr lang="en-US" sz="3600" dirty="0"/>
              <a:t>A type that defines a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497547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Why Delegates?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457200">
              <a:lnSpc>
                <a:spcPct val="150000"/>
              </a:lnSpc>
            </a:pPr>
            <a:r>
              <a:rPr lang="en-US" sz="3200" dirty="0"/>
              <a:t>Decoupling Code</a:t>
            </a:r>
          </a:p>
          <a:p>
            <a:pPr marL="365760" indent="-457200">
              <a:lnSpc>
                <a:spcPct val="150000"/>
              </a:lnSpc>
            </a:pPr>
            <a:r>
              <a:rPr lang="en-US" sz="3200" dirty="0"/>
              <a:t>Methods as Parameters</a:t>
            </a:r>
          </a:p>
          <a:p>
            <a:pPr marL="365760" indent="-457200">
              <a:lnSpc>
                <a:spcPct val="150000"/>
              </a:lnSpc>
            </a:pPr>
            <a:r>
              <a:rPr lang="en-US" sz="3200"/>
              <a:t>Multicasting Support</a:t>
            </a:r>
            <a:endParaRPr lang="en-US" sz="3200" dirty="0"/>
          </a:p>
          <a:p>
            <a:pPr marL="365760" indent="-457200">
              <a:lnSpc>
                <a:spcPct val="150000"/>
              </a:lnSpc>
            </a:pPr>
            <a:r>
              <a:rPr lang="en-US" sz="3200" dirty="0"/>
              <a:t>Callbacks and Event Handlers</a:t>
            </a:r>
          </a:p>
          <a:p>
            <a:pPr marL="365760" indent="-457200">
              <a:lnSpc>
                <a:spcPct val="150000"/>
              </a:lnSpc>
            </a:pPr>
            <a:r>
              <a:rPr lang="en-US" sz="3200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1313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Jeremy Clark</a:t>
            </a:r>
          </a:p>
          <a:p>
            <a:endParaRPr lang="en-US" sz="3200" dirty="0"/>
          </a:p>
          <a:p>
            <a:pPr lvl="1"/>
            <a:r>
              <a:rPr lang="en-US" sz="3600" dirty="0"/>
              <a:t>http://www.jeremybytes.com</a:t>
            </a:r>
          </a:p>
          <a:p>
            <a:pPr lvl="1"/>
            <a:r>
              <a:rPr lang="en-US" sz="3600" dirty="0"/>
              <a:t>jeremy@jeremybytes.com</a:t>
            </a:r>
          </a:p>
          <a:p>
            <a:pPr lvl="1"/>
            <a:r>
              <a:rPr lang="en-US" sz="3600" dirty="0"/>
              <a:t>@</a:t>
            </a:r>
            <a:r>
              <a:rPr lang="en-US" sz="3600" dirty="0" err="1"/>
              <a:t>jeremybytes</a:t>
            </a:r>
            <a:endParaRPr lang="en-US" sz="3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05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</TotalTime>
  <Words>65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Get Func&lt;&gt;y Delegates in C#</vt:lpstr>
      <vt:lpstr>What Is A Delegate?</vt:lpstr>
      <vt:lpstr>Why Delegates?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Delegates Part 1: Basics</dc:title>
  <dc:creator>Jeremy Clark</dc:creator>
  <cp:lastModifiedBy>Jeremy Clark</cp:lastModifiedBy>
  <cp:revision>9</cp:revision>
  <dcterms:created xsi:type="dcterms:W3CDTF">2014-12-05T22:44:10Z</dcterms:created>
  <dcterms:modified xsi:type="dcterms:W3CDTF">2022-04-14T01:44:31Z</dcterms:modified>
</cp:coreProperties>
</file>