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3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6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BAB8-A649-401C-9B75-0A3AD659B588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944E-B5E7-496E-9B5A-01E950205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8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eu.ssl-images-amazon.com/images/I/41pkDNP9p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2" y="967798"/>
            <a:ext cx="2735421" cy="22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tarhub.com/content/dam/catalog/starhub-store-apple-iphone-7-plus-rose-gold-fro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34" y="320675"/>
            <a:ext cx="3429002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ore.storeimages.cdn-apple.com/4974/as-images.apple.com/is/image/AppleInc/aos/published/images/H/HV/HHVK2/HHVK2?wid=572&amp;hei=572&amp;fmt=jpeg&amp;qlt=95&amp;op_sharpen=0&amp;resMode=bicub&amp;op_usm=0.5,0.5,0,0&amp;iccEmbed=0&amp;layer=comp&amp;.v=7oVk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00" y="4810166"/>
            <a:ext cx="1855932" cy="18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.freepik.com/free-icon/pc-computer-with-monitor_318-503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57" y="535420"/>
            <a:ext cx="3306907" cy="33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mailgun.com/content/images/2016/09/ml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2751" r="891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08" y="4174066"/>
            <a:ext cx="3637492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ystootech.com/images/django-pyth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631" y="908531"/>
            <a:ext cx="1468436" cy="14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/>
          <p:cNvSpPr/>
          <p:nvPr/>
        </p:nvSpPr>
        <p:spPr>
          <a:xfrm>
            <a:off x="3793067" y="1989667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/>
          <p:cNvSpPr/>
          <p:nvPr/>
        </p:nvSpPr>
        <p:spPr>
          <a:xfrm>
            <a:off x="6996642" y="1989667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 rot="5400000">
            <a:off x="10465089" y="3771157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/>
          <p:cNvSpPr/>
          <p:nvPr/>
        </p:nvSpPr>
        <p:spPr>
          <a:xfrm rot="16200000">
            <a:off x="10852389" y="3748164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/>
          <p:cNvSpPr/>
          <p:nvPr/>
        </p:nvSpPr>
        <p:spPr>
          <a:xfrm rot="10800000">
            <a:off x="6943436" y="2376967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/>
          <p:cNvSpPr/>
          <p:nvPr/>
        </p:nvSpPr>
        <p:spPr>
          <a:xfrm rot="5400000">
            <a:off x="5050688" y="4065853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/>
          <p:cNvSpPr/>
          <p:nvPr/>
        </p:nvSpPr>
        <p:spPr>
          <a:xfrm rot="16200000">
            <a:off x="5437988" y="4042860"/>
            <a:ext cx="973666" cy="3873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773335" y="160032"/>
            <a:ext cx="0" cy="6589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" y="3708408"/>
            <a:ext cx="5065364" cy="25501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5505" y="5996979"/>
            <a:ext cx="3583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Adobe Garamond Pro" panose="02020502060506020403" pitchFamily="18" charset="0"/>
              </a:rPr>
              <a:t>http://sleepify.zapto.org/</a:t>
            </a:r>
            <a:endParaRPr lang="en-GB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4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Garamond Pro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1</cp:revision>
  <cp:lastPrinted>2017-03-01T00:54:54Z</cp:lastPrinted>
  <dcterms:created xsi:type="dcterms:W3CDTF">2017-03-01T00:47:06Z</dcterms:created>
  <dcterms:modified xsi:type="dcterms:W3CDTF">2017-03-01T00:55:16Z</dcterms:modified>
</cp:coreProperties>
</file>