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1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1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0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0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04EC-16A1-4A60-AE6B-9E2FA25F87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05F4-56F8-458B-A857-85571B738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Sleep Quality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Clinical method</a:t>
            </a:r>
          </a:p>
          <a:p>
            <a:pPr lvl="1"/>
            <a:r>
              <a:rPr lang="en-GB" dirty="0" err="1" smtClean="0"/>
              <a:t>Actigraphy</a:t>
            </a:r>
            <a:r>
              <a:rPr lang="en-GB" dirty="0" smtClean="0"/>
              <a:t>: body movement tracking </a:t>
            </a:r>
          </a:p>
          <a:p>
            <a:pPr lvl="1"/>
            <a:r>
              <a:rPr lang="en-GB" dirty="0" err="1" smtClean="0"/>
              <a:t>Polysomnography</a:t>
            </a:r>
            <a:r>
              <a:rPr lang="en-GB" dirty="0" smtClean="0"/>
              <a:t>: EEG and ECG analysis on brave waves</a:t>
            </a:r>
          </a:p>
          <a:p>
            <a:pPr lvl="1"/>
            <a:r>
              <a:rPr lang="en-GB" dirty="0" smtClean="0"/>
              <a:t>PSQI: subjective evaluation</a:t>
            </a:r>
            <a:endParaRPr lang="en-GB" dirty="0" smtClean="0"/>
          </a:p>
          <a:p>
            <a:r>
              <a:rPr lang="en-GB" dirty="0" smtClean="0"/>
              <a:t>Existing method</a:t>
            </a:r>
          </a:p>
          <a:p>
            <a:pPr lvl="1"/>
            <a:r>
              <a:rPr lang="en-GB" dirty="0" smtClean="0"/>
              <a:t>Body movement</a:t>
            </a:r>
          </a:p>
          <a:p>
            <a:pPr lvl="1"/>
            <a:r>
              <a:rPr lang="en-GB" dirty="0" smtClean="0"/>
              <a:t>Sound </a:t>
            </a:r>
          </a:p>
          <a:p>
            <a:pPr lvl="1"/>
            <a:r>
              <a:rPr lang="en-GB" dirty="0" smtClean="0"/>
              <a:t>Heart rate</a:t>
            </a:r>
          </a:p>
          <a:p>
            <a:r>
              <a:rPr lang="en-GB" dirty="0" smtClean="0"/>
              <a:t>But existing products are focusing on daily sleep quality tracking!!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920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Sleep quality classification in this app..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minutes interval sleep quality evaluation</a:t>
            </a:r>
          </a:p>
          <a:p>
            <a:r>
              <a:rPr lang="en-GB" dirty="0" smtClean="0"/>
              <a:t>Uses 4 sensing modalities:</a:t>
            </a:r>
          </a:p>
          <a:p>
            <a:pPr lvl="1"/>
            <a:r>
              <a:rPr lang="en-GB" dirty="0" smtClean="0"/>
              <a:t>Body Temperature </a:t>
            </a:r>
          </a:p>
          <a:p>
            <a:pPr lvl="1"/>
            <a:r>
              <a:rPr lang="en-GB" dirty="0" smtClean="0"/>
              <a:t>Body movement</a:t>
            </a:r>
          </a:p>
          <a:p>
            <a:pPr lvl="1"/>
            <a:r>
              <a:rPr lang="en-GB" dirty="0" smtClean="0"/>
              <a:t>Heart rate</a:t>
            </a:r>
          </a:p>
          <a:p>
            <a:pPr lvl="1"/>
            <a:r>
              <a:rPr lang="en-GB" dirty="0" smtClean="0"/>
              <a:t>Galvanic skin resistance </a:t>
            </a:r>
          </a:p>
          <a:p>
            <a:r>
              <a:rPr lang="en-GB" dirty="0" smtClean="0"/>
              <a:t>Features extraction</a:t>
            </a:r>
          </a:p>
          <a:p>
            <a:pPr lvl="1"/>
            <a:r>
              <a:rPr lang="en-GB" dirty="0" smtClean="0"/>
              <a:t>Mean, standard deviation, </a:t>
            </a:r>
            <a:r>
              <a:rPr lang="en-GB" dirty="0" err="1" smtClean="0"/>
              <a:t>skewness</a:t>
            </a:r>
            <a:r>
              <a:rPr lang="en-GB" dirty="0" smtClean="0"/>
              <a:t>, kurtosis </a:t>
            </a:r>
          </a:p>
          <a:p>
            <a:pPr lvl="1"/>
            <a:r>
              <a:rPr lang="en-GB" dirty="0" smtClean="0"/>
              <a:t>Spectral energy ratio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85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selection</a:t>
            </a:r>
          </a:p>
          <a:p>
            <a:pPr lvl="1"/>
            <a:r>
              <a:rPr lang="en-GB" dirty="0" err="1" smtClean="0"/>
              <a:t>Matlab</a:t>
            </a:r>
            <a:r>
              <a:rPr lang="en-GB" dirty="0" smtClean="0"/>
              <a:t> classification learner </a:t>
            </a:r>
          </a:p>
          <a:p>
            <a:pPr lvl="1"/>
            <a:r>
              <a:rPr lang="en-GB" dirty="0" smtClean="0"/>
              <a:t>&lt;screenshot&gt;</a:t>
            </a:r>
          </a:p>
          <a:p>
            <a:r>
              <a:rPr lang="en-GB" dirty="0" smtClean="0"/>
              <a:t>Chosen Random Forest </a:t>
            </a:r>
          </a:p>
          <a:p>
            <a:pPr lvl="1"/>
            <a:r>
              <a:rPr lang="en-GB" dirty="0" smtClean="0"/>
              <a:t>Probe to </a:t>
            </a:r>
            <a:r>
              <a:rPr lang="en-GB" dirty="0" err="1" smtClean="0"/>
              <a:t>overfitting</a:t>
            </a:r>
            <a:endParaRPr lang="en-GB" dirty="0" smtClean="0"/>
          </a:p>
          <a:p>
            <a:pPr lvl="1"/>
            <a:r>
              <a:rPr lang="en-GB" dirty="0" smtClean="0"/>
              <a:t>Designed to accept both continuous and discrete data</a:t>
            </a:r>
          </a:p>
          <a:p>
            <a:pPr lvl="1"/>
            <a:r>
              <a:rPr lang="en-GB" dirty="0" smtClean="0"/>
              <a:t>Fast testing and training </a:t>
            </a:r>
          </a:p>
          <a:p>
            <a:pPr lvl="1"/>
            <a:r>
              <a:rPr lang="en-GB" dirty="0" smtClean="0"/>
              <a:t>Online learning compatible </a:t>
            </a:r>
          </a:p>
        </p:txBody>
      </p:sp>
    </p:spTree>
    <p:extLst>
      <p:ext uri="{BB962C8B-B14F-4D97-AF65-F5344CB8AC3E}">
        <p14:creationId xmlns:p14="http://schemas.microsoft.com/office/powerpoint/2010/main" val="17796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Leverage python library </a:t>
            </a:r>
            <a:r>
              <a:rPr lang="en-GB" dirty="0" err="1"/>
              <a:t>S</a:t>
            </a:r>
            <a:r>
              <a:rPr lang="en-GB" dirty="0" err="1" smtClean="0"/>
              <a:t>cikit</a:t>
            </a:r>
            <a:r>
              <a:rPr lang="en-GB" dirty="0" smtClean="0"/>
              <a:t> learn</a:t>
            </a:r>
          </a:p>
          <a:p>
            <a:r>
              <a:rPr lang="en-GB" dirty="0" smtClean="0"/>
              <a:t>When app send data to server,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Data transformed into feature vectors and saved into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Check if number of untrained features exceed limit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Get all untrained features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Load model and train it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Save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Load model and perform estimation </a:t>
            </a:r>
          </a:p>
          <a:p>
            <a:r>
              <a:rPr lang="en-GB" dirty="0" smtClean="0"/>
              <a:t>Each forest is user specific and persisted as binary files</a:t>
            </a:r>
          </a:p>
          <a:p>
            <a:pPr lvl="1"/>
            <a:r>
              <a:rPr lang="en-GB" dirty="0" smtClean="0"/>
              <a:t>Offline data analysis</a:t>
            </a:r>
          </a:p>
          <a:p>
            <a:pPr lvl="1"/>
            <a:r>
              <a:rPr lang="en-GB" dirty="0" smtClean="0"/>
              <a:t>Easy to migrate 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07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99"/>
            <a:ext cx="10515600" cy="1325563"/>
          </a:xfrm>
        </p:spPr>
        <p:txBody>
          <a:bodyPr/>
          <a:lstStyle/>
          <a:p>
            <a:r>
              <a:rPr lang="en-GB" dirty="0" smtClean="0"/>
              <a:t>Future Work on Machine learning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Integrate PSQI for short term sleep quality scoring</a:t>
            </a:r>
          </a:p>
          <a:p>
            <a:r>
              <a:rPr lang="en-GB" dirty="0" smtClean="0"/>
              <a:t>Introduce sound modality as additional feature</a:t>
            </a:r>
          </a:p>
          <a:p>
            <a:r>
              <a:rPr lang="en-GB" dirty="0" smtClean="0"/>
              <a:t>Sleep-wake classification approach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447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Sleep Quality Classification</vt:lpstr>
      <vt:lpstr>Sleep quality classification in this app..</vt:lpstr>
      <vt:lpstr>Machine learning implementation</vt:lpstr>
      <vt:lpstr>Machine learning implementation</vt:lpstr>
      <vt:lpstr>Future Work on Machine learning module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Kwok, Chak Y D</dc:creator>
  <cp:lastModifiedBy>Kwok, Chak Y D</cp:lastModifiedBy>
  <cp:revision>5</cp:revision>
  <dcterms:created xsi:type="dcterms:W3CDTF">2017-03-14T12:02:59Z</dcterms:created>
  <dcterms:modified xsi:type="dcterms:W3CDTF">2017-03-14T12:51:16Z</dcterms:modified>
</cp:coreProperties>
</file>