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4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4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195388"/>
            <a:ext cx="3790949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3717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3049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2" y="39576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web-design-development-2/100/web-design-5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66" y="1050121"/>
            <a:ext cx="3076575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-Right Arrow 3"/>
          <p:cNvSpPr/>
          <p:nvPr/>
        </p:nvSpPr>
        <p:spPr>
          <a:xfrm rot="2650330">
            <a:off x="2406650" y="3745708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-Right Arrow 19"/>
          <p:cNvSpPr/>
          <p:nvPr/>
        </p:nvSpPr>
        <p:spPr>
          <a:xfrm>
            <a:off x="5541387" y="5014903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-Right Arrow 20"/>
          <p:cNvSpPr/>
          <p:nvPr/>
        </p:nvSpPr>
        <p:spPr>
          <a:xfrm rot="18807551">
            <a:off x="8339936" y="3738234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9358" y="3957649"/>
            <a:ext cx="226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Heartrate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1108" y="2943886"/>
            <a:ext cx="1492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7687" y="2728934"/>
            <a:ext cx="2239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49279" y="4126697"/>
            <a:ext cx="237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</p:spTree>
    <p:extLst>
      <p:ext uri="{BB962C8B-B14F-4D97-AF65-F5344CB8AC3E}">
        <p14:creationId xmlns:p14="http://schemas.microsoft.com/office/powerpoint/2010/main" val="215943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mufff.in/i/6ca1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035844"/>
            <a:ext cx="59007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90" y="1412875"/>
            <a:ext cx="3559570" cy="3778250"/>
          </a:xfrm>
        </p:spPr>
        <p:txBody>
          <a:bodyPr>
            <a:noAutofit/>
          </a:bodyPr>
          <a:lstStyle/>
          <a:p>
            <a:r>
              <a:rPr lang="en-GB" sz="41300" dirty="0">
                <a:latin typeface="Bodoni MT" panose="02070603080606020203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4175048" y="2743200"/>
            <a:ext cx="949404" cy="552451"/>
          </a:xfrm>
          <a:custGeom>
            <a:avLst/>
            <a:gdLst>
              <a:gd name="connsiteX0" fmla="*/ 0 w 949327"/>
              <a:gd name="connsiteY0" fmla="*/ 242888 h 485775"/>
              <a:gd name="connsiteX1" fmla="*/ 474664 w 949327"/>
              <a:gd name="connsiteY1" fmla="*/ 0 h 485775"/>
              <a:gd name="connsiteX2" fmla="*/ 949328 w 949327"/>
              <a:gd name="connsiteY2" fmla="*/ 242888 h 485775"/>
              <a:gd name="connsiteX3" fmla="*/ 474664 w 949327"/>
              <a:gd name="connsiteY3" fmla="*/ 485776 h 485775"/>
              <a:gd name="connsiteX4" fmla="*/ 0 w 949327"/>
              <a:gd name="connsiteY4" fmla="*/ 242888 h 485775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04" h="552451">
                <a:moveTo>
                  <a:pt x="76" y="242888"/>
                </a:moveTo>
                <a:cubicBezTo>
                  <a:pt x="-4686" y="150813"/>
                  <a:pt x="212590" y="0"/>
                  <a:pt x="474740" y="0"/>
                </a:cubicBezTo>
                <a:cubicBezTo>
                  <a:pt x="736890" y="0"/>
                  <a:pt x="949404" y="108745"/>
                  <a:pt x="949404" y="242888"/>
                </a:cubicBezTo>
                <a:cubicBezTo>
                  <a:pt x="949404" y="377031"/>
                  <a:pt x="832140" y="552451"/>
                  <a:pt x="503315" y="552451"/>
                </a:cubicBezTo>
                <a:cubicBezTo>
                  <a:pt x="174490" y="552451"/>
                  <a:pt x="4838" y="334963"/>
                  <a:pt x="76" y="242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9348" y="1260474"/>
            <a:ext cx="60642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43350" y="1269999"/>
            <a:ext cx="154304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37248" y="1270003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p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092945" y="1260476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13248" y="1257302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f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198642" y="1263650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967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http://www.i2clipart.com/cliparts/4/1/4/5/clipart-bed-icon-512x512-41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773" y="1648747"/>
            <a:ext cx="3435428" cy="24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nip Diagonal Corner Rectangle 8"/>
          <p:cNvSpPr/>
          <p:nvPr/>
        </p:nvSpPr>
        <p:spPr>
          <a:xfrm>
            <a:off x="1336596" y="215898"/>
            <a:ext cx="238203" cy="5441951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Diagonal Corner Rectangle 9"/>
          <p:cNvSpPr/>
          <p:nvPr/>
        </p:nvSpPr>
        <p:spPr>
          <a:xfrm>
            <a:off x="1689100" y="4241800"/>
            <a:ext cx="7448550" cy="2159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nip Diagonal Corner Rectangle 10"/>
          <p:cNvSpPr/>
          <p:nvPr/>
        </p:nvSpPr>
        <p:spPr>
          <a:xfrm>
            <a:off x="8686800" y="4686300"/>
            <a:ext cx="241300" cy="10541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d30y9cdsu7xlg0.cloudfront.net/png/30496-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581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9286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301" y="1573887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637006" y="3834537"/>
            <a:ext cx="226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Heartrate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3347775" y="3834538"/>
            <a:ext cx="2448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348611" y="3834538"/>
            <a:ext cx="244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8" name="TextBox 24"/>
          <p:cNvSpPr txBox="1"/>
          <p:nvPr/>
        </p:nvSpPr>
        <p:spPr>
          <a:xfrm>
            <a:off x="9065378" y="3834538"/>
            <a:ext cx="2497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  <p:pic>
        <p:nvPicPr>
          <p:cNvPr id="3074" name="Picture 2" descr="http://mufff.in/i/827a7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867" y1="38345" x2="26646" y2="47635"/>
                        <a14:foregroundMark x1="33435" y1="16047" x2="33739" y2="54899"/>
                        <a14:foregroundMark x1="38197" y1="35811" x2="37994" y2="43412"/>
                        <a14:foregroundMark x1="48430" y1="37669" x2="49139" y2="45101"/>
                        <a14:foregroundMark x1="88045" y1="68243" x2="88247" y2="768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088" y="612177"/>
            <a:ext cx="1836517" cy="11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13yacurqjgara.cloudfront.net/users/383716/screenshots/2163127/computer-icon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67" b="95667" l="4250" r="93500">
                        <a14:foregroundMark x1="16500" y1="25333" x2="16500" y2="35000"/>
                        <a14:foregroundMark x1="23000" y1="32667" x2="27250" y2="28667"/>
                        <a14:foregroundMark x1="31000" y1="25000" x2="31000" y2="25000"/>
                        <a14:foregroundMark x1="37750" y1="28333" x2="28000" y2="37000"/>
                        <a14:foregroundMark x1="50000" y1="64667" x2="50000" y2="6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91" y="1573887"/>
            <a:ext cx="25376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Garamond Pro</vt:lpstr>
      <vt:lpstr>Arial</vt:lpstr>
      <vt:lpstr>Bodoni MT</vt:lpstr>
      <vt:lpstr>Calibri</vt:lpstr>
      <vt:lpstr>Calibri Light</vt:lpstr>
      <vt:lpstr>Office Theme</vt:lpstr>
      <vt:lpstr>PowerPoint Presentation</vt:lpstr>
      <vt:lpstr>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7</cp:revision>
  <dcterms:created xsi:type="dcterms:W3CDTF">2017-02-01T15:04:54Z</dcterms:created>
  <dcterms:modified xsi:type="dcterms:W3CDTF">2017-02-01T16:20:54Z</dcterms:modified>
</cp:coreProperties>
</file>