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DDF7-BDCE-B15D-3A94-C6A74718D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0AD0B-0930-71D3-87C3-F094D416B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10F1-4547-E05A-8ABE-F5178B9E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767A-05AD-4163-B8E9-573259A97F4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C0AF4-4E88-D744-6BFD-C29CB6B8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028D9-10CF-61F0-1255-F8E13234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B57-E862-45AE-A02A-FA9883BF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17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F872-B15C-459E-8BCE-796BEFCF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60328-AB2F-96ED-DCC7-5F3332241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E083-6807-BC53-2444-0E433E13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767A-05AD-4163-B8E9-573259A97F4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BA819-2310-4C88-B30B-E216570D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409DB-971E-BB97-3C25-45E8AEE3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B57-E862-45AE-A02A-FA9883BF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93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CE67AB-AE8B-BCE9-9DB1-CE743F5C9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78293-BDCD-EA03-EDA1-E4F9B20C7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3639-34B9-03E6-DFD4-89556AEA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767A-05AD-4163-B8E9-573259A97F4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5259E-E0BF-84BF-21DE-0536B9B6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7BF8E-DC51-0A72-F60F-B7D64C08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B57-E862-45AE-A02A-FA9883BF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06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AB1A-C927-F8A0-2587-DBDD14BB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B8F1E-C92B-228F-5BC4-1BD51E607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99621-4B54-8088-68ED-44BD1B70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767A-05AD-4163-B8E9-573259A97F4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156F3-7915-59A4-CA3B-93B2E9BB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04ABF-6901-C72E-5883-12C928FA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B57-E862-45AE-A02A-FA9883BF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68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8392-9B21-FF5D-0BB3-93761451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79142-CD45-BEC2-5D46-0DD80528E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D1B85-2F7A-ED14-93D8-FAECB768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767A-05AD-4163-B8E9-573259A97F4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275E0-483F-9B8E-A75A-80140EBB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5E0C5-9DE8-8A45-11D7-1D1ED2BB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B57-E862-45AE-A02A-FA9883BF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6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F003-A2EE-0B22-BF37-2AC39C3A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702BA-9B23-EF4B-1275-1E58B32A3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2F696-64A7-2219-D455-512BFB9F4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6A90B-E43B-CA65-EE17-4FB7C0AB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767A-05AD-4163-B8E9-573259A97F4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112E4-716E-9CF1-3196-AF05140D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6ED1F-6502-938B-B7ED-14F4AF9B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B57-E862-45AE-A02A-FA9883BF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53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5798-ED2A-64A1-8E88-FAF6148D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46607-D1C8-472F-F24D-996014D25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45BB9-0C2C-D017-59F3-CE9B82E5D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7632E-E18C-DED3-05C3-E43BC19DD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75061-73CC-224A-0234-0CD14F2C1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F294C-A81C-0E80-8C10-208942A7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767A-05AD-4163-B8E9-573259A97F4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D5C45-AAEA-1634-4456-616C6A75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0F5E5-BB6F-E01E-8D27-E29BAC82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B57-E862-45AE-A02A-FA9883BF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08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5A6F-388F-5588-1410-98076D2A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1332D-7476-B712-D232-8973E6A8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767A-05AD-4163-B8E9-573259A97F4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D5AA8-901E-D34F-9C76-E79231D3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47F62-85AE-C425-991E-AD50EC3E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B57-E862-45AE-A02A-FA9883BF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22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852D5-236B-B850-9B25-A037E7B4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767A-05AD-4163-B8E9-573259A97F4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C184A-A406-83A6-CEC0-F5F6AE30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CEA2A-D453-45FC-94EE-D3853BAE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B57-E862-45AE-A02A-FA9883BF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36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A0E5-8929-C32D-B68D-ED2685E3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5800-0C82-107F-8EEA-45C9176FE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41F27-F0BC-6179-7501-73CF7AF8B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E85A2-CF9A-9EC3-6E5C-6817731E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767A-05AD-4163-B8E9-573259A97F4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114C4-2D9A-D3C0-0AF9-7725732B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52632-621A-D002-004E-2770CE3F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B57-E862-45AE-A02A-FA9883BF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02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01A2-629F-ADF3-3A7D-7068D54C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7DF00-D5D6-9574-6723-1F8CF3294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26D92-F1AB-01B1-E3C6-B1F45ACA3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96B76-4D7C-8A96-1E66-5940752D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767A-05AD-4163-B8E9-573259A97F4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3A717-3D5C-7EFE-E19F-21DF4354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0A98E-BAEE-F7AE-04A6-026F52B3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B57-E862-45AE-A02A-FA9883BF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25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A98CB-762C-F93E-DA5D-F5F4C8404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A9FF6-4434-2FA5-D340-A92A15989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5BB4-F997-BFBE-296D-A337DEFF4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6767A-05AD-4163-B8E9-573259A97F4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ED870-CDA8-AA20-9208-5E704BA6A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3AA37-7330-0624-C5BC-04F093EF5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BAB57-E862-45AE-A02A-FA9883BF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68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31790EC-A1AF-5DEF-1C40-AF2FF3B7DB26}"/>
              </a:ext>
            </a:extLst>
          </p:cNvPr>
          <p:cNvSpPr/>
          <p:nvPr/>
        </p:nvSpPr>
        <p:spPr>
          <a:xfrm>
            <a:off x="919163" y="2019300"/>
            <a:ext cx="10353674" cy="2819400"/>
          </a:xfrm>
          <a:prstGeom prst="roundRect">
            <a:avLst>
              <a:gd name="adj" fmla="val 36885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D3D0763-75DD-080A-54EC-AD47137D7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2019300"/>
            <a:ext cx="103536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68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383430A-A0B3-8C3D-C3FC-C4A5903AE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2019300"/>
            <a:ext cx="103536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58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2973884-3B40-EEBD-1033-236B22DA139E}"/>
              </a:ext>
            </a:extLst>
          </p:cNvPr>
          <p:cNvGrpSpPr/>
          <p:nvPr/>
        </p:nvGrpSpPr>
        <p:grpSpPr>
          <a:xfrm>
            <a:off x="919163" y="2019300"/>
            <a:ext cx="10353674" cy="2819400"/>
            <a:chOff x="919163" y="2019300"/>
            <a:chExt cx="10353674" cy="28194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5091F3A-7BD7-71A0-692F-F35DDD3A92F3}"/>
                </a:ext>
              </a:extLst>
            </p:cNvPr>
            <p:cNvSpPr/>
            <p:nvPr/>
          </p:nvSpPr>
          <p:spPr>
            <a:xfrm>
              <a:off x="919163" y="2019300"/>
              <a:ext cx="10353674" cy="2819400"/>
            </a:xfrm>
            <a:prstGeom prst="roundRect">
              <a:avLst>
                <a:gd name="adj" fmla="val 3688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FE367D0-7D10-D1F6-CC23-62AEA95CDD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0795" y1="45000" x2="11136" y2="66250"/>
                          <a14:foregroundMark x1="19773" y1="31875" x2="20000" y2="43125"/>
                          <a14:foregroundMark x1="41535" y1="54063" x2="41867" y2="55227"/>
                          <a14:foregroundMark x1="38864" y1="44688" x2="41446" y2="53750"/>
                          <a14:foregroundMark x1="52045" y1="49063" x2="50227" y2="60313"/>
                          <a14:foregroundMark x1="66818" y1="38125" x2="66932" y2="55313"/>
                          <a14:foregroundMark x1="71591" y1="50938" x2="71364" y2="62500"/>
                          <a14:foregroundMark x1="86591" y1="47500" x2="86591" y2="60313"/>
                          <a14:backgroundMark x1="42045" y1="55000" x2="42273" y2="56250"/>
                          <a14:backgroundMark x1="41932" y1="53750" x2="41932" y2="54063"/>
                        </a14:backgroundRemoval>
                      </a14:imgEffect>
                    </a14:imgLayer>
                  </a14:imgProps>
                </a:ext>
              </a:extLst>
            </a:blip>
            <a:srcRect t="9759" b="9424"/>
            <a:stretch/>
          </p:blipFill>
          <p:spPr>
            <a:xfrm>
              <a:off x="1800101" y="2171745"/>
              <a:ext cx="8591798" cy="25249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3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Chan</dc:creator>
  <cp:lastModifiedBy>Jeremy Chan</cp:lastModifiedBy>
  <cp:revision>2</cp:revision>
  <dcterms:created xsi:type="dcterms:W3CDTF">2023-11-23T01:01:58Z</dcterms:created>
  <dcterms:modified xsi:type="dcterms:W3CDTF">2023-11-23T01:18:56Z</dcterms:modified>
</cp:coreProperties>
</file>