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B1D3-0BF6-494B-B6AA-9A5E43DCA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1F348-AAD8-4F83-9BFF-AD18DFAC3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4C26-8634-4565-BDC6-BB5A594A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8E7-1CB7-4132-8D2A-60560A32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41B4-6546-439A-BC52-AD30626C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58CB-8BF9-49C6-9238-C091392A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3561A-10ED-4CC1-A6F6-E12EA19F8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7D19-3602-41F6-BCDD-3AB30B08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2BE37-C0C3-4772-879C-E3C41BF8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958E-0C00-4090-9EB8-CD0673E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15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4F35F-FE09-4912-AB45-BCFBA0E9F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ECE3E-43EB-4268-BC10-73449F34A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0A76-8192-428A-8295-E11F598D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2759-B364-4613-BCDE-7C0660EC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6280-6C51-4300-924C-0057A36D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4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3054-D8C7-408F-A9F5-C501C730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4966-791F-4F30-BBAF-25F571C0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DD09-2DB4-40C8-ACAD-4918B498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F13-512D-4C6F-8706-F9C82366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6174-3D34-4FF6-9CE9-B6E93F84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0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3B0-9AC3-4580-9806-5DD562BF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FB9C8-E781-494A-AFAE-99F89FF7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352D-6CDD-4EE7-ABFE-F1DC253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86CB-3BC5-450F-8319-B9684173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0769-C7E8-416E-97AC-D9A3EDB6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3CF0-59D7-4A10-848B-38C921CB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1FF2-F4B3-4425-8BF1-6B6F7D4E5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8047-C83C-4E3C-A5E6-16B031C4E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1F63F-E865-4AA0-BDD7-C634E5C5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A2AE8-9B43-43CF-9DCE-1333AA57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7BA3D-4410-419A-A5F0-2213BF44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9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35A3-7BD3-4271-AE22-649D30D4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E848-5A5E-43C8-8397-94D2BD14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9EF04-AD08-4D29-961C-3C685D8D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CABD5-38E9-4082-91CD-656BBC3F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DA903-E8A5-48E5-9C19-6173B7D3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CC2C5-5031-4EA9-8813-7F8DD218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BE27F-1536-4FBA-B468-BA013D32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85E21-E65C-4B34-9A82-D440F5B5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1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C315-2FC7-4C2E-A6E5-E65A3A5D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DB164-9C0E-4A61-B260-F20A2BF9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6F7B0-3701-4217-8136-C31E22BA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641F4-AD3C-462A-B3BB-7E095C8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A73C2-DFA2-4BB1-A93B-CCF22E31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59C1E-6143-4FD9-AFC2-EEAD93FC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0ECAF-58ED-4132-8B40-F848ABD4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F289-8579-44EC-8156-6D05B6C7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3F4F-2105-4C0E-918D-9200360F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58E07-1EED-457A-A111-875F134C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3E47C-AF3F-460C-9C7F-5528CC54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D75A0-A5D9-49ED-BAC7-8B6B0B93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5D215-47A9-4B16-87A0-B08E0B55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4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6A18-2D63-4269-8E0E-E1EA5367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13AEC-6A77-49D3-93EF-13E4FF45B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CA66B-FE4A-4A69-81A9-3FF3BC1AD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0310C-5D99-4B24-9C24-0F08183F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6CD2-D241-4BE0-8A4E-89C0DC9D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C80AC-D204-407E-AB44-CE3D5CDC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8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391A9-65AC-4973-9115-D77A04A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8C623-CE7F-4748-AD5A-73289887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C0B5-C104-4595-983C-A1B9B0F6A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23EC-A73E-4E01-8044-B8C44BD4C7AB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CE20-45E8-4171-BC86-A9A2C1C07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4BB7-47B4-4603-9B38-A1AEC70C3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DA65-FEA2-45A5-B836-1D369CEEC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137C707-5C65-455E-AC96-B4ABABCF790E}"/>
              </a:ext>
            </a:extLst>
          </p:cNvPr>
          <p:cNvGrpSpPr>
            <a:grpSpLocks noChangeAspect="1"/>
          </p:cNvGrpSpPr>
          <p:nvPr/>
        </p:nvGrpSpPr>
        <p:grpSpPr>
          <a:xfrm>
            <a:off x="2452243" y="2301741"/>
            <a:ext cx="6623303" cy="1800000"/>
            <a:chOff x="2220685" y="2583873"/>
            <a:chExt cx="2250374" cy="61157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AA7FC1-1226-4F94-ACC3-998A7A1C2E79}"/>
                </a:ext>
              </a:extLst>
            </p:cNvPr>
            <p:cNvSpPr/>
            <p:nvPr/>
          </p:nvSpPr>
          <p:spPr>
            <a:xfrm>
              <a:off x="2220685" y="2583873"/>
              <a:ext cx="2250374" cy="611579"/>
            </a:xfrm>
            <a:prstGeom prst="roundRect">
              <a:avLst>
                <a:gd name="adj" fmla="val 360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2D9BF8A-5BE6-4C4F-A1CA-15DEFBB95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9476" b="16532"/>
            <a:stretch/>
          </p:blipFill>
          <p:spPr>
            <a:xfrm>
              <a:off x="2375687" y="2670272"/>
              <a:ext cx="1940362" cy="46253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B5B8EE-038B-40D2-ACA5-16E639B3DA05}"/>
              </a:ext>
            </a:extLst>
          </p:cNvPr>
          <p:cNvGrpSpPr>
            <a:grpSpLocks noChangeAspect="1"/>
          </p:cNvGrpSpPr>
          <p:nvPr/>
        </p:nvGrpSpPr>
        <p:grpSpPr>
          <a:xfrm>
            <a:off x="2452254" y="211089"/>
            <a:ext cx="6623304" cy="1800000"/>
            <a:chOff x="2220685" y="1659576"/>
            <a:chExt cx="2250374" cy="61157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EB26B2-B82B-49C2-9571-E7C7550CAAF1}"/>
                </a:ext>
              </a:extLst>
            </p:cNvPr>
            <p:cNvSpPr/>
            <p:nvPr/>
          </p:nvSpPr>
          <p:spPr>
            <a:xfrm>
              <a:off x="2220685" y="1659576"/>
              <a:ext cx="2250374" cy="611579"/>
            </a:xfrm>
            <a:prstGeom prst="roundRect">
              <a:avLst>
                <a:gd name="adj" fmla="val 360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CA0F07-A83C-48B5-9393-F786E634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5111" y="1698014"/>
              <a:ext cx="1041515" cy="53470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34E25C-7004-4AC1-B34D-4514585D3BF4}"/>
              </a:ext>
            </a:extLst>
          </p:cNvPr>
          <p:cNvGrpSpPr>
            <a:grpSpLocks noChangeAspect="1"/>
          </p:cNvGrpSpPr>
          <p:nvPr/>
        </p:nvGrpSpPr>
        <p:grpSpPr>
          <a:xfrm>
            <a:off x="2452230" y="4561145"/>
            <a:ext cx="6623303" cy="1800000"/>
            <a:chOff x="2220685" y="3508170"/>
            <a:chExt cx="2250374" cy="61157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5F6E50-26C8-4F14-B739-47BA859985FD}"/>
                </a:ext>
              </a:extLst>
            </p:cNvPr>
            <p:cNvSpPr/>
            <p:nvPr/>
          </p:nvSpPr>
          <p:spPr>
            <a:xfrm>
              <a:off x="2220685" y="3508170"/>
              <a:ext cx="2250374" cy="611579"/>
            </a:xfrm>
            <a:prstGeom prst="roundRect">
              <a:avLst>
                <a:gd name="adj" fmla="val 3608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F983C3E-1F47-492A-B9EE-F16854DF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43412" y="3627015"/>
              <a:ext cx="1404912" cy="373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82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Jeremy Chan</cp:lastModifiedBy>
  <cp:revision>4</cp:revision>
  <dcterms:created xsi:type="dcterms:W3CDTF">2019-06-16T21:58:11Z</dcterms:created>
  <dcterms:modified xsi:type="dcterms:W3CDTF">2019-06-16T22:48:08Z</dcterms:modified>
</cp:coreProperties>
</file>