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E73-0A73-4EF6-878A-8E3282D3317B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A6FD-8B3A-4C59-9324-396288900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9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E73-0A73-4EF6-878A-8E3282D3317B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A6FD-8B3A-4C59-9324-396288900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3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E73-0A73-4EF6-878A-8E3282D3317B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A6FD-8B3A-4C59-9324-396288900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5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E73-0A73-4EF6-878A-8E3282D3317B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A6FD-8B3A-4C59-9324-396288900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3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E73-0A73-4EF6-878A-8E3282D3317B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A6FD-8B3A-4C59-9324-396288900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E73-0A73-4EF6-878A-8E3282D3317B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A6FD-8B3A-4C59-9324-396288900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0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E73-0A73-4EF6-878A-8E3282D3317B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A6FD-8B3A-4C59-9324-396288900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E73-0A73-4EF6-878A-8E3282D3317B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A6FD-8B3A-4C59-9324-396288900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6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E73-0A73-4EF6-878A-8E3282D3317B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A6FD-8B3A-4C59-9324-396288900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E73-0A73-4EF6-878A-8E3282D3317B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A6FD-8B3A-4C59-9324-396288900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EE73-0A73-4EF6-878A-8E3282D3317B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A6FD-8B3A-4C59-9324-396288900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9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EE73-0A73-4EF6-878A-8E3282D3317B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A6FD-8B3A-4C59-9324-396288900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9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5" y="18535"/>
            <a:ext cx="6829168" cy="682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2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64178" cy="68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9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7" y="10297"/>
            <a:ext cx="6812692" cy="681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4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7" y="10297"/>
            <a:ext cx="6845644" cy="684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1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4" y="18534"/>
            <a:ext cx="6839465" cy="68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1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5" y="18535"/>
            <a:ext cx="6812692" cy="681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0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6" y="10296"/>
            <a:ext cx="6847703" cy="68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9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6" y="10296"/>
            <a:ext cx="6853881" cy="68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7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58" y="2058"/>
            <a:ext cx="6855941" cy="68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7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6" y="10296"/>
            <a:ext cx="6847703" cy="68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8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Chan</dc:creator>
  <cp:lastModifiedBy>Jeremy Chan</cp:lastModifiedBy>
  <cp:revision>4</cp:revision>
  <dcterms:created xsi:type="dcterms:W3CDTF">2016-05-06T05:41:05Z</dcterms:created>
  <dcterms:modified xsi:type="dcterms:W3CDTF">2016-05-06T05:53:01Z</dcterms:modified>
</cp:coreProperties>
</file>