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691800" cx="7559675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1" roundtripDataSignature="AMtx7mjA6efVnsj0sFANxho/9YFkukKw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3884612" y="0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/>
          <p:nvPr>
            <p:ph idx="2" type="sldImg"/>
          </p:nvPr>
        </p:nvSpPr>
        <p:spPr>
          <a:xfrm>
            <a:off x="2216150" y="685800"/>
            <a:ext cx="2411412" cy="3414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" name="Google Shape;16;n"/>
          <p:cNvSpPr txBox="1"/>
          <p:nvPr>
            <p:ph idx="1" type="body"/>
          </p:nvPr>
        </p:nvSpPr>
        <p:spPr>
          <a:xfrm>
            <a:off x="685800" y="4343400"/>
            <a:ext cx="5472112" cy="410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n"/>
          <p:cNvSpPr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 txBox="1"/>
          <p:nvPr>
            <p:ph idx="3" type="sldNum"/>
          </p:nvPr>
        </p:nvSpPr>
        <p:spPr>
          <a:xfrm>
            <a:off x="3884612" y="8685212"/>
            <a:ext cx="2957512" cy="442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mailto:jeremy@charbonnel.me" TargetMode="External"/><Relationship Id="rId11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hyperlink" Target="https://jeremy.charbonnel.m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/>
          <p:nvPr/>
        </p:nvSpPr>
        <p:spPr>
          <a:xfrm>
            <a:off x="207975" y="202400"/>
            <a:ext cx="2714700" cy="10304100"/>
          </a:xfrm>
          <a:prstGeom prst="rect">
            <a:avLst/>
          </a:prstGeom>
          <a:solidFill>
            <a:srgbClr val="2E34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ECEF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10575" y="3298750"/>
            <a:ext cx="2714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aseline="30000" lang="en-US" sz="18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full-stack web-developer</a:t>
            </a:r>
            <a:endParaRPr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389225" y="4266675"/>
            <a:ext cx="235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aseline="30000" lang="en-US" sz="17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28-year-old French, moved to Austria more than 2 years ago, seeks new experiences.</a:t>
            </a:r>
            <a:endParaRPr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81425" y="5557913"/>
            <a:ext cx="235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aseline="30000" lang="en-US" sz="1700">
                <a:solidFill>
                  <a:srgbClr val="BF616A"/>
                </a:solidFill>
                <a:latin typeface="Roboto"/>
                <a:ea typeface="Roboto"/>
                <a:cs typeface="Roboto"/>
                <a:sym typeface="Roboto"/>
              </a:rPr>
              <a:t>based in </a:t>
            </a:r>
            <a:r>
              <a:rPr b="1" baseline="30000" lang="en-US" sz="1700">
                <a:solidFill>
                  <a:srgbClr val="BF616A"/>
                </a:solidFill>
                <a:latin typeface="Roboto"/>
                <a:ea typeface="Roboto"/>
                <a:cs typeface="Roboto"/>
                <a:sym typeface="Roboto"/>
              </a:rPr>
              <a:t>Vienna</a:t>
            </a:r>
            <a:endParaRPr b="1" sz="1700">
              <a:solidFill>
                <a:srgbClr val="BF61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3609275" y="6311100"/>
            <a:ext cx="3999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A0B6"/>
              </a:buClr>
              <a:buSzPts val="2000"/>
              <a:buFont typeface="Montserrat"/>
              <a:buNone/>
            </a:pPr>
            <a:r>
              <a:rPr b="1" baseline="-25000" i="0" lang="en-US" sz="1900" u="none">
                <a:solidFill>
                  <a:srgbClr val="88C0D0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900">
              <a:solidFill>
                <a:srgbClr val="88C0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3152025" y="7277900"/>
            <a:ext cx="3999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2012 - BTEC HIGHER NATIONAL DIPLOMA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152025" y="7493800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LYCÉE CHOPIN, NANCY -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3152025" y="7766850"/>
            <a:ext cx="50241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2011 - COMPUTER AND TECHNOLOGY CERTIFICATE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3152025" y="7981162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LYCÉE CHOPIN, NANCY -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3152025" y="8266912"/>
            <a:ext cx="3645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2010 - A LEVEL IN SCIENCES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3152025" y="8481225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LYCÉE JEANNE D'ARC, REMIREMONT -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1"/>
          <p:cNvSpPr txBox="1"/>
          <p:nvPr/>
        </p:nvSpPr>
        <p:spPr>
          <a:xfrm>
            <a:off x="3152025" y="1426362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2014 - </a:t>
            </a: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2019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3152025" y="1821650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EASY-DÉVELOPPEMENT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LILLE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3609250" y="278600"/>
            <a:ext cx="3999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A0B6"/>
              </a:buClr>
              <a:buSzPts val="2000"/>
              <a:buFont typeface="Montserrat"/>
              <a:buNone/>
            </a:pPr>
            <a:r>
              <a:rPr b="1" baseline="-25000" lang="en-US" sz="1900">
                <a:solidFill>
                  <a:srgbClr val="88C0D0"/>
                </a:solidFill>
                <a:latin typeface="Roboto"/>
                <a:ea typeface="Roboto"/>
                <a:cs typeface="Roboto"/>
                <a:sym typeface="Roboto"/>
              </a:rPr>
              <a:t>WORK HISTORY</a:t>
            </a:r>
            <a:endParaRPr sz="1900">
              <a:solidFill>
                <a:srgbClr val="88C0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210575" y="2779300"/>
            <a:ext cx="27147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baseline="-25000" lang="en-US" sz="23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JEREMY CHARBONNEL</a:t>
            </a:r>
            <a:endParaRPr b="1" sz="23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3152025" y="6811175"/>
            <a:ext cx="3999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2013</a:t>
            </a:r>
            <a:r>
              <a:rPr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BSC DEGREE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3153612" y="7025487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IUT CHARLEMAGNE, NANCY -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10563" y="3526750"/>
            <a:ext cx="2714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</a:pPr>
            <a:r>
              <a:rPr baseline="30000" lang="en-US" sz="17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w/ 7 years experience</a:t>
            </a:r>
            <a:endParaRPr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152025" y="1607337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WEB-DEVELOPER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152025" y="2110575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152025" y="2469350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EASY-DÉVELOPPEMENT - LILLE, FRANCE</a:t>
            </a:r>
            <a:endParaRPr baseline="30000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3152025" y="2291538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INTERNSHIP SUPERVISOR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3152025" y="2794787"/>
            <a:ext cx="4181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2016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i="0" sz="1700" u="none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152025" y="2975762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PHP / MYSQL TEACHER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3153612" y="3190075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M2I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PARIS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152025" y="3513925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2014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152025" y="3694900"/>
            <a:ext cx="4456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WEB-DEVELOPER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53612" y="3909212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INERIS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NANCY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52025" y="4234650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2013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52025" y="4415625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WEB-DEVELOPMENT INTERN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153612" y="4629937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INERIS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NANCY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152025" y="4955375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2012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3152025" y="5134762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WEB-DEVELOPMENT INTERN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153612" y="5349075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CINÉMA CAMEO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NANCY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52025" y="5674512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2011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52025" y="5855473"/>
            <a:ext cx="4181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WEB-DEVELOPMENT INTERN</a:t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aseline="30000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53612" y="6069800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LYCÉE JEANNE D'ARC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REMIREMONT</a:t>
            </a: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aseline="30000" i="0" lang="en-US" sz="13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FRANCE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19" r="29" t="0"/>
          <a:stretch/>
        </p:blipFill>
        <p:spPr>
          <a:xfrm>
            <a:off x="381425" y="370375"/>
            <a:ext cx="2357452" cy="2357454"/>
          </a:xfrm>
          <a:prstGeom prst="rect">
            <a:avLst/>
          </a:prstGeom>
          <a:noFill/>
          <a:ln cap="rnd" cmpd="sng" w="19050">
            <a:solidFill>
              <a:srgbClr val="ECEFF4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6" name="Google Shape;66;p1"/>
          <p:cNvSpPr txBox="1"/>
          <p:nvPr/>
        </p:nvSpPr>
        <p:spPr>
          <a:xfrm>
            <a:off x="381450" y="5907788"/>
            <a:ext cx="235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1" baseline="30000" lang="en-US" sz="1700">
                <a:solidFill>
                  <a:srgbClr val="ECEFF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jeremy@charbonnel.me</a:t>
            </a:r>
            <a:endParaRPr b="1"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81450" y="6257663"/>
            <a:ext cx="235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1" baseline="30000" lang="en-US" sz="17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0(+43) 678 1275176</a:t>
            </a:r>
            <a:endParaRPr b="1"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89225" y="7047050"/>
            <a:ext cx="23574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aseline="30000" lang="en-US" sz="1700">
                <a:solidFill>
                  <a:srgbClr val="ECEFF4"/>
                </a:solidFill>
                <a:latin typeface="Roboto"/>
                <a:ea typeface="Roboto"/>
                <a:cs typeface="Roboto"/>
                <a:sym typeface="Roboto"/>
              </a:rPr>
              <a:t>Previous owner of 13 music instruments, set foot in 14 different countries and obtained countless Steam achievements ...</a:t>
            </a:r>
            <a:endParaRPr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81425" y="10077463"/>
            <a:ext cx="23574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aseline="30000" lang="en-US" sz="1700">
                <a:solidFill>
                  <a:srgbClr val="ECEFF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https://jeremy.charbonnel.me</a:t>
            </a:r>
            <a:endParaRPr sz="1700">
              <a:solidFill>
                <a:srgbClr val="ECEF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152025" y="772312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201</a:t>
            </a: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b="1" baseline="30000" i="0" lang="en-US" sz="1700" u="none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NOW</a:t>
            </a:r>
            <a:endParaRPr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152025" y="1167600"/>
            <a:ext cx="3645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baseline="30000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MOONSHINER - VIENNA, AUSTRIA</a:t>
            </a:r>
            <a:endParaRPr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152025" y="953287"/>
            <a:ext cx="4181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b="1" baseline="30000" lang="en-US" sz="17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FULL-STACK WEB-DEVELOPER</a:t>
            </a:r>
            <a:endParaRPr b="1" sz="17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4950" y="6440475"/>
            <a:ext cx="292200" cy="2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201" y="5531900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000" y="5894775"/>
            <a:ext cx="228000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775" y="6257675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572788" y="8734825"/>
            <a:ext cx="39990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A0B6"/>
              </a:buClr>
              <a:buSzPts val="2000"/>
              <a:buFont typeface="Montserrat"/>
              <a:buNone/>
            </a:pPr>
            <a:r>
              <a:rPr b="1" baseline="-25000" lang="en-US" sz="1900">
                <a:solidFill>
                  <a:srgbClr val="88C0D0"/>
                </a:solidFill>
                <a:latin typeface="Roboto"/>
                <a:ea typeface="Roboto"/>
                <a:cs typeface="Roboto"/>
                <a:sym typeface="Roboto"/>
              </a:rPr>
              <a:t>MAIN TECH-STACK</a:t>
            </a:r>
            <a:endParaRPr sz="1900">
              <a:solidFill>
                <a:srgbClr val="88C0D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57053" y="8897988"/>
            <a:ext cx="228000" cy="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3090275" y="9250550"/>
            <a:ext cx="19521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PHP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F616A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BF616A"/>
                </a:solidFill>
                <a:latin typeface="Roboto"/>
                <a:ea typeface="Roboto"/>
                <a:cs typeface="Roboto"/>
                <a:sym typeface="Roboto"/>
              </a:rPr>
              <a:t>Laravel</a:t>
            </a:r>
            <a:endParaRPr b="1" sz="1300">
              <a:solidFill>
                <a:srgbClr val="BF61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Livewire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196838" y="9255900"/>
            <a:ext cx="19521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Tailwind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Alpine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Vue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E3440"/>
              </a:buClr>
              <a:buSzPts val="1300"/>
              <a:buFont typeface="Roboto"/>
              <a:buChar char="●"/>
            </a:pPr>
            <a:r>
              <a:rPr b="1" lang="en-US" sz="1300">
                <a:solidFill>
                  <a:srgbClr val="2E344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E34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24950" y="375425"/>
            <a:ext cx="292200" cy="2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2017-08-24T13:21:58Z</dcterms:created>
  <dc:creator>Paula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