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2" r:id="rId1"/>
  </p:sldMasterIdLst>
  <p:notesMasterIdLst>
    <p:notesMasterId r:id="rId23"/>
  </p:notesMasterIdLst>
  <p:sldIdLst>
    <p:sldId id="256" r:id="rId2"/>
    <p:sldId id="257" r:id="rId3"/>
    <p:sldId id="267" r:id="rId4"/>
    <p:sldId id="266" r:id="rId5"/>
    <p:sldId id="269" r:id="rId6"/>
    <p:sldId id="270" r:id="rId7"/>
    <p:sldId id="260" r:id="rId8"/>
    <p:sldId id="268" r:id="rId9"/>
    <p:sldId id="261" r:id="rId10"/>
    <p:sldId id="265" r:id="rId11"/>
    <p:sldId id="272" r:id="rId12"/>
    <p:sldId id="271" r:id="rId13"/>
    <p:sldId id="262" r:id="rId14"/>
    <p:sldId id="273" r:id="rId15"/>
    <p:sldId id="274" r:id="rId16"/>
    <p:sldId id="275" r:id="rId17"/>
    <p:sldId id="277" r:id="rId18"/>
    <p:sldId id="276" r:id="rId19"/>
    <p:sldId id="278" r:id="rId20"/>
    <p:sldId id="263" r:id="rId21"/>
    <p:sldId id="264" r:id="rId22"/>
  </p:sldIdLst>
  <p:sldSz cx="12192000" cy="6858000"/>
  <p:notesSz cx="7099300" cy="10234613"/>
  <p:embeddedFontLst>
    <p:embeddedFont>
      <p:font typeface="Calibri" panose="020F0502020204030204" pitchFamily="34" charset="0"/>
      <p:regular r:id="rId24"/>
      <p:bold r:id="rId25"/>
      <p:italic r:id="rId26"/>
      <p:boldItalic r:id="rId27"/>
    </p:embeddedFont>
    <p:embeddedFont>
      <p:font typeface="Cambria Math" panose="02040503050406030204" pitchFamily="18" charset="0"/>
      <p:regular r:id="rId28"/>
    </p:embeddedFont>
    <p:embeddedFont>
      <p:font typeface="Gill Sans" panose="020B0604020202020204"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2D200454-40CA-4A62-9FC3-DE9A4176ACB9}">
      <p15:notesGuideLst xmlns:p15="http://schemas.microsoft.com/office/powerpoint/2012/main">
        <p15:guide id="1" orient="horz" pos="3223">
          <p15:clr>
            <a:srgbClr val="000000"/>
          </p15:clr>
        </p15:guide>
        <p15:guide id="2" pos="2236">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890" autoAdjust="0"/>
  </p:normalViewPr>
  <p:slideViewPr>
    <p:cSldViewPr snapToGrid="0">
      <p:cViewPr>
        <p:scale>
          <a:sx n="66" d="100"/>
          <a:sy n="66" d="100"/>
        </p:scale>
        <p:origin x="1554" y="780"/>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6575" cy="511175"/>
          </a:xfrm>
          <a:prstGeom prst="rect">
            <a:avLst/>
          </a:prstGeom>
          <a:noFill/>
          <a:ln>
            <a:noFill/>
          </a:ln>
        </p:spPr>
        <p:txBody>
          <a:bodyPr spcFirstLastPara="1" wrap="square" lIns="99025" tIns="49500" rIns="99025" bIns="49500" anchor="t" anchorCtr="0">
            <a:noAutofit/>
          </a:bodyPr>
          <a:lstStyle>
            <a:lvl1pPr marR="0" lvl="0"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021137" y="0"/>
            <a:ext cx="3076575" cy="511175"/>
          </a:xfrm>
          <a:prstGeom prst="rect">
            <a:avLst/>
          </a:prstGeom>
          <a:noFill/>
          <a:ln>
            <a:noFill/>
          </a:ln>
        </p:spPr>
        <p:txBody>
          <a:bodyPr spcFirstLastPara="1" wrap="square" lIns="99025" tIns="49500" rIns="99025" bIns="49500" anchor="t" anchorCtr="0">
            <a:noAutofit/>
          </a:bodyPr>
          <a:lstStyle>
            <a:lvl1pPr marR="0" lvl="0" algn="r" rtl="0">
              <a:lnSpc>
                <a:spcPct val="100000"/>
              </a:lnSpc>
              <a:spcBef>
                <a:spcPts val="0"/>
              </a:spcBef>
              <a:spcAft>
                <a:spcPts val="0"/>
              </a:spcAft>
              <a:buSzPts val="1400"/>
              <a:buNone/>
              <a:defRPr sz="13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39700" y="768350"/>
            <a:ext cx="6819900" cy="383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09612" y="4860925"/>
            <a:ext cx="5680075" cy="4605337"/>
          </a:xfrm>
          <a:prstGeom prst="rect">
            <a:avLst/>
          </a:prstGeom>
          <a:noFill/>
          <a:ln>
            <a:noFill/>
          </a:ln>
        </p:spPr>
        <p:txBody>
          <a:bodyPr spcFirstLastPara="1" wrap="square" lIns="99025" tIns="49500" rIns="99025" bIns="495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721850"/>
            <a:ext cx="3076575" cy="511175"/>
          </a:xfrm>
          <a:prstGeom prst="rect">
            <a:avLst/>
          </a:prstGeom>
          <a:noFill/>
          <a:ln>
            <a:noFill/>
          </a:ln>
        </p:spPr>
        <p:txBody>
          <a:bodyPr spcFirstLastPara="1" wrap="square" lIns="99025" tIns="49500" rIns="99025" bIns="49500" anchor="b" anchorCtr="0">
            <a:noAutofit/>
          </a:bodyPr>
          <a:lstStyle>
            <a:lvl1pPr marR="0" lvl="0"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021137" y="9721850"/>
            <a:ext cx="3076575" cy="511175"/>
          </a:xfrm>
          <a:prstGeom prst="rect">
            <a:avLst/>
          </a:prstGeom>
          <a:noFill/>
          <a:ln>
            <a:noFill/>
          </a:ln>
        </p:spPr>
        <p:txBody>
          <a:bodyPr spcFirstLastPara="1" wrap="square" lIns="99025" tIns="49500" rIns="99025" bIns="49500"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a:solidFill>
                  <a:srgbClr val="000000"/>
                </a:solidFill>
                <a:latin typeface="Calibri"/>
                <a:ea typeface="Calibri"/>
                <a:cs typeface="Calibri"/>
                <a:sym typeface="Calibri"/>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86f8cf29c7_0_0: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86f8cf29c7_0_0:notes"/>
          <p:cNvSpPr txBox="1">
            <a:spLocks noGrp="1"/>
          </p:cNvSpPr>
          <p:nvPr>
            <p:ph type="body" idx="1"/>
          </p:nvPr>
        </p:nvSpPr>
        <p:spPr>
          <a:xfrm>
            <a:off x="709612" y="4860925"/>
            <a:ext cx="5680200" cy="4605300"/>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45" name="Google Shape;145;g186f8cf29c7_0_0:notes"/>
          <p:cNvSpPr txBox="1">
            <a:spLocks noGrp="1"/>
          </p:cNvSpPr>
          <p:nvPr>
            <p:ph type="sldNum" idx="12"/>
          </p:nvPr>
        </p:nvSpPr>
        <p:spPr>
          <a:xfrm>
            <a:off x="4021137" y="9721850"/>
            <a:ext cx="30765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SzPts val="1300"/>
              <a:buFont typeface="Calibri"/>
              <a:buNone/>
            </a:pPr>
            <a:fld id="{00000000-1234-1234-1234-123412341234}" type="slidenum">
              <a:rPr lang="en-US"/>
              <a:t>1</a:t>
            </a:fld>
            <a:endParaRPr sz="1400">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r>
              <a:rPr lang="en-US" dirty="0"/>
              <a:t>Research methodology – What research method did you use, and why did you use it?</a:t>
            </a:r>
            <a:endParaRPr lang="en-SG"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smtClean="0">
                <a:solidFill>
                  <a:srgbClr val="000000"/>
                </a:solidFill>
                <a:latin typeface="Calibri"/>
                <a:ea typeface="Calibri"/>
                <a:cs typeface="Calibri"/>
                <a:sym typeface="Calibri"/>
              </a:rPr>
              <a:t>10</a:t>
            </a:fld>
            <a:endParaRPr lang="en-US"/>
          </a:p>
        </p:txBody>
      </p:sp>
    </p:spTree>
    <p:extLst>
      <p:ext uri="{BB962C8B-B14F-4D97-AF65-F5344CB8AC3E}">
        <p14:creationId xmlns:p14="http://schemas.microsoft.com/office/powerpoint/2010/main" val="2539203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r>
              <a:rPr lang="en-US" dirty="0"/>
              <a:t>Research methodology – What research method did you use, and why did you use it?</a:t>
            </a:r>
            <a:endParaRPr lang="en-SG"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smtClean="0">
                <a:solidFill>
                  <a:srgbClr val="000000"/>
                </a:solidFill>
                <a:latin typeface="Calibri"/>
                <a:ea typeface="Calibri"/>
                <a:cs typeface="Calibri"/>
                <a:sym typeface="Calibri"/>
              </a:rPr>
              <a:t>11</a:t>
            </a:fld>
            <a:endParaRPr lang="en-US"/>
          </a:p>
        </p:txBody>
      </p:sp>
    </p:spTree>
    <p:extLst>
      <p:ext uri="{BB962C8B-B14F-4D97-AF65-F5344CB8AC3E}">
        <p14:creationId xmlns:p14="http://schemas.microsoft.com/office/powerpoint/2010/main" val="1034345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r>
              <a:rPr lang="en-US" dirty="0"/>
              <a:t>Research methodology – What research method did you use, and why did you use it?</a:t>
            </a:r>
            <a:endParaRPr lang="en-SG"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smtClean="0">
                <a:solidFill>
                  <a:srgbClr val="000000"/>
                </a:solidFill>
                <a:latin typeface="Calibri"/>
                <a:ea typeface="Calibri"/>
                <a:cs typeface="Calibri"/>
                <a:sym typeface="Calibri"/>
              </a:rPr>
              <a:t>12</a:t>
            </a:fld>
            <a:endParaRPr lang="en-US"/>
          </a:p>
        </p:txBody>
      </p:sp>
    </p:spTree>
    <p:extLst>
      <p:ext uri="{BB962C8B-B14F-4D97-AF65-F5344CB8AC3E}">
        <p14:creationId xmlns:p14="http://schemas.microsoft.com/office/powerpoint/2010/main" val="37443311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r>
              <a:rPr lang="en-US" dirty="0"/>
              <a:t>Research methodology – What research method did you use, and why did you use it?</a:t>
            </a:r>
            <a:endParaRPr lang="en-SG"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smtClean="0">
                <a:solidFill>
                  <a:srgbClr val="000000"/>
                </a:solidFill>
                <a:latin typeface="Calibri"/>
                <a:ea typeface="Calibri"/>
                <a:cs typeface="Calibri"/>
                <a:sym typeface="Calibri"/>
              </a:rPr>
              <a:t>13</a:t>
            </a:fld>
            <a:endParaRPr lang="en-US"/>
          </a:p>
        </p:txBody>
      </p:sp>
    </p:spTree>
    <p:extLst>
      <p:ext uri="{BB962C8B-B14F-4D97-AF65-F5344CB8AC3E}">
        <p14:creationId xmlns:p14="http://schemas.microsoft.com/office/powerpoint/2010/main" val="35405392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r>
              <a:rPr lang="en-US" dirty="0"/>
              <a:t>Findings and discussions – In your research, what were the key deductions that you came upon?</a:t>
            </a:r>
            <a:endParaRPr lang="en-SG"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smtClean="0">
                <a:solidFill>
                  <a:srgbClr val="000000"/>
                </a:solidFill>
                <a:latin typeface="Calibri"/>
                <a:ea typeface="Calibri"/>
                <a:cs typeface="Calibri"/>
                <a:sym typeface="Calibri"/>
              </a:rPr>
              <a:t>14</a:t>
            </a:fld>
            <a:endParaRPr lang="en-US"/>
          </a:p>
        </p:txBody>
      </p:sp>
    </p:spTree>
    <p:extLst>
      <p:ext uri="{BB962C8B-B14F-4D97-AF65-F5344CB8AC3E}">
        <p14:creationId xmlns:p14="http://schemas.microsoft.com/office/powerpoint/2010/main" val="18390287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r>
              <a:rPr lang="en-US" dirty="0"/>
              <a:t>Findings and discussions – In your research, what were the key deductions that you came upon?</a:t>
            </a:r>
            <a:endParaRPr lang="en-SG"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smtClean="0">
                <a:solidFill>
                  <a:srgbClr val="000000"/>
                </a:solidFill>
                <a:latin typeface="Calibri"/>
                <a:ea typeface="Calibri"/>
                <a:cs typeface="Calibri"/>
                <a:sym typeface="Calibri"/>
              </a:rPr>
              <a:t>15</a:t>
            </a:fld>
            <a:endParaRPr lang="en-US"/>
          </a:p>
        </p:txBody>
      </p:sp>
    </p:spTree>
    <p:extLst>
      <p:ext uri="{BB962C8B-B14F-4D97-AF65-F5344CB8AC3E}">
        <p14:creationId xmlns:p14="http://schemas.microsoft.com/office/powerpoint/2010/main" val="1506489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r>
              <a:rPr lang="en-US" dirty="0"/>
              <a:t>Findings and discussions – In your research, what were the key deductions that you came upon?</a:t>
            </a:r>
            <a:endParaRPr lang="en-SG"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smtClean="0">
                <a:solidFill>
                  <a:srgbClr val="000000"/>
                </a:solidFill>
                <a:latin typeface="Calibri"/>
                <a:ea typeface="Calibri"/>
                <a:cs typeface="Calibri"/>
                <a:sym typeface="Calibri"/>
              </a:rPr>
              <a:t>16</a:t>
            </a:fld>
            <a:endParaRPr lang="en-US"/>
          </a:p>
        </p:txBody>
      </p:sp>
    </p:spTree>
    <p:extLst>
      <p:ext uri="{BB962C8B-B14F-4D97-AF65-F5344CB8AC3E}">
        <p14:creationId xmlns:p14="http://schemas.microsoft.com/office/powerpoint/2010/main" val="33035704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r>
              <a:rPr lang="en-US" dirty="0"/>
              <a:t>Findings and discussions – In your research, what were the key deductions that you came upon?</a:t>
            </a:r>
            <a:endParaRPr lang="en-SG"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smtClean="0">
                <a:solidFill>
                  <a:srgbClr val="000000"/>
                </a:solidFill>
                <a:latin typeface="Calibri"/>
                <a:ea typeface="Calibri"/>
                <a:cs typeface="Calibri"/>
                <a:sym typeface="Calibri"/>
              </a:rPr>
              <a:t>17</a:t>
            </a:fld>
            <a:endParaRPr lang="en-US"/>
          </a:p>
        </p:txBody>
      </p:sp>
    </p:spTree>
    <p:extLst>
      <p:ext uri="{BB962C8B-B14F-4D97-AF65-F5344CB8AC3E}">
        <p14:creationId xmlns:p14="http://schemas.microsoft.com/office/powerpoint/2010/main" val="20392698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r>
              <a:rPr lang="en-US" dirty="0"/>
              <a:t>Findings and discussions – In your research, what were the key deductions that you came upon?</a:t>
            </a:r>
            <a:endParaRPr lang="en-SG"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smtClean="0">
                <a:solidFill>
                  <a:srgbClr val="000000"/>
                </a:solidFill>
                <a:latin typeface="Calibri"/>
                <a:ea typeface="Calibri"/>
                <a:cs typeface="Calibri"/>
                <a:sym typeface="Calibri"/>
              </a:rPr>
              <a:t>18</a:t>
            </a:fld>
            <a:endParaRPr lang="en-US"/>
          </a:p>
        </p:txBody>
      </p:sp>
    </p:spTree>
    <p:extLst>
      <p:ext uri="{BB962C8B-B14F-4D97-AF65-F5344CB8AC3E}">
        <p14:creationId xmlns:p14="http://schemas.microsoft.com/office/powerpoint/2010/main" val="15750149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r>
              <a:rPr lang="en-US" dirty="0"/>
              <a:t>Implications, limitations, suggestions, and conclusion – Here, you have to exhaust the setbacks you encountered during the study, the consequences that your target audience will face if they do not follow the deductions, and then finally sum up the discussions.</a:t>
            </a:r>
            <a:endParaRPr lang="en-SG"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smtClean="0">
                <a:solidFill>
                  <a:srgbClr val="000000"/>
                </a:solidFill>
                <a:latin typeface="Calibri"/>
                <a:ea typeface="Calibri"/>
                <a:cs typeface="Calibri"/>
                <a:sym typeface="Calibri"/>
              </a:rPr>
              <a:t>19</a:t>
            </a:fld>
            <a:endParaRPr lang="en-US"/>
          </a:p>
        </p:txBody>
      </p:sp>
    </p:spTree>
    <p:extLst>
      <p:ext uri="{BB962C8B-B14F-4D97-AF65-F5344CB8AC3E}">
        <p14:creationId xmlns:p14="http://schemas.microsoft.com/office/powerpoint/2010/main" val="1313639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86f8cf29c7_0_10: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86f8cf29c7_0_10:notes"/>
          <p:cNvSpPr txBox="1">
            <a:spLocks noGrp="1"/>
          </p:cNvSpPr>
          <p:nvPr>
            <p:ph type="body" idx="1"/>
          </p:nvPr>
        </p:nvSpPr>
        <p:spPr>
          <a:xfrm>
            <a:off x="709612" y="4860925"/>
            <a:ext cx="5680200" cy="4605300"/>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r>
              <a:rPr lang="en-SG" b="1" dirty="0"/>
              <a:t>Reference:</a:t>
            </a:r>
            <a:br>
              <a:rPr lang="en-SG" dirty="0"/>
            </a:br>
            <a:r>
              <a:rPr lang="en-SG" dirty="0"/>
              <a:t>https://www.theguardian.com/environment/2022/nov/07/cop27-climate-summit-un-secretary-general-antonio-Guterres</a:t>
            </a:r>
          </a:p>
          <a:p>
            <a:pPr marL="0" lvl="0" indent="0" algn="l" rtl="0">
              <a:spcBef>
                <a:spcPts val="0"/>
              </a:spcBef>
              <a:spcAft>
                <a:spcPts val="0"/>
              </a:spcAft>
              <a:buNone/>
            </a:pPr>
            <a:endParaRPr dirty="0"/>
          </a:p>
        </p:txBody>
      </p:sp>
      <p:sp>
        <p:nvSpPr>
          <p:cNvPr id="152" name="Google Shape;152;g186f8cf29c7_0_10:notes"/>
          <p:cNvSpPr txBox="1">
            <a:spLocks noGrp="1"/>
          </p:cNvSpPr>
          <p:nvPr>
            <p:ph type="sldNum" idx="12"/>
          </p:nvPr>
        </p:nvSpPr>
        <p:spPr>
          <a:xfrm>
            <a:off x="4021137" y="9721850"/>
            <a:ext cx="30765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SzPts val="1300"/>
              <a:buFont typeface="Calibri"/>
              <a:buNone/>
            </a:pPr>
            <a:fld id="{00000000-1234-1234-1234-123412341234}" type="slidenum">
              <a:rPr lang="en-US"/>
              <a:t>2</a:t>
            </a:fld>
            <a:endParaRPr sz="1400">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r>
              <a:rPr lang="en-US" dirty="0"/>
              <a:t>Implications, limitations, suggestions, and conclusion – Here, you have to exhaust the setbacks you encountered during the study, the consequences that your target audience will face if they do not follow the deductions, and then finally sum up the discussions.</a:t>
            </a:r>
            <a:endParaRPr lang="en-SG"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smtClean="0">
                <a:solidFill>
                  <a:srgbClr val="000000"/>
                </a:solidFill>
                <a:latin typeface="Calibri"/>
                <a:ea typeface="Calibri"/>
                <a:cs typeface="Calibri"/>
                <a:sym typeface="Calibri"/>
              </a:rPr>
              <a:t>20</a:t>
            </a:fld>
            <a:endParaRPr lang="en-US"/>
          </a:p>
        </p:txBody>
      </p:sp>
    </p:spTree>
    <p:extLst>
      <p:ext uri="{BB962C8B-B14F-4D97-AF65-F5344CB8AC3E}">
        <p14:creationId xmlns:p14="http://schemas.microsoft.com/office/powerpoint/2010/main" val="29786102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86f8cf29c7_0_0: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86f8cf29c7_0_0:notes"/>
          <p:cNvSpPr txBox="1">
            <a:spLocks noGrp="1"/>
          </p:cNvSpPr>
          <p:nvPr>
            <p:ph type="body" idx="1"/>
          </p:nvPr>
        </p:nvSpPr>
        <p:spPr>
          <a:xfrm>
            <a:off x="709612" y="4860925"/>
            <a:ext cx="5680200" cy="4605300"/>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45" name="Google Shape;145;g186f8cf29c7_0_0:notes"/>
          <p:cNvSpPr txBox="1">
            <a:spLocks noGrp="1"/>
          </p:cNvSpPr>
          <p:nvPr>
            <p:ph type="sldNum" idx="12"/>
          </p:nvPr>
        </p:nvSpPr>
        <p:spPr>
          <a:xfrm>
            <a:off x="4021137" y="9721850"/>
            <a:ext cx="30765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SzPts val="1300"/>
              <a:buFont typeface="Calibri"/>
              <a:buNone/>
            </a:pPr>
            <a:fld id="{00000000-1234-1234-1234-123412341234}" type="slidenum">
              <a:rPr lang="en-US"/>
              <a:t>21</a:t>
            </a:fld>
            <a:endParaRPr sz="1400">
              <a:latin typeface="Arial"/>
              <a:ea typeface="Arial"/>
              <a:cs typeface="Arial"/>
              <a:sym typeface="Arial"/>
            </a:endParaRPr>
          </a:p>
        </p:txBody>
      </p:sp>
    </p:spTree>
    <p:extLst>
      <p:ext uri="{BB962C8B-B14F-4D97-AF65-F5344CB8AC3E}">
        <p14:creationId xmlns:p14="http://schemas.microsoft.com/office/powerpoint/2010/main" val="3660891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6e29c39ee5_1_71: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6e29c39ee5_1_71:notes"/>
          <p:cNvSpPr txBox="1">
            <a:spLocks noGrp="1"/>
          </p:cNvSpPr>
          <p:nvPr>
            <p:ph type="body" idx="1"/>
          </p:nvPr>
        </p:nvSpPr>
        <p:spPr>
          <a:xfrm>
            <a:off x="709612" y="4860925"/>
            <a:ext cx="5680200" cy="4605300"/>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r>
              <a:rPr lang="en-US" dirty="0"/>
              <a:t>Introduction – Explain the need for this study</a:t>
            </a:r>
            <a:endParaRPr dirty="0"/>
          </a:p>
        </p:txBody>
      </p:sp>
      <p:sp>
        <p:nvSpPr>
          <p:cNvPr id="158" name="Google Shape;158;g6e29c39ee5_1_71:notes"/>
          <p:cNvSpPr txBox="1">
            <a:spLocks noGrp="1"/>
          </p:cNvSpPr>
          <p:nvPr>
            <p:ph type="sldNum" idx="12"/>
          </p:nvPr>
        </p:nvSpPr>
        <p:spPr>
          <a:xfrm>
            <a:off x="4021137" y="9721850"/>
            <a:ext cx="30765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SzPts val="1300"/>
              <a:buFont typeface="Calibri"/>
              <a:buNone/>
            </a:pPr>
            <a:fld id="{00000000-1234-1234-1234-123412341234}" type="slidenum">
              <a:rPr lang="en-US"/>
              <a:t>3</a:t>
            </a:fld>
            <a:endParaRPr sz="1400">
              <a:latin typeface="Arial"/>
              <a:ea typeface="Arial"/>
              <a:cs typeface="Arial"/>
              <a:sym typeface="Arial"/>
            </a:endParaRPr>
          </a:p>
        </p:txBody>
      </p:sp>
    </p:spTree>
    <p:extLst>
      <p:ext uri="{BB962C8B-B14F-4D97-AF65-F5344CB8AC3E}">
        <p14:creationId xmlns:p14="http://schemas.microsoft.com/office/powerpoint/2010/main" val="1821155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6e29c39ee5_1_71: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6e29c39ee5_1_71:notes"/>
          <p:cNvSpPr txBox="1">
            <a:spLocks noGrp="1"/>
          </p:cNvSpPr>
          <p:nvPr>
            <p:ph type="body" idx="1"/>
          </p:nvPr>
        </p:nvSpPr>
        <p:spPr>
          <a:xfrm>
            <a:off x="709612" y="4860925"/>
            <a:ext cx="5680200" cy="4605300"/>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r>
              <a:rPr lang="en-US" dirty="0"/>
              <a:t>Introduction – Explain the need for this study</a:t>
            </a:r>
            <a:endParaRPr dirty="0"/>
          </a:p>
        </p:txBody>
      </p:sp>
      <p:sp>
        <p:nvSpPr>
          <p:cNvPr id="158" name="Google Shape;158;g6e29c39ee5_1_71:notes"/>
          <p:cNvSpPr txBox="1">
            <a:spLocks noGrp="1"/>
          </p:cNvSpPr>
          <p:nvPr>
            <p:ph type="sldNum" idx="12"/>
          </p:nvPr>
        </p:nvSpPr>
        <p:spPr>
          <a:xfrm>
            <a:off x="4021137" y="9721850"/>
            <a:ext cx="30765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SzPts val="1300"/>
              <a:buFont typeface="Calibri"/>
              <a:buNone/>
            </a:pPr>
            <a:fld id="{00000000-1234-1234-1234-123412341234}" type="slidenum">
              <a:rPr lang="en-US"/>
              <a:t>4</a:t>
            </a:fld>
            <a:endParaRPr sz="1400">
              <a:latin typeface="Arial"/>
              <a:ea typeface="Arial"/>
              <a:cs typeface="Arial"/>
              <a:sym typeface="Arial"/>
            </a:endParaRPr>
          </a:p>
        </p:txBody>
      </p:sp>
    </p:spTree>
    <p:extLst>
      <p:ext uri="{BB962C8B-B14F-4D97-AF65-F5344CB8AC3E}">
        <p14:creationId xmlns:p14="http://schemas.microsoft.com/office/powerpoint/2010/main" val="1366879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6e29c39ee5_1_71: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6e29c39ee5_1_71:notes"/>
          <p:cNvSpPr txBox="1">
            <a:spLocks noGrp="1"/>
          </p:cNvSpPr>
          <p:nvPr>
            <p:ph type="body" idx="1"/>
          </p:nvPr>
        </p:nvSpPr>
        <p:spPr>
          <a:xfrm>
            <a:off x="709612" y="4860925"/>
            <a:ext cx="5680200" cy="4605300"/>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r>
              <a:rPr lang="en-US" dirty="0"/>
              <a:t>Introduction – Explain the need for this study</a:t>
            </a:r>
            <a:endParaRPr dirty="0"/>
          </a:p>
        </p:txBody>
      </p:sp>
      <p:sp>
        <p:nvSpPr>
          <p:cNvPr id="158" name="Google Shape;158;g6e29c39ee5_1_71:notes"/>
          <p:cNvSpPr txBox="1">
            <a:spLocks noGrp="1"/>
          </p:cNvSpPr>
          <p:nvPr>
            <p:ph type="sldNum" idx="12"/>
          </p:nvPr>
        </p:nvSpPr>
        <p:spPr>
          <a:xfrm>
            <a:off x="4021137" y="9721850"/>
            <a:ext cx="30765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SzPts val="1300"/>
              <a:buFont typeface="Calibri"/>
              <a:buNone/>
            </a:pPr>
            <a:fld id="{00000000-1234-1234-1234-123412341234}" type="slidenum">
              <a:rPr lang="en-US"/>
              <a:t>5</a:t>
            </a:fld>
            <a:endParaRPr sz="1400">
              <a:latin typeface="Arial"/>
              <a:ea typeface="Arial"/>
              <a:cs typeface="Arial"/>
              <a:sym typeface="Arial"/>
            </a:endParaRPr>
          </a:p>
        </p:txBody>
      </p:sp>
    </p:spTree>
    <p:extLst>
      <p:ext uri="{BB962C8B-B14F-4D97-AF65-F5344CB8AC3E}">
        <p14:creationId xmlns:p14="http://schemas.microsoft.com/office/powerpoint/2010/main" val="1567612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6e29c39ee5_1_71: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6e29c39ee5_1_71:notes"/>
          <p:cNvSpPr txBox="1">
            <a:spLocks noGrp="1"/>
          </p:cNvSpPr>
          <p:nvPr>
            <p:ph type="body" idx="1"/>
          </p:nvPr>
        </p:nvSpPr>
        <p:spPr>
          <a:xfrm>
            <a:off x="709612" y="4860925"/>
            <a:ext cx="5680200" cy="4605300"/>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r>
              <a:rPr lang="en-US" dirty="0"/>
              <a:t>Introduction – Explain the need for this study</a:t>
            </a:r>
            <a:endParaRPr dirty="0"/>
          </a:p>
        </p:txBody>
      </p:sp>
      <p:sp>
        <p:nvSpPr>
          <p:cNvPr id="158" name="Google Shape;158;g6e29c39ee5_1_71:notes"/>
          <p:cNvSpPr txBox="1">
            <a:spLocks noGrp="1"/>
          </p:cNvSpPr>
          <p:nvPr>
            <p:ph type="sldNum" idx="12"/>
          </p:nvPr>
        </p:nvSpPr>
        <p:spPr>
          <a:xfrm>
            <a:off x="4021137" y="9721850"/>
            <a:ext cx="30765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SzPts val="1300"/>
              <a:buFont typeface="Calibri"/>
              <a:buNone/>
            </a:pPr>
            <a:fld id="{00000000-1234-1234-1234-123412341234}" type="slidenum">
              <a:rPr lang="en-US"/>
              <a:t>6</a:t>
            </a:fld>
            <a:endParaRPr sz="1400">
              <a:latin typeface="Arial"/>
              <a:ea typeface="Arial"/>
              <a:cs typeface="Arial"/>
              <a:sym typeface="Arial"/>
            </a:endParaRPr>
          </a:p>
        </p:txBody>
      </p:sp>
    </p:spTree>
    <p:extLst>
      <p:ext uri="{BB962C8B-B14F-4D97-AF65-F5344CB8AC3E}">
        <p14:creationId xmlns:p14="http://schemas.microsoft.com/office/powerpoint/2010/main" val="1236664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r>
              <a:rPr lang="en-US" dirty="0"/>
              <a:t>Literature review – Explain what other scholars have found on the subject</a:t>
            </a:r>
            <a:endParaRPr lang="en-SG"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smtClean="0">
                <a:solidFill>
                  <a:srgbClr val="000000"/>
                </a:solidFill>
                <a:latin typeface="Calibri"/>
                <a:ea typeface="Calibri"/>
                <a:cs typeface="Calibri"/>
                <a:sym typeface="Calibri"/>
              </a:rPr>
              <a:t>7</a:t>
            </a:fld>
            <a:endParaRPr lang="en-US"/>
          </a:p>
        </p:txBody>
      </p:sp>
    </p:spTree>
    <p:extLst>
      <p:ext uri="{BB962C8B-B14F-4D97-AF65-F5344CB8AC3E}">
        <p14:creationId xmlns:p14="http://schemas.microsoft.com/office/powerpoint/2010/main" val="905782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r>
              <a:rPr lang="en-US" dirty="0"/>
              <a:t>Literature review – Explain what other scholars have found on the subject</a:t>
            </a:r>
            <a:endParaRPr lang="en-SG"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smtClean="0">
                <a:solidFill>
                  <a:srgbClr val="000000"/>
                </a:solidFill>
                <a:latin typeface="Calibri"/>
                <a:ea typeface="Calibri"/>
                <a:cs typeface="Calibri"/>
                <a:sym typeface="Calibri"/>
              </a:rPr>
              <a:t>8</a:t>
            </a:fld>
            <a:endParaRPr lang="en-US"/>
          </a:p>
        </p:txBody>
      </p:sp>
    </p:spTree>
    <p:extLst>
      <p:ext uri="{BB962C8B-B14F-4D97-AF65-F5344CB8AC3E}">
        <p14:creationId xmlns:p14="http://schemas.microsoft.com/office/powerpoint/2010/main" val="1479766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r>
              <a:rPr lang="en-US" dirty="0"/>
              <a:t>Research methodology – What research method did you use, and why did you use it?</a:t>
            </a:r>
            <a:endParaRPr lang="en-SG"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smtClean="0">
                <a:solidFill>
                  <a:srgbClr val="000000"/>
                </a:solidFill>
                <a:latin typeface="Calibri"/>
                <a:ea typeface="Calibri"/>
                <a:cs typeface="Calibri"/>
                <a:sym typeface="Calibri"/>
              </a:rPr>
              <a:t>9</a:t>
            </a:fld>
            <a:endParaRPr lang="en-US"/>
          </a:p>
        </p:txBody>
      </p:sp>
    </p:spTree>
    <p:extLst>
      <p:ext uri="{BB962C8B-B14F-4D97-AF65-F5344CB8AC3E}">
        <p14:creationId xmlns:p14="http://schemas.microsoft.com/office/powerpoint/2010/main" val="2983051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1" type="title">
  <p:cSld name="TITLE">
    <p:spTree>
      <p:nvGrpSpPr>
        <p:cNvPr id="1" name="Shape 55"/>
        <p:cNvGrpSpPr/>
        <p:nvPr/>
      </p:nvGrpSpPr>
      <p:grpSpPr>
        <a:xfrm>
          <a:off x="0" y="0"/>
          <a:ext cx="0" cy="0"/>
          <a:chOff x="0" y="0"/>
          <a:chExt cx="0" cy="0"/>
        </a:xfrm>
      </p:grpSpPr>
      <p:sp>
        <p:nvSpPr>
          <p:cNvPr id="56" name="Google Shape;56;p2"/>
          <p:cNvSpPr txBox="1">
            <a:spLocks noGrp="1"/>
          </p:cNvSpPr>
          <p:nvPr>
            <p:ph type="ctrTitle"/>
          </p:nvPr>
        </p:nvSpPr>
        <p:spPr>
          <a:xfrm>
            <a:off x="554853" y="2181303"/>
            <a:ext cx="11082300" cy="14700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900"/>
              <a:buNone/>
              <a:defRPr sz="6000" b="1" i="0">
                <a:solidFill>
                  <a:srgbClr val="FFFFFF"/>
                </a:solidFill>
                <a:latin typeface="Gill Sans"/>
                <a:ea typeface="Gill Sans"/>
                <a:cs typeface="Gill Sans"/>
                <a:sym typeface="Gill Sans"/>
              </a:defRPr>
            </a:lvl1pPr>
            <a:lvl2pPr lvl="1" algn="ctr" rtl="0">
              <a:spcBef>
                <a:spcPts val="0"/>
              </a:spcBef>
              <a:spcAft>
                <a:spcPts val="0"/>
              </a:spcAft>
              <a:buSzPts val="1900"/>
              <a:buNone/>
              <a:defRPr sz="1900"/>
            </a:lvl2pPr>
            <a:lvl3pPr lvl="2" algn="ctr" rtl="0">
              <a:spcBef>
                <a:spcPts val="0"/>
              </a:spcBef>
              <a:spcAft>
                <a:spcPts val="0"/>
              </a:spcAft>
              <a:buSzPts val="1900"/>
              <a:buNone/>
              <a:defRPr sz="1900"/>
            </a:lvl3pPr>
            <a:lvl4pPr lvl="3" algn="ctr" rtl="0">
              <a:spcBef>
                <a:spcPts val="0"/>
              </a:spcBef>
              <a:spcAft>
                <a:spcPts val="0"/>
              </a:spcAft>
              <a:buSzPts val="1900"/>
              <a:buNone/>
              <a:defRPr sz="1900"/>
            </a:lvl4pPr>
            <a:lvl5pPr lvl="4" algn="ctr" rtl="0">
              <a:spcBef>
                <a:spcPts val="0"/>
              </a:spcBef>
              <a:spcAft>
                <a:spcPts val="0"/>
              </a:spcAft>
              <a:buSzPts val="1900"/>
              <a:buNone/>
              <a:defRPr sz="1900"/>
            </a:lvl5pPr>
            <a:lvl6pPr lvl="5" algn="ctr" rtl="0">
              <a:spcBef>
                <a:spcPts val="0"/>
              </a:spcBef>
              <a:spcAft>
                <a:spcPts val="0"/>
              </a:spcAft>
              <a:buSzPts val="1900"/>
              <a:buNone/>
              <a:defRPr sz="1900"/>
            </a:lvl6pPr>
            <a:lvl7pPr lvl="6" algn="ctr" rtl="0">
              <a:spcBef>
                <a:spcPts val="0"/>
              </a:spcBef>
              <a:spcAft>
                <a:spcPts val="0"/>
              </a:spcAft>
              <a:buSzPts val="1900"/>
              <a:buNone/>
              <a:defRPr sz="1900"/>
            </a:lvl7pPr>
            <a:lvl8pPr lvl="7" algn="ctr" rtl="0">
              <a:spcBef>
                <a:spcPts val="0"/>
              </a:spcBef>
              <a:spcAft>
                <a:spcPts val="0"/>
              </a:spcAft>
              <a:buSzPts val="1900"/>
              <a:buNone/>
              <a:defRPr sz="1900"/>
            </a:lvl8pPr>
            <a:lvl9pPr lvl="8" algn="ctr" rtl="0">
              <a:spcBef>
                <a:spcPts val="0"/>
              </a:spcBef>
              <a:spcAft>
                <a:spcPts val="0"/>
              </a:spcAft>
              <a:buSzPts val="1900"/>
              <a:buNone/>
              <a:defRPr sz="1900"/>
            </a:lvl9pPr>
          </a:lstStyle>
          <a:p>
            <a:endParaRPr/>
          </a:p>
        </p:txBody>
      </p:sp>
      <p:sp>
        <p:nvSpPr>
          <p:cNvPr id="57" name="Google Shape;57;p2"/>
          <p:cNvSpPr txBox="1">
            <a:spLocks noGrp="1"/>
          </p:cNvSpPr>
          <p:nvPr>
            <p:ph type="subTitle" idx="1"/>
          </p:nvPr>
        </p:nvSpPr>
        <p:spPr>
          <a:xfrm>
            <a:off x="555627" y="3651308"/>
            <a:ext cx="11082300" cy="1373700"/>
          </a:xfrm>
          <a:prstGeom prst="rect">
            <a:avLst/>
          </a:prstGeom>
          <a:noFill/>
          <a:ln>
            <a:noFill/>
          </a:ln>
        </p:spPr>
        <p:txBody>
          <a:bodyPr spcFirstLastPara="1" wrap="square" lIns="0" tIns="0" rIns="0" bIns="0" anchor="t" anchorCtr="0">
            <a:noAutofit/>
          </a:bodyPr>
          <a:lstStyle>
            <a:lvl1pPr lvl="0" algn="ctr" rtl="0">
              <a:spcBef>
                <a:spcPts val="700"/>
              </a:spcBef>
              <a:spcAft>
                <a:spcPts val="0"/>
              </a:spcAft>
              <a:buClr>
                <a:srgbClr val="FFFFFF"/>
              </a:buClr>
              <a:buSzPts val="6000"/>
              <a:buNone/>
              <a:defRPr sz="6000" b="0" i="0">
                <a:solidFill>
                  <a:srgbClr val="FFFFFF"/>
                </a:solidFill>
                <a:latin typeface="Gill Sans"/>
                <a:ea typeface="Gill Sans"/>
                <a:cs typeface="Gill Sans"/>
                <a:sym typeface="Gill Sans"/>
              </a:defRPr>
            </a:lvl1pPr>
            <a:lvl2pPr lvl="1" algn="ctr" rtl="0">
              <a:spcBef>
                <a:spcPts val="1200"/>
              </a:spcBef>
              <a:spcAft>
                <a:spcPts val="0"/>
              </a:spcAft>
              <a:buClr>
                <a:srgbClr val="898E9A"/>
              </a:buClr>
              <a:buSzPts val="1600"/>
              <a:buNone/>
              <a:defRPr>
                <a:solidFill>
                  <a:srgbClr val="898E9A"/>
                </a:solidFill>
              </a:defRPr>
            </a:lvl2pPr>
            <a:lvl3pPr lvl="2" algn="ctr" rtl="0">
              <a:spcBef>
                <a:spcPts val="700"/>
              </a:spcBef>
              <a:spcAft>
                <a:spcPts val="0"/>
              </a:spcAft>
              <a:buClr>
                <a:srgbClr val="898E9A"/>
              </a:buClr>
              <a:buSzPts val="1600"/>
              <a:buNone/>
              <a:defRPr>
                <a:solidFill>
                  <a:srgbClr val="898E9A"/>
                </a:solidFill>
              </a:defRPr>
            </a:lvl3pPr>
            <a:lvl4pPr lvl="3" algn="ctr" rtl="0">
              <a:spcBef>
                <a:spcPts val="700"/>
              </a:spcBef>
              <a:spcAft>
                <a:spcPts val="0"/>
              </a:spcAft>
              <a:buClr>
                <a:srgbClr val="898E9A"/>
              </a:buClr>
              <a:buSzPts val="2000"/>
              <a:buNone/>
              <a:defRPr>
                <a:solidFill>
                  <a:srgbClr val="898E9A"/>
                </a:solidFill>
              </a:defRPr>
            </a:lvl4pPr>
            <a:lvl5pPr lvl="4" algn="ctr" rtl="0">
              <a:spcBef>
                <a:spcPts val="0"/>
              </a:spcBef>
              <a:spcAft>
                <a:spcPts val="0"/>
              </a:spcAft>
              <a:buClr>
                <a:srgbClr val="898E9A"/>
              </a:buClr>
              <a:buSzPts val="2000"/>
              <a:buNone/>
              <a:defRPr>
                <a:solidFill>
                  <a:srgbClr val="898E9A"/>
                </a:solidFill>
              </a:defRPr>
            </a:lvl5pPr>
            <a:lvl6pPr lvl="5" algn="ctr" rtl="0">
              <a:spcBef>
                <a:spcPts val="400"/>
              </a:spcBef>
              <a:spcAft>
                <a:spcPts val="0"/>
              </a:spcAft>
              <a:buClr>
                <a:srgbClr val="898E9A"/>
              </a:buClr>
              <a:buSzPts val="2000"/>
              <a:buNone/>
              <a:defRPr>
                <a:solidFill>
                  <a:srgbClr val="898E9A"/>
                </a:solidFill>
              </a:defRPr>
            </a:lvl6pPr>
            <a:lvl7pPr lvl="6" algn="ctr" rtl="0">
              <a:spcBef>
                <a:spcPts val="400"/>
              </a:spcBef>
              <a:spcAft>
                <a:spcPts val="0"/>
              </a:spcAft>
              <a:buClr>
                <a:srgbClr val="898E9A"/>
              </a:buClr>
              <a:buSzPts val="2000"/>
              <a:buNone/>
              <a:defRPr>
                <a:solidFill>
                  <a:srgbClr val="898E9A"/>
                </a:solidFill>
              </a:defRPr>
            </a:lvl7pPr>
            <a:lvl8pPr lvl="7" algn="ctr" rtl="0">
              <a:spcBef>
                <a:spcPts val="400"/>
              </a:spcBef>
              <a:spcAft>
                <a:spcPts val="0"/>
              </a:spcAft>
              <a:buClr>
                <a:srgbClr val="898E9A"/>
              </a:buClr>
              <a:buSzPts val="2000"/>
              <a:buNone/>
              <a:defRPr>
                <a:solidFill>
                  <a:srgbClr val="898E9A"/>
                </a:solidFill>
              </a:defRPr>
            </a:lvl8pPr>
            <a:lvl9pPr lvl="8" algn="ctr" rtl="0">
              <a:spcBef>
                <a:spcPts val="400"/>
              </a:spcBef>
              <a:spcAft>
                <a:spcPts val="0"/>
              </a:spcAft>
              <a:buClr>
                <a:srgbClr val="898E9A"/>
              </a:buClr>
              <a:buSzPts val="2000"/>
              <a:buNone/>
              <a:defRPr>
                <a:solidFill>
                  <a:srgbClr val="898E9A"/>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1 1 1">
  <p:cSld name="Title Slide 1 1 1">
    <p:spTree>
      <p:nvGrpSpPr>
        <p:cNvPr id="1" name="Shape 102"/>
        <p:cNvGrpSpPr/>
        <p:nvPr/>
      </p:nvGrpSpPr>
      <p:grpSpPr>
        <a:xfrm>
          <a:off x="0" y="0"/>
          <a:ext cx="0" cy="0"/>
          <a:chOff x="0" y="0"/>
          <a:chExt cx="0" cy="0"/>
        </a:xfrm>
      </p:grpSpPr>
      <p:sp>
        <p:nvSpPr>
          <p:cNvPr id="103" name="Google Shape;103;p4"/>
          <p:cNvSpPr/>
          <p:nvPr/>
        </p:nvSpPr>
        <p:spPr>
          <a:xfrm>
            <a:off x="203200" y="203200"/>
            <a:ext cx="11785500" cy="6451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4" name="Google Shape;104;p4"/>
          <p:cNvSpPr txBox="1">
            <a:spLocks noGrp="1"/>
          </p:cNvSpPr>
          <p:nvPr>
            <p:ph type="ctrTitle"/>
          </p:nvPr>
        </p:nvSpPr>
        <p:spPr>
          <a:xfrm>
            <a:off x="554800" y="2145900"/>
            <a:ext cx="11082300" cy="25662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Clr>
                <a:schemeClr val="dk1"/>
              </a:buClr>
              <a:buSzPts val="5300"/>
              <a:buNone/>
              <a:defRPr sz="5300" b="1" i="0">
                <a:solidFill>
                  <a:schemeClr val="dk1"/>
                </a:solidFill>
                <a:latin typeface="Gill Sans"/>
                <a:ea typeface="Gill Sans"/>
                <a:cs typeface="Gill Sans"/>
                <a:sym typeface="Gill Sans"/>
              </a:defRPr>
            </a:lvl1pPr>
            <a:lvl2pPr lvl="1" algn="ctr" rtl="0">
              <a:spcBef>
                <a:spcPts val="0"/>
              </a:spcBef>
              <a:spcAft>
                <a:spcPts val="0"/>
              </a:spcAft>
              <a:buClr>
                <a:schemeClr val="dk1"/>
              </a:buClr>
              <a:buSzPts val="1900"/>
              <a:buNone/>
              <a:defRPr sz="1900">
                <a:solidFill>
                  <a:schemeClr val="dk1"/>
                </a:solidFill>
              </a:defRPr>
            </a:lvl2pPr>
            <a:lvl3pPr lvl="2" algn="ctr" rtl="0">
              <a:spcBef>
                <a:spcPts val="0"/>
              </a:spcBef>
              <a:spcAft>
                <a:spcPts val="0"/>
              </a:spcAft>
              <a:buClr>
                <a:schemeClr val="dk1"/>
              </a:buClr>
              <a:buSzPts val="1900"/>
              <a:buNone/>
              <a:defRPr sz="1900">
                <a:solidFill>
                  <a:schemeClr val="dk1"/>
                </a:solidFill>
              </a:defRPr>
            </a:lvl3pPr>
            <a:lvl4pPr lvl="3" algn="ctr" rtl="0">
              <a:spcBef>
                <a:spcPts val="0"/>
              </a:spcBef>
              <a:spcAft>
                <a:spcPts val="0"/>
              </a:spcAft>
              <a:buClr>
                <a:schemeClr val="dk1"/>
              </a:buClr>
              <a:buSzPts val="1900"/>
              <a:buNone/>
              <a:defRPr sz="1900">
                <a:solidFill>
                  <a:schemeClr val="dk1"/>
                </a:solidFill>
              </a:defRPr>
            </a:lvl4pPr>
            <a:lvl5pPr lvl="4" algn="ctr" rtl="0">
              <a:spcBef>
                <a:spcPts val="0"/>
              </a:spcBef>
              <a:spcAft>
                <a:spcPts val="0"/>
              </a:spcAft>
              <a:buClr>
                <a:schemeClr val="dk1"/>
              </a:buClr>
              <a:buSzPts val="1900"/>
              <a:buNone/>
              <a:defRPr sz="1900">
                <a:solidFill>
                  <a:schemeClr val="dk1"/>
                </a:solidFill>
              </a:defRPr>
            </a:lvl5pPr>
            <a:lvl6pPr lvl="5" algn="ctr" rtl="0">
              <a:spcBef>
                <a:spcPts val="0"/>
              </a:spcBef>
              <a:spcAft>
                <a:spcPts val="0"/>
              </a:spcAft>
              <a:buClr>
                <a:schemeClr val="dk1"/>
              </a:buClr>
              <a:buSzPts val="1900"/>
              <a:buNone/>
              <a:defRPr sz="1900">
                <a:solidFill>
                  <a:schemeClr val="dk1"/>
                </a:solidFill>
              </a:defRPr>
            </a:lvl6pPr>
            <a:lvl7pPr lvl="6" algn="ctr" rtl="0">
              <a:spcBef>
                <a:spcPts val="0"/>
              </a:spcBef>
              <a:spcAft>
                <a:spcPts val="0"/>
              </a:spcAft>
              <a:buClr>
                <a:schemeClr val="dk1"/>
              </a:buClr>
              <a:buSzPts val="1900"/>
              <a:buNone/>
              <a:defRPr sz="1900">
                <a:solidFill>
                  <a:schemeClr val="dk1"/>
                </a:solidFill>
              </a:defRPr>
            </a:lvl7pPr>
            <a:lvl8pPr lvl="7" algn="ctr" rtl="0">
              <a:spcBef>
                <a:spcPts val="0"/>
              </a:spcBef>
              <a:spcAft>
                <a:spcPts val="0"/>
              </a:spcAft>
              <a:buClr>
                <a:schemeClr val="dk1"/>
              </a:buClr>
              <a:buSzPts val="1900"/>
              <a:buNone/>
              <a:defRPr sz="1900">
                <a:solidFill>
                  <a:schemeClr val="dk1"/>
                </a:solidFill>
              </a:defRPr>
            </a:lvl8pPr>
            <a:lvl9pPr lvl="8" algn="ctr" rtl="0">
              <a:spcBef>
                <a:spcPts val="0"/>
              </a:spcBef>
              <a:spcAft>
                <a:spcPts val="0"/>
              </a:spcAft>
              <a:buClr>
                <a:schemeClr val="dk1"/>
              </a:buClr>
              <a:buSzPts val="1900"/>
              <a:buNone/>
              <a:defRPr sz="1900">
                <a:solidFill>
                  <a:schemeClr val="dk1"/>
                </a:solidFill>
              </a:defRPr>
            </a:lvl9pPr>
          </a:lstStyle>
          <a:p>
            <a:endParaRPr/>
          </a:p>
        </p:txBody>
      </p:sp>
      <p:pic>
        <p:nvPicPr>
          <p:cNvPr id="105" name="Google Shape;105;p4"/>
          <p:cNvPicPr preferRelativeResize="0"/>
          <p:nvPr/>
        </p:nvPicPr>
        <p:blipFill>
          <a:blip r:embed="rId2">
            <a:alphaModFix/>
          </a:blip>
          <a:stretch>
            <a:fillRect/>
          </a:stretch>
        </p:blipFill>
        <p:spPr>
          <a:xfrm>
            <a:off x="743425" y="5930200"/>
            <a:ext cx="1637891" cy="674800"/>
          </a:xfrm>
          <a:prstGeom prst="rect">
            <a:avLst/>
          </a:prstGeom>
          <a:noFill/>
          <a:ln>
            <a:noFill/>
          </a:ln>
        </p:spPr>
      </p:pic>
      <p:grpSp>
        <p:nvGrpSpPr>
          <p:cNvPr id="106" name="Google Shape;106;p4"/>
          <p:cNvGrpSpPr/>
          <p:nvPr/>
        </p:nvGrpSpPr>
        <p:grpSpPr>
          <a:xfrm>
            <a:off x="304804" y="5982005"/>
            <a:ext cx="362786" cy="571188"/>
            <a:chOff x="-4341813" y="1827213"/>
            <a:chExt cx="466726" cy="671512"/>
          </a:xfrm>
        </p:grpSpPr>
        <p:sp>
          <p:nvSpPr>
            <p:cNvPr id="107" name="Google Shape;107;p4"/>
            <p:cNvSpPr/>
            <p:nvPr/>
          </p:nvSpPr>
          <p:spPr>
            <a:xfrm>
              <a:off x="-4235450" y="1827213"/>
              <a:ext cx="58738" cy="73025"/>
            </a:xfrm>
            <a:custGeom>
              <a:avLst/>
              <a:gdLst/>
              <a:ahLst/>
              <a:cxnLst/>
              <a:rect l="l" t="t" r="r" b="b"/>
              <a:pathLst>
                <a:path w="25" h="32" extrusionOk="0">
                  <a:moveTo>
                    <a:pt x="7" y="18"/>
                  </a:moveTo>
                  <a:cubicBezTo>
                    <a:pt x="7" y="26"/>
                    <a:pt x="7" y="26"/>
                    <a:pt x="7" y="26"/>
                  </a:cubicBezTo>
                  <a:cubicBezTo>
                    <a:pt x="14" y="26"/>
                    <a:pt x="14" y="26"/>
                    <a:pt x="14" y="26"/>
                  </a:cubicBezTo>
                  <a:cubicBezTo>
                    <a:pt x="16" y="26"/>
                    <a:pt x="17" y="24"/>
                    <a:pt x="17" y="22"/>
                  </a:cubicBezTo>
                  <a:cubicBezTo>
                    <a:pt x="17" y="20"/>
                    <a:pt x="16" y="18"/>
                    <a:pt x="14" y="18"/>
                  </a:cubicBezTo>
                  <a:lnTo>
                    <a:pt x="7" y="18"/>
                  </a:lnTo>
                  <a:close/>
                  <a:moveTo>
                    <a:pt x="13" y="12"/>
                  </a:moveTo>
                  <a:cubicBezTo>
                    <a:pt x="15" y="12"/>
                    <a:pt x="16" y="11"/>
                    <a:pt x="16" y="9"/>
                  </a:cubicBezTo>
                  <a:cubicBezTo>
                    <a:pt x="16" y="7"/>
                    <a:pt x="15" y="6"/>
                    <a:pt x="13" y="6"/>
                  </a:cubicBezTo>
                  <a:cubicBezTo>
                    <a:pt x="7" y="6"/>
                    <a:pt x="7" y="6"/>
                    <a:pt x="7" y="6"/>
                  </a:cubicBezTo>
                  <a:cubicBezTo>
                    <a:pt x="7" y="12"/>
                    <a:pt x="7" y="12"/>
                    <a:pt x="7" y="12"/>
                  </a:cubicBezTo>
                  <a:lnTo>
                    <a:pt x="13" y="12"/>
                  </a:lnTo>
                  <a:close/>
                  <a:moveTo>
                    <a:pt x="19" y="15"/>
                  </a:moveTo>
                  <a:cubicBezTo>
                    <a:pt x="23" y="16"/>
                    <a:pt x="25" y="19"/>
                    <a:pt x="25" y="22"/>
                  </a:cubicBezTo>
                  <a:cubicBezTo>
                    <a:pt x="25" y="28"/>
                    <a:pt x="21" y="32"/>
                    <a:pt x="14" y="32"/>
                  </a:cubicBezTo>
                  <a:cubicBezTo>
                    <a:pt x="0" y="32"/>
                    <a:pt x="0" y="32"/>
                    <a:pt x="0" y="32"/>
                  </a:cubicBezTo>
                  <a:cubicBezTo>
                    <a:pt x="0" y="0"/>
                    <a:pt x="0" y="0"/>
                    <a:pt x="0" y="0"/>
                  </a:cubicBezTo>
                  <a:cubicBezTo>
                    <a:pt x="13" y="0"/>
                    <a:pt x="13" y="0"/>
                    <a:pt x="13" y="0"/>
                  </a:cubicBezTo>
                  <a:cubicBezTo>
                    <a:pt x="19" y="0"/>
                    <a:pt x="23" y="3"/>
                    <a:pt x="23" y="9"/>
                  </a:cubicBezTo>
                  <a:cubicBezTo>
                    <a:pt x="23" y="11"/>
                    <a:pt x="22" y="13"/>
                    <a:pt x="19" y="15"/>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08" name="Google Shape;108;p4"/>
            <p:cNvSpPr/>
            <p:nvPr/>
          </p:nvSpPr>
          <p:spPr>
            <a:xfrm>
              <a:off x="-4165600" y="1827213"/>
              <a:ext cx="49213" cy="73025"/>
            </a:xfrm>
            <a:custGeom>
              <a:avLst/>
              <a:gdLst/>
              <a:ahLst/>
              <a:cxnLst/>
              <a:rect l="l" t="t" r="r" b="b"/>
              <a:pathLst>
                <a:path w="31" h="46" extrusionOk="0">
                  <a:moveTo>
                    <a:pt x="0" y="0"/>
                  </a:moveTo>
                  <a:lnTo>
                    <a:pt x="0" y="46"/>
                  </a:lnTo>
                  <a:lnTo>
                    <a:pt x="31" y="46"/>
                  </a:lnTo>
                  <a:lnTo>
                    <a:pt x="31" y="38"/>
                  </a:lnTo>
                  <a:lnTo>
                    <a:pt x="10" y="38"/>
                  </a:lnTo>
                  <a:lnTo>
                    <a:pt x="10" y="27"/>
                  </a:lnTo>
                  <a:lnTo>
                    <a:pt x="28" y="27"/>
                  </a:lnTo>
                  <a:lnTo>
                    <a:pt x="28" y="19"/>
                  </a:lnTo>
                  <a:lnTo>
                    <a:pt x="10" y="19"/>
                  </a:lnTo>
                  <a:lnTo>
                    <a:pt x="10" y="8"/>
                  </a:lnTo>
                  <a:lnTo>
                    <a:pt x="31" y="8"/>
                  </a:lnTo>
                  <a:lnTo>
                    <a:pt x="31" y="0"/>
                  </a:ln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09" name="Google Shape;109;p4"/>
            <p:cNvSpPr/>
            <p:nvPr/>
          </p:nvSpPr>
          <p:spPr>
            <a:xfrm>
              <a:off x="-4100513" y="1827213"/>
              <a:ext cx="55563" cy="73025"/>
            </a:xfrm>
            <a:custGeom>
              <a:avLst/>
              <a:gdLst/>
              <a:ahLst/>
              <a:cxnLst/>
              <a:rect l="l" t="t" r="r" b="b"/>
              <a:pathLst>
                <a:path w="24" h="32" extrusionOk="0">
                  <a:moveTo>
                    <a:pt x="7" y="6"/>
                  </a:moveTo>
                  <a:cubicBezTo>
                    <a:pt x="7" y="15"/>
                    <a:pt x="7" y="15"/>
                    <a:pt x="7" y="15"/>
                  </a:cubicBezTo>
                  <a:cubicBezTo>
                    <a:pt x="13" y="15"/>
                    <a:pt x="13" y="15"/>
                    <a:pt x="13" y="15"/>
                  </a:cubicBezTo>
                  <a:cubicBezTo>
                    <a:pt x="15" y="15"/>
                    <a:pt x="17" y="12"/>
                    <a:pt x="17" y="10"/>
                  </a:cubicBezTo>
                  <a:cubicBezTo>
                    <a:pt x="17" y="8"/>
                    <a:pt x="15" y="6"/>
                    <a:pt x="13" y="6"/>
                  </a:cubicBezTo>
                  <a:lnTo>
                    <a:pt x="7" y="6"/>
                  </a:lnTo>
                  <a:close/>
                  <a:moveTo>
                    <a:pt x="24" y="32"/>
                  </a:moveTo>
                  <a:cubicBezTo>
                    <a:pt x="15" y="32"/>
                    <a:pt x="15" y="32"/>
                    <a:pt x="15" y="32"/>
                  </a:cubicBezTo>
                  <a:cubicBezTo>
                    <a:pt x="8" y="21"/>
                    <a:pt x="8" y="21"/>
                    <a:pt x="8" y="21"/>
                  </a:cubicBezTo>
                  <a:cubicBezTo>
                    <a:pt x="7" y="21"/>
                    <a:pt x="7" y="21"/>
                    <a:pt x="7" y="21"/>
                  </a:cubicBezTo>
                  <a:cubicBezTo>
                    <a:pt x="7" y="32"/>
                    <a:pt x="7" y="32"/>
                    <a:pt x="7" y="32"/>
                  </a:cubicBezTo>
                  <a:cubicBezTo>
                    <a:pt x="0" y="32"/>
                    <a:pt x="0" y="32"/>
                    <a:pt x="0" y="32"/>
                  </a:cubicBezTo>
                  <a:cubicBezTo>
                    <a:pt x="0" y="0"/>
                    <a:pt x="0" y="0"/>
                    <a:pt x="0" y="0"/>
                  </a:cubicBezTo>
                  <a:cubicBezTo>
                    <a:pt x="13" y="0"/>
                    <a:pt x="13" y="0"/>
                    <a:pt x="13" y="0"/>
                  </a:cubicBezTo>
                  <a:cubicBezTo>
                    <a:pt x="20" y="0"/>
                    <a:pt x="24" y="5"/>
                    <a:pt x="24" y="10"/>
                  </a:cubicBezTo>
                  <a:cubicBezTo>
                    <a:pt x="24" y="15"/>
                    <a:pt x="21" y="19"/>
                    <a:pt x="16" y="21"/>
                  </a:cubicBezTo>
                  <a:lnTo>
                    <a:pt x="24" y="3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10" name="Google Shape;110;p4"/>
            <p:cNvSpPr/>
            <p:nvPr/>
          </p:nvSpPr>
          <p:spPr>
            <a:xfrm>
              <a:off x="-4030663" y="1827213"/>
              <a:ext cx="44450" cy="73025"/>
            </a:xfrm>
            <a:custGeom>
              <a:avLst/>
              <a:gdLst/>
              <a:ahLst/>
              <a:cxnLst/>
              <a:rect l="l" t="t" r="r" b="b"/>
              <a:pathLst>
                <a:path w="28" h="46" extrusionOk="0">
                  <a:moveTo>
                    <a:pt x="0" y="0"/>
                  </a:moveTo>
                  <a:lnTo>
                    <a:pt x="0" y="46"/>
                  </a:lnTo>
                  <a:lnTo>
                    <a:pt x="28" y="46"/>
                  </a:lnTo>
                  <a:lnTo>
                    <a:pt x="28" y="38"/>
                  </a:lnTo>
                  <a:lnTo>
                    <a:pt x="10" y="38"/>
                  </a:lnTo>
                  <a:lnTo>
                    <a:pt x="10" y="0"/>
                  </a:ln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11" name="Google Shape;111;p4"/>
            <p:cNvSpPr txBox="1"/>
            <p:nvPr/>
          </p:nvSpPr>
          <p:spPr>
            <a:xfrm>
              <a:off x="-3975296" y="1827213"/>
              <a:ext cx="17700" cy="729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12" name="Google Shape;112;p4"/>
            <p:cNvSpPr/>
            <p:nvPr/>
          </p:nvSpPr>
          <p:spPr>
            <a:xfrm>
              <a:off x="-3940175" y="1827213"/>
              <a:ext cx="57150" cy="73025"/>
            </a:xfrm>
            <a:custGeom>
              <a:avLst/>
              <a:gdLst/>
              <a:ahLst/>
              <a:cxnLst/>
              <a:rect l="l" t="t" r="r" b="b"/>
              <a:pathLst>
                <a:path w="36" h="46" extrusionOk="0">
                  <a:moveTo>
                    <a:pt x="25" y="0"/>
                  </a:moveTo>
                  <a:lnTo>
                    <a:pt x="25" y="27"/>
                  </a:lnTo>
                  <a:lnTo>
                    <a:pt x="9" y="0"/>
                  </a:lnTo>
                  <a:lnTo>
                    <a:pt x="0" y="0"/>
                  </a:lnTo>
                  <a:lnTo>
                    <a:pt x="0" y="46"/>
                  </a:lnTo>
                  <a:lnTo>
                    <a:pt x="9" y="46"/>
                  </a:lnTo>
                  <a:lnTo>
                    <a:pt x="9" y="17"/>
                  </a:lnTo>
                  <a:lnTo>
                    <a:pt x="27" y="46"/>
                  </a:lnTo>
                  <a:lnTo>
                    <a:pt x="36" y="46"/>
                  </a:lnTo>
                  <a:lnTo>
                    <a:pt x="36" y="0"/>
                  </a:lnTo>
                  <a:lnTo>
                    <a:pt x="25"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13" name="Google Shape;113;p4"/>
            <p:cNvSpPr/>
            <p:nvPr/>
          </p:nvSpPr>
          <p:spPr>
            <a:xfrm>
              <a:off x="-4319588" y="1944688"/>
              <a:ext cx="44450" cy="74613"/>
            </a:xfrm>
            <a:custGeom>
              <a:avLst/>
              <a:gdLst/>
              <a:ahLst/>
              <a:cxnLst/>
              <a:rect l="l" t="t" r="r" b="b"/>
              <a:pathLst>
                <a:path w="28" h="47" extrusionOk="0">
                  <a:moveTo>
                    <a:pt x="0" y="0"/>
                  </a:moveTo>
                  <a:lnTo>
                    <a:pt x="11" y="0"/>
                  </a:lnTo>
                  <a:lnTo>
                    <a:pt x="11" y="38"/>
                  </a:lnTo>
                  <a:lnTo>
                    <a:pt x="28" y="38"/>
                  </a:lnTo>
                  <a:lnTo>
                    <a:pt x="28" y="47"/>
                  </a:lnTo>
                  <a:lnTo>
                    <a:pt x="0" y="47"/>
                  </a:ln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14" name="Google Shape;114;p4"/>
            <p:cNvSpPr/>
            <p:nvPr/>
          </p:nvSpPr>
          <p:spPr>
            <a:xfrm>
              <a:off x="-4270375" y="1943100"/>
              <a:ext cx="77788" cy="79375"/>
            </a:xfrm>
            <a:custGeom>
              <a:avLst/>
              <a:gdLst/>
              <a:ahLst/>
              <a:cxnLst/>
              <a:rect l="l" t="t" r="r" b="b"/>
              <a:pathLst>
                <a:path w="33" h="34" extrusionOk="0">
                  <a:moveTo>
                    <a:pt x="17" y="27"/>
                  </a:moveTo>
                  <a:cubicBezTo>
                    <a:pt x="22" y="27"/>
                    <a:pt x="26" y="23"/>
                    <a:pt x="26" y="17"/>
                  </a:cubicBezTo>
                  <a:cubicBezTo>
                    <a:pt x="26" y="12"/>
                    <a:pt x="22" y="7"/>
                    <a:pt x="17" y="7"/>
                  </a:cubicBezTo>
                  <a:cubicBezTo>
                    <a:pt x="11" y="7"/>
                    <a:pt x="7" y="12"/>
                    <a:pt x="7" y="17"/>
                  </a:cubicBezTo>
                  <a:cubicBezTo>
                    <a:pt x="7" y="23"/>
                    <a:pt x="11" y="27"/>
                    <a:pt x="17" y="27"/>
                  </a:cubicBezTo>
                  <a:moveTo>
                    <a:pt x="17" y="0"/>
                  </a:moveTo>
                  <a:cubicBezTo>
                    <a:pt x="26" y="0"/>
                    <a:pt x="33" y="8"/>
                    <a:pt x="33" y="17"/>
                  </a:cubicBezTo>
                  <a:cubicBezTo>
                    <a:pt x="33" y="26"/>
                    <a:pt x="26" y="34"/>
                    <a:pt x="17" y="34"/>
                  </a:cubicBezTo>
                  <a:cubicBezTo>
                    <a:pt x="8" y="34"/>
                    <a:pt x="0" y="26"/>
                    <a:pt x="0" y="17"/>
                  </a:cubicBezTo>
                  <a:cubicBezTo>
                    <a:pt x="0" y="8"/>
                    <a:pt x="8" y="0"/>
                    <a:pt x="17"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15" name="Google Shape;115;p4"/>
            <p:cNvSpPr/>
            <p:nvPr/>
          </p:nvSpPr>
          <p:spPr>
            <a:xfrm>
              <a:off x="-4179888" y="1944688"/>
              <a:ext cx="58738" cy="74613"/>
            </a:xfrm>
            <a:custGeom>
              <a:avLst/>
              <a:gdLst/>
              <a:ahLst/>
              <a:cxnLst/>
              <a:rect l="l" t="t" r="r" b="b"/>
              <a:pathLst>
                <a:path w="37" h="47" extrusionOk="0">
                  <a:moveTo>
                    <a:pt x="37" y="47"/>
                  </a:moveTo>
                  <a:lnTo>
                    <a:pt x="27" y="47"/>
                  </a:lnTo>
                  <a:lnTo>
                    <a:pt x="11" y="19"/>
                  </a:lnTo>
                  <a:lnTo>
                    <a:pt x="11" y="47"/>
                  </a:lnTo>
                  <a:lnTo>
                    <a:pt x="0" y="47"/>
                  </a:lnTo>
                  <a:lnTo>
                    <a:pt x="0" y="0"/>
                  </a:lnTo>
                  <a:lnTo>
                    <a:pt x="9" y="0"/>
                  </a:lnTo>
                  <a:lnTo>
                    <a:pt x="27" y="28"/>
                  </a:lnTo>
                  <a:lnTo>
                    <a:pt x="27" y="0"/>
                  </a:lnTo>
                  <a:lnTo>
                    <a:pt x="37" y="0"/>
                  </a:lnTo>
                  <a:lnTo>
                    <a:pt x="37" y="4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16" name="Google Shape;116;p4"/>
            <p:cNvSpPr/>
            <p:nvPr/>
          </p:nvSpPr>
          <p:spPr>
            <a:xfrm>
              <a:off x="-4105275" y="1944688"/>
              <a:ext cx="65088" cy="74613"/>
            </a:xfrm>
            <a:custGeom>
              <a:avLst/>
              <a:gdLst/>
              <a:ahLst/>
              <a:cxnLst/>
              <a:rect l="l" t="t" r="r" b="b"/>
              <a:pathLst>
                <a:path w="28" h="32" extrusionOk="0">
                  <a:moveTo>
                    <a:pt x="7" y="26"/>
                  </a:moveTo>
                  <a:cubicBezTo>
                    <a:pt x="13" y="26"/>
                    <a:pt x="13" y="26"/>
                    <a:pt x="13" y="26"/>
                  </a:cubicBezTo>
                  <a:cubicBezTo>
                    <a:pt x="18" y="26"/>
                    <a:pt x="21" y="21"/>
                    <a:pt x="21" y="16"/>
                  </a:cubicBezTo>
                  <a:cubicBezTo>
                    <a:pt x="21" y="11"/>
                    <a:pt x="18" y="6"/>
                    <a:pt x="13" y="6"/>
                  </a:cubicBezTo>
                  <a:cubicBezTo>
                    <a:pt x="7" y="6"/>
                    <a:pt x="7" y="6"/>
                    <a:pt x="7" y="6"/>
                  </a:cubicBezTo>
                  <a:lnTo>
                    <a:pt x="7" y="26"/>
                  </a:lnTo>
                  <a:close/>
                  <a:moveTo>
                    <a:pt x="0" y="32"/>
                  </a:moveTo>
                  <a:cubicBezTo>
                    <a:pt x="0" y="0"/>
                    <a:pt x="0" y="0"/>
                    <a:pt x="0" y="0"/>
                  </a:cubicBezTo>
                  <a:cubicBezTo>
                    <a:pt x="13" y="0"/>
                    <a:pt x="13" y="0"/>
                    <a:pt x="13" y="0"/>
                  </a:cubicBezTo>
                  <a:cubicBezTo>
                    <a:pt x="22" y="0"/>
                    <a:pt x="28" y="7"/>
                    <a:pt x="28" y="16"/>
                  </a:cubicBezTo>
                  <a:cubicBezTo>
                    <a:pt x="28" y="25"/>
                    <a:pt x="22" y="32"/>
                    <a:pt x="13" y="32"/>
                  </a:cubicBezTo>
                  <a:lnTo>
                    <a:pt x="0" y="3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17" name="Google Shape;117;p4"/>
            <p:cNvSpPr/>
            <p:nvPr/>
          </p:nvSpPr>
          <p:spPr>
            <a:xfrm>
              <a:off x="-4030663" y="1943100"/>
              <a:ext cx="77788" cy="79375"/>
            </a:xfrm>
            <a:custGeom>
              <a:avLst/>
              <a:gdLst/>
              <a:ahLst/>
              <a:cxnLst/>
              <a:rect l="l" t="t" r="r" b="b"/>
              <a:pathLst>
                <a:path w="33" h="34" extrusionOk="0">
                  <a:moveTo>
                    <a:pt x="16" y="27"/>
                  </a:moveTo>
                  <a:cubicBezTo>
                    <a:pt x="22" y="27"/>
                    <a:pt x="26" y="23"/>
                    <a:pt x="26" y="17"/>
                  </a:cubicBezTo>
                  <a:cubicBezTo>
                    <a:pt x="26" y="12"/>
                    <a:pt x="22" y="7"/>
                    <a:pt x="16" y="7"/>
                  </a:cubicBezTo>
                  <a:cubicBezTo>
                    <a:pt x="11" y="7"/>
                    <a:pt x="7" y="12"/>
                    <a:pt x="7" y="17"/>
                  </a:cubicBezTo>
                  <a:cubicBezTo>
                    <a:pt x="7" y="23"/>
                    <a:pt x="11" y="27"/>
                    <a:pt x="16" y="27"/>
                  </a:cubicBezTo>
                  <a:moveTo>
                    <a:pt x="16" y="0"/>
                  </a:moveTo>
                  <a:cubicBezTo>
                    <a:pt x="25" y="0"/>
                    <a:pt x="33" y="8"/>
                    <a:pt x="33" y="17"/>
                  </a:cubicBezTo>
                  <a:cubicBezTo>
                    <a:pt x="33" y="26"/>
                    <a:pt x="25" y="34"/>
                    <a:pt x="16" y="34"/>
                  </a:cubicBezTo>
                  <a:cubicBezTo>
                    <a:pt x="7" y="34"/>
                    <a:pt x="0" y="26"/>
                    <a:pt x="0" y="17"/>
                  </a:cubicBezTo>
                  <a:cubicBezTo>
                    <a:pt x="0" y="8"/>
                    <a:pt x="7" y="0"/>
                    <a:pt x="16"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18" name="Google Shape;118;p4"/>
            <p:cNvSpPr/>
            <p:nvPr/>
          </p:nvSpPr>
          <p:spPr>
            <a:xfrm>
              <a:off x="-3940175" y="1944688"/>
              <a:ext cx="57150" cy="74613"/>
            </a:xfrm>
            <a:custGeom>
              <a:avLst/>
              <a:gdLst/>
              <a:ahLst/>
              <a:cxnLst/>
              <a:rect l="l" t="t" r="r" b="b"/>
              <a:pathLst>
                <a:path w="36" h="47" extrusionOk="0">
                  <a:moveTo>
                    <a:pt x="36" y="47"/>
                  </a:moveTo>
                  <a:lnTo>
                    <a:pt x="27" y="47"/>
                  </a:lnTo>
                  <a:lnTo>
                    <a:pt x="9" y="19"/>
                  </a:lnTo>
                  <a:lnTo>
                    <a:pt x="9" y="47"/>
                  </a:lnTo>
                  <a:lnTo>
                    <a:pt x="0" y="47"/>
                  </a:lnTo>
                  <a:lnTo>
                    <a:pt x="0" y="0"/>
                  </a:lnTo>
                  <a:lnTo>
                    <a:pt x="9" y="0"/>
                  </a:lnTo>
                  <a:lnTo>
                    <a:pt x="25" y="28"/>
                  </a:lnTo>
                  <a:lnTo>
                    <a:pt x="25" y="0"/>
                  </a:lnTo>
                  <a:lnTo>
                    <a:pt x="36" y="0"/>
                  </a:lnTo>
                  <a:lnTo>
                    <a:pt x="36" y="4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19" name="Google Shape;119;p4"/>
            <p:cNvSpPr/>
            <p:nvPr/>
          </p:nvSpPr>
          <p:spPr>
            <a:xfrm>
              <a:off x="-4302125" y="2063750"/>
              <a:ext cx="90488" cy="76200"/>
            </a:xfrm>
            <a:custGeom>
              <a:avLst/>
              <a:gdLst/>
              <a:ahLst/>
              <a:cxnLst/>
              <a:rect l="l" t="t" r="r" b="b"/>
              <a:pathLst>
                <a:path w="57" h="48" extrusionOk="0">
                  <a:moveTo>
                    <a:pt x="42" y="0"/>
                  </a:moveTo>
                  <a:lnTo>
                    <a:pt x="51" y="0"/>
                  </a:lnTo>
                  <a:lnTo>
                    <a:pt x="57" y="48"/>
                  </a:lnTo>
                  <a:lnTo>
                    <a:pt x="47" y="48"/>
                  </a:lnTo>
                  <a:lnTo>
                    <a:pt x="44" y="19"/>
                  </a:lnTo>
                  <a:lnTo>
                    <a:pt x="32" y="43"/>
                  </a:lnTo>
                  <a:lnTo>
                    <a:pt x="25" y="43"/>
                  </a:lnTo>
                  <a:lnTo>
                    <a:pt x="13" y="19"/>
                  </a:lnTo>
                  <a:lnTo>
                    <a:pt x="10" y="48"/>
                  </a:lnTo>
                  <a:lnTo>
                    <a:pt x="0" y="48"/>
                  </a:lnTo>
                  <a:lnTo>
                    <a:pt x="5" y="0"/>
                  </a:lnTo>
                  <a:lnTo>
                    <a:pt x="14" y="0"/>
                  </a:lnTo>
                  <a:lnTo>
                    <a:pt x="29" y="31"/>
                  </a:lnTo>
                  <a:lnTo>
                    <a:pt x="4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20" name="Google Shape;120;p4"/>
            <p:cNvSpPr/>
            <p:nvPr/>
          </p:nvSpPr>
          <p:spPr>
            <a:xfrm>
              <a:off x="-4206875" y="2063750"/>
              <a:ext cx="71438" cy="76200"/>
            </a:xfrm>
            <a:custGeom>
              <a:avLst/>
              <a:gdLst/>
              <a:ahLst/>
              <a:cxnLst/>
              <a:rect l="l" t="t" r="r" b="b"/>
              <a:pathLst>
                <a:path w="45" h="48" extrusionOk="0">
                  <a:moveTo>
                    <a:pt x="28" y="28"/>
                  </a:moveTo>
                  <a:lnTo>
                    <a:pt x="23" y="10"/>
                  </a:lnTo>
                  <a:lnTo>
                    <a:pt x="17" y="28"/>
                  </a:lnTo>
                  <a:lnTo>
                    <a:pt x="28" y="28"/>
                  </a:lnTo>
                  <a:close/>
                  <a:moveTo>
                    <a:pt x="14" y="37"/>
                  </a:moveTo>
                  <a:lnTo>
                    <a:pt x="10" y="48"/>
                  </a:lnTo>
                  <a:lnTo>
                    <a:pt x="0" y="48"/>
                  </a:lnTo>
                  <a:lnTo>
                    <a:pt x="17" y="0"/>
                  </a:lnTo>
                  <a:lnTo>
                    <a:pt x="28" y="0"/>
                  </a:lnTo>
                  <a:lnTo>
                    <a:pt x="45" y="48"/>
                  </a:lnTo>
                  <a:lnTo>
                    <a:pt x="35" y="48"/>
                  </a:lnTo>
                  <a:lnTo>
                    <a:pt x="31" y="37"/>
                  </a:lnTo>
                  <a:lnTo>
                    <a:pt x="14" y="3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21" name="Google Shape;121;p4"/>
            <p:cNvSpPr/>
            <p:nvPr/>
          </p:nvSpPr>
          <p:spPr>
            <a:xfrm>
              <a:off x="-4125913" y="2063750"/>
              <a:ext cx="65088" cy="76200"/>
            </a:xfrm>
            <a:custGeom>
              <a:avLst/>
              <a:gdLst/>
              <a:ahLst/>
              <a:cxnLst/>
              <a:rect l="l" t="t" r="r" b="b"/>
              <a:pathLst>
                <a:path w="28" h="33" extrusionOk="0">
                  <a:moveTo>
                    <a:pt x="7" y="26"/>
                  </a:moveTo>
                  <a:cubicBezTo>
                    <a:pt x="13" y="26"/>
                    <a:pt x="13" y="26"/>
                    <a:pt x="13" y="26"/>
                  </a:cubicBezTo>
                  <a:cubicBezTo>
                    <a:pt x="18" y="26"/>
                    <a:pt x="21" y="22"/>
                    <a:pt x="21" y="16"/>
                  </a:cubicBezTo>
                  <a:cubicBezTo>
                    <a:pt x="21" y="11"/>
                    <a:pt x="18" y="6"/>
                    <a:pt x="13" y="6"/>
                  </a:cubicBezTo>
                  <a:cubicBezTo>
                    <a:pt x="7" y="6"/>
                    <a:pt x="7" y="6"/>
                    <a:pt x="7" y="6"/>
                  </a:cubicBezTo>
                  <a:lnTo>
                    <a:pt x="7" y="26"/>
                  </a:lnTo>
                  <a:close/>
                  <a:moveTo>
                    <a:pt x="0" y="33"/>
                  </a:moveTo>
                  <a:cubicBezTo>
                    <a:pt x="0" y="0"/>
                    <a:pt x="0" y="0"/>
                    <a:pt x="0" y="0"/>
                  </a:cubicBezTo>
                  <a:cubicBezTo>
                    <a:pt x="13" y="0"/>
                    <a:pt x="13" y="0"/>
                    <a:pt x="13" y="0"/>
                  </a:cubicBezTo>
                  <a:cubicBezTo>
                    <a:pt x="22" y="0"/>
                    <a:pt x="28" y="7"/>
                    <a:pt x="28" y="16"/>
                  </a:cubicBezTo>
                  <a:cubicBezTo>
                    <a:pt x="28" y="26"/>
                    <a:pt x="22" y="33"/>
                    <a:pt x="13" y="33"/>
                  </a:cubicBezTo>
                  <a:lnTo>
                    <a:pt x="0" y="3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22" name="Google Shape;122;p4"/>
            <p:cNvSpPr/>
            <p:nvPr/>
          </p:nvSpPr>
          <p:spPr>
            <a:xfrm>
              <a:off x="-4046538" y="2063750"/>
              <a:ext cx="55563" cy="76200"/>
            </a:xfrm>
            <a:custGeom>
              <a:avLst/>
              <a:gdLst/>
              <a:ahLst/>
              <a:cxnLst/>
              <a:rect l="l" t="t" r="r" b="b"/>
              <a:pathLst>
                <a:path w="24" h="33" extrusionOk="0">
                  <a:moveTo>
                    <a:pt x="6" y="6"/>
                  </a:moveTo>
                  <a:cubicBezTo>
                    <a:pt x="6" y="15"/>
                    <a:pt x="6" y="15"/>
                    <a:pt x="6" y="15"/>
                  </a:cubicBezTo>
                  <a:cubicBezTo>
                    <a:pt x="12" y="15"/>
                    <a:pt x="12" y="15"/>
                    <a:pt x="12" y="15"/>
                  </a:cubicBezTo>
                  <a:cubicBezTo>
                    <a:pt x="15" y="15"/>
                    <a:pt x="16" y="13"/>
                    <a:pt x="16" y="11"/>
                  </a:cubicBezTo>
                  <a:cubicBezTo>
                    <a:pt x="16" y="9"/>
                    <a:pt x="15" y="6"/>
                    <a:pt x="13" y="6"/>
                  </a:cubicBezTo>
                  <a:lnTo>
                    <a:pt x="6" y="6"/>
                  </a:lnTo>
                  <a:close/>
                  <a:moveTo>
                    <a:pt x="24" y="33"/>
                  </a:moveTo>
                  <a:cubicBezTo>
                    <a:pt x="15" y="33"/>
                    <a:pt x="15" y="33"/>
                    <a:pt x="15" y="33"/>
                  </a:cubicBezTo>
                  <a:cubicBezTo>
                    <a:pt x="8" y="21"/>
                    <a:pt x="8" y="21"/>
                    <a:pt x="8" y="21"/>
                  </a:cubicBezTo>
                  <a:cubicBezTo>
                    <a:pt x="6" y="21"/>
                    <a:pt x="6" y="21"/>
                    <a:pt x="6" y="21"/>
                  </a:cubicBezTo>
                  <a:cubicBezTo>
                    <a:pt x="6" y="33"/>
                    <a:pt x="6" y="33"/>
                    <a:pt x="6" y="33"/>
                  </a:cubicBezTo>
                  <a:cubicBezTo>
                    <a:pt x="0" y="33"/>
                    <a:pt x="0" y="33"/>
                    <a:pt x="0" y="33"/>
                  </a:cubicBezTo>
                  <a:cubicBezTo>
                    <a:pt x="0" y="0"/>
                    <a:pt x="0" y="0"/>
                    <a:pt x="0" y="0"/>
                  </a:cubicBezTo>
                  <a:cubicBezTo>
                    <a:pt x="13" y="0"/>
                    <a:pt x="13" y="0"/>
                    <a:pt x="13" y="0"/>
                  </a:cubicBezTo>
                  <a:cubicBezTo>
                    <a:pt x="20" y="0"/>
                    <a:pt x="24" y="5"/>
                    <a:pt x="24" y="11"/>
                  </a:cubicBezTo>
                  <a:cubicBezTo>
                    <a:pt x="24" y="15"/>
                    <a:pt x="21" y="20"/>
                    <a:pt x="16" y="21"/>
                  </a:cubicBezTo>
                  <a:lnTo>
                    <a:pt x="24" y="3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23" name="Google Shape;123;p4"/>
            <p:cNvSpPr txBox="1"/>
            <p:nvPr/>
          </p:nvSpPr>
          <p:spPr>
            <a:xfrm>
              <a:off x="-3976669" y="2063893"/>
              <a:ext cx="16500" cy="75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24" name="Google Shape;124;p4"/>
            <p:cNvSpPr/>
            <p:nvPr/>
          </p:nvSpPr>
          <p:spPr>
            <a:xfrm>
              <a:off x="-3944938" y="2063750"/>
              <a:ext cx="65088" cy="76200"/>
            </a:xfrm>
            <a:custGeom>
              <a:avLst/>
              <a:gdLst/>
              <a:ahLst/>
              <a:cxnLst/>
              <a:rect l="l" t="t" r="r" b="b"/>
              <a:pathLst>
                <a:path w="28" h="33" extrusionOk="0">
                  <a:moveTo>
                    <a:pt x="7" y="26"/>
                  </a:moveTo>
                  <a:cubicBezTo>
                    <a:pt x="13" y="26"/>
                    <a:pt x="13" y="26"/>
                    <a:pt x="13" y="26"/>
                  </a:cubicBezTo>
                  <a:cubicBezTo>
                    <a:pt x="18" y="26"/>
                    <a:pt x="21" y="22"/>
                    <a:pt x="21" y="16"/>
                  </a:cubicBezTo>
                  <a:cubicBezTo>
                    <a:pt x="21" y="11"/>
                    <a:pt x="18" y="6"/>
                    <a:pt x="13" y="6"/>
                  </a:cubicBezTo>
                  <a:cubicBezTo>
                    <a:pt x="7" y="6"/>
                    <a:pt x="7" y="6"/>
                    <a:pt x="7" y="6"/>
                  </a:cubicBezTo>
                  <a:lnTo>
                    <a:pt x="7" y="26"/>
                  </a:lnTo>
                  <a:close/>
                  <a:moveTo>
                    <a:pt x="0" y="33"/>
                  </a:moveTo>
                  <a:cubicBezTo>
                    <a:pt x="0" y="0"/>
                    <a:pt x="0" y="0"/>
                    <a:pt x="0" y="0"/>
                  </a:cubicBezTo>
                  <a:cubicBezTo>
                    <a:pt x="13" y="0"/>
                    <a:pt x="13" y="0"/>
                    <a:pt x="13" y="0"/>
                  </a:cubicBezTo>
                  <a:cubicBezTo>
                    <a:pt x="22" y="0"/>
                    <a:pt x="28" y="7"/>
                    <a:pt x="28" y="16"/>
                  </a:cubicBezTo>
                  <a:cubicBezTo>
                    <a:pt x="28" y="26"/>
                    <a:pt x="22" y="33"/>
                    <a:pt x="13" y="33"/>
                  </a:cubicBezTo>
                  <a:lnTo>
                    <a:pt x="0" y="3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25" name="Google Shape;125;p4"/>
            <p:cNvSpPr/>
            <p:nvPr/>
          </p:nvSpPr>
          <p:spPr>
            <a:xfrm>
              <a:off x="-4170363" y="2182813"/>
              <a:ext cx="55563" cy="76200"/>
            </a:xfrm>
            <a:custGeom>
              <a:avLst/>
              <a:gdLst/>
              <a:ahLst/>
              <a:cxnLst/>
              <a:rect l="l" t="t" r="r" b="b"/>
              <a:pathLst>
                <a:path w="24" h="33" extrusionOk="0">
                  <a:moveTo>
                    <a:pt x="7" y="6"/>
                  </a:moveTo>
                  <a:cubicBezTo>
                    <a:pt x="7" y="15"/>
                    <a:pt x="7" y="15"/>
                    <a:pt x="7" y="15"/>
                  </a:cubicBezTo>
                  <a:cubicBezTo>
                    <a:pt x="13" y="15"/>
                    <a:pt x="13" y="15"/>
                    <a:pt x="13" y="15"/>
                  </a:cubicBezTo>
                  <a:cubicBezTo>
                    <a:pt x="15" y="15"/>
                    <a:pt x="17" y="13"/>
                    <a:pt x="17" y="11"/>
                  </a:cubicBezTo>
                  <a:cubicBezTo>
                    <a:pt x="17" y="9"/>
                    <a:pt x="15" y="6"/>
                    <a:pt x="13" y="6"/>
                  </a:cubicBezTo>
                  <a:lnTo>
                    <a:pt x="7" y="6"/>
                  </a:lnTo>
                  <a:close/>
                  <a:moveTo>
                    <a:pt x="0" y="0"/>
                  </a:moveTo>
                  <a:cubicBezTo>
                    <a:pt x="13" y="0"/>
                    <a:pt x="13" y="0"/>
                    <a:pt x="13" y="0"/>
                  </a:cubicBezTo>
                  <a:cubicBezTo>
                    <a:pt x="20" y="0"/>
                    <a:pt x="24" y="6"/>
                    <a:pt x="24" y="11"/>
                  </a:cubicBezTo>
                  <a:cubicBezTo>
                    <a:pt x="24" y="16"/>
                    <a:pt x="20" y="21"/>
                    <a:pt x="13" y="21"/>
                  </a:cubicBezTo>
                  <a:cubicBezTo>
                    <a:pt x="7" y="21"/>
                    <a:pt x="7" y="21"/>
                    <a:pt x="7" y="21"/>
                  </a:cubicBezTo>
                  <a:cubicBezTo>
                    <a:pt x="7" y="33"/>
                    <a:pt x="7" y="33"/>
                    <a:pt x="7" y="33"/>
                  </a:cubicBezTo>
                  <a:cubicBezTo>
                    <a:pt x="0" y="33"/>
                    <a:pt x="0" y="33"/>
                    <a:pt x="0" y="33"/>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26" name="Google Shape;126;p4"/>
            <p:cNvSpPr/>
            <p:nvPr/>
          </p:nvSpPr>
          <p:spPr>
            <a:xfrm>
              <a:off x="-4116388" y="2182813"/>
              <a:ext cx="74613" cy="76200"/>
            </a:xfrm>
            <a:custGeom>
              <a:avLst/>
              <a:gdLst/>
              <a:ahLst/>
              <a:cxnLst/>
              <a:rect l="l" t="t" r="r" b="b"/>
              <a:pathLst>
                <a:path w="47" h="48" extrusionOk="0">
                  <a:moveTo>
                    <a:pt x="28" y="28"/>
                  </a:moveTo>
                  <a:lnTo>
                    <a:pt x="23" y="12"/>
                  </a:lnTo>
                  <a:lnTo>
                    <a:pt x="19" y="28"/>
                  </a:lnTo>
                  <a:lnTo>
                    <a:pt x="28" y="28"/>
                  </a:lnTo>
                  <a:close/>
                  <a:moveTo>
                    <a:pt x="15" y="37"/>
                  </a:moveTo>
                  <a:lnTo>
                    <a:pt x="12" y="48"/>
                  </a:lnTo>
                  <a:lnTo>
                    <a:pt x="0" y="48"/>
                  </a:lnTo>
                  <a:lnTo>
                    <a:pt x="17" y="0"/>
                  </a:lnTo>
                  <a:lnTo>
                    <a:pt x="29" y="0"/>
                  </a:lnTo>
                  <a:lnTo>
                    <a:pt x="47" y="48"/>
                  </a:lnTo>
                  <a:lnTo>
                    <a:pt x="37" y="48"/>
                  </a:lnTo>
                  <a:lnTo>
                    <a:pt x="32" y="37"/>
                  </a:lnTo>
                  <a:lnTo>
                    <a:pt x="15" y="3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27" name="Google Shape;127;p4"/>
            <p:cNvSpPr/>
            <p:nvPr/>
          </p:nvSpPr>
          <p:spPr>
            <a:xfrm>
              <a:off x="-4035425" y="2182813"/>
              <a:ext cx="58738" cy="76200"/>
            </a:xfrm>
            <a:custGeom>
              <a:avLst/>
              <a:gdLst/>
              <a:ahLst/>
              <a:cxnLst/>
              <a:rect l="l" t="t" r="r" b="b"/>
              <a:pathLst>
                <a:path w="25" h="33" extrusionOk="0">
                  <a:moveTo>
                    <a:pt x="7" y="6"/>
                  </a:moveTo>
                  <a:cubicBezTo>
                    <a:pt x="7" y="15"/>
                    <a:pt x="7" y="15"/>
                    <a:pt x="7" y="15"/>
                  </a:cubicBezTo>
                  <a:cubicBezTo>
                    <a:pt x="13" y="15"/>
                    <a:pt x="13" y="15"/>
                    <a:pt x="13" y="15"/>
                  </a:cubicBezTo>
                  <a:cubicBezTo>
                    <a:pt x="16" y="15"/>
                    <a:pt x="17" y="13"/>
                    <a:pt x="17" y="11"/>
                  </a:cubicBezTo>
                  <a:cubicBezTo>
                    <a:pt x="17" y="9"/>
                    <a:pt x="16" y="6"/>
                    <a:pt x="13" y="6"/>
                  </a:cubicBezTo>
                  <a:lnTo>
                    <a:pt x="7" y="6"/>
                  </a:lnTo>
                  <a:close/>
                  <a:moveTo>
                    <a:pt x="25" y="33"/>
                  </a:moveTo>
                  <a:cubicBezTo>
                    <a:pt x="16" y="33"/>
                    <a:pt x="16" y="33"/>
                    <a:pt x="16" y="33"/>
                  </a:cubicBezTo>
                  <a:cubicBezTo>
                    <a:pt x="9" y="21"/>
                    <a:pt x="9" y="21"/>
                    <a:pt x="9" y="21"/>
                  </a:cubicBezTo>
                  <a:cubicBezTo>
                    <a:pt x="7" y="21"/>
                    <a:pt x="7" y="21"/>
                    <a:pt x="7" y="21"/>
                  </a:cubicBezTo>
                  <a:cubicBezTo>
                    <a:pt x="7" y="33"/>
                    <a:pt x="7" y="33"/>
                    <a:pt x="7" y="33"/>
                  </a:cubicBezTo>
                  <a:cubicBezTo>
                    <a:pt x="0" y="33"/>
                    <a:pt x="0" y="33"/>
                    <a:pt x="0" y="33"/>
                  </a:cubicBezTo>
                  <a:cubicBezTo>
                    <a:pt x="0" y="0"/>
                    <a:pt x="0" y="0"/>
                    <a:pt x="0" y="0"/>
                  </a:cubicBezTo>
                  <a:cubicBezTo>
                    <a:pt x="14" y="0"/>
                    <a:pt x="14" y="0"/>
                    <a:pt x="14" y="0"/>
                  </a:cubicBezTo>
                  <a:cubicBezTo>
                    <a:pt x="21" y="0"/>
                    <a:pt x="25" y="6"/>
                    <a:pt x="25" y="11"/>
                  </a:cubicBezTo>
                  <a:cubicBezTo>
                    <a:pt x="25" y="15"/>
                    <a:pt x="22" y="20"/>
                    <a:pt x="16" y="21"/>
                  </a:cubicBezTo>
                  <a:lnTo>
                    <a:pt x="25" y="3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28" name="Google Shape;128;p4"/>
            <p:cNvSpPr txBox="1"/>
            <p:nvPr/>
          </p:nvSpPr>
          <p:spPr>
            <a:xfrm>
              <a:off x="-3962941" y="2182234"/>
              <a:ext cx="13800" cy="77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29" name="Google Shape;129;p4"/>
            <p:cNvSpPr/>
            <p:nvPr/>
          </p:nvSpPr>
          <p:spPr>
            <a:xfrm>
              <a:off x="-3935413" y="2182813"/>
              <a:ext cx="55563" cy="76200"/>
            </a:xfrm>
            <a:custGeom>
              <a:avLst/>
              <a:gdLst/>
              <a:ahLst/>
              <a:cxnLst/>
              <a:rect l="l" t="t" r="r" b="b"/>
              <a:pathLst>
                <a:path w="24" h="33" extrusionOk="0">
                  <a:moveTo>
                    <a:pt x="7" y="23"/>
                  </a:moveTo>
                  <a:cubicBezTo>
                    <a:pt x="7" y="25"/>
                    <a:pt x="9" y="27"/>
                    <a:pt x="12" y="27"/>
                  </a:cubicBezTo>
                  <a:cubicBezTo>
                    <a:pt x="15" y="27"/>
                    <a:pt x="17" y="26"/>
                    <a:pt x="17" y="24"/>
                  </a:cubicBezTo>
                  <a:cubicBezTo>
                    <a:pt x="17" y="22"/>
                    <a:pt x="16" y="21"/>
                    <a:pt x="13" y="20"/>
                  </a:cubicBezTo>
                  <a:cubicBezTo>
                    <a:pt x="9" y="19"/>
                    <a:pt x="9" y="19"/>
                    <a:pt x="9" y="19"/>
                  </a:cubicBezTo>
                  <a:cubicBezTo>
                    <a:pt x="2" y="17"/>
                    <a:pt x="1" y="12"/>
                    <a:pt x="1" y="10"/>
                  </a:cubicBezTo>
                  <a:cubicBezTo>
                    <a:pt x="1" y="4"/>
                    <a:pt x="6" y="0"/>
                    <a:pt x="12" y="0"/>
                  </a:cubicBezTo>
                  <a:cubicBezTo>
                    <a:pt x="18" y="0"/>
                    <a:pt x="23" y="4"/>
                    <a:pt x="23" y="10"/>
                  </a:cubicBezTo>
                  <a:cubicBezTo>
                    <a:pt x="16" y="10"/>
                    <a:pt x="16" y="10"/>
                    <a:pt x="16" y="10"/>
                  </a:cubicBezTo>
                  <a:cubicBezTo>
                    <a:pt x="16" y="8"/>
                    <a:pt x="15" y="6"/>
                    <a:pt x="12" y="6"/>
                  </a:cubicBezTo>
                  <a:cubicBezTo>
                    <a:pt x="9" y="6"/>
                    <a:pt x="8" y="7"/>
                    <a:pt x="8" y="9"/>
                  </a:cubicBezTo>
                  <a:cubicBezTo>
                    <a:pt x="8" y="10"/>
                    <a:pt x="8" y="12"/>
                    <a:pt x="11" y="13"/>
                  </a:cubicBezTo>
                  <a:cubicBezTo>
                    <a:pt x="15" y="14"/>
                    <a:pt x="15" y="14"/>
                    <a:pt x="15" y="14"/>
                  </a:cubicBezTo>
                  <a:cubicBezTo>
                    <a:pt x="23" y="16"/>
                    <a:pt x="24" y="21"/>
                    <a:pt x="24" y="24"/>
                  </a:cubicBezTo>
                  <a:cubicBezTo>
                    <a:pt x="24" y="30"/>
                    <a:pt x="18" y="33"/>
                    <a:pt x="12" y="33"/>
                  </a:cubicBezTo>
                  <a:cubicBezTo>
                    <a:pt x="5" y="33"/>
                    <a:pt x="0" y="29"/>
                    <a:pt x="0" y="23"/>
                  </a:cubicBezTo>
                  <a:lnTo>
                    <a:pt x="7"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30" name="Google Shape;130;p4"/>
            <p:cNvSpPr/>
            <p:nvPr/>
          </p:nvSpPr>
          <p:spPr>
            <a:xfrm>
              <a:off x="-4189413" y="2301875"/>
              <a:ext cx="57150" cy="76200"/>
            </a:xfrm>
            <a:custGeom>
              <a:avLst/>
              <a:gdLst/>
              <a:ahLst/>
              <a:cxnLst/>
              <a:rect l="l" t="t" r="r" b="b"/>
              <a:pathLst>
                <a:path w="36" h="48" extrusionOk="0">
                  <a:moveTo>
                    <a:pt x="0" y="0"/>
                  </a:moveTo>
                  <a:lnTo>
                    <a:pt x="36" y="0"/>
                  </a:lnTo>
                  <a:lnTo>
                    <a:pt x="36" y="10"/>
                  </a:lnTo>
                  <a:lnTo>
                    <a:pt x="24" y="10"/>
                  </a:lnTo>
                  <a:lnTo>
                    <a:pt x="24" y="48"/>
                  </a:lnTo>
                  <a:lnTo>
                    <a:pt x="14" y="48"/>
                  </a:lnTo>
                  <a:lnTo>
                    <a:pt x="14" y="10"/>
                  </a:lnTo>
                  <a:lnTo>
                    <a:pt x="0" y="10"/>
                  </a:ln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31" name="Google Shape;131;p4"/>
            <p:cNvSpPr/>
            <p:nvPr/>
          </p:nvSpPr>
          <p:spPr>
            <a:xfrm>
              <a:off x="-4121150" y="2301875"/>
              <a:ext cx="60325" cy="76200"/>
            </a:xfrm>
            <a:custGeom>
              <a:avLst/>
              <a:gdLst/>
              <a:ahLst/>
              <a:cxnLst/>
              <a:rect l="l" t="t" r="r" b="b"/>
              <a:pathLst>
                <a:path w="26" h="33" extrusionOk="0">
                  <a:moveTo>
                    <a:pt x="19" y="21"/>
                  </a:moveTo>
                  <a:cubicBezTo>
                    <a:pt x="19" y="0"/>
                    <a:pt x="19" y="0"/>
                    <a:pt x="19" y="0"/>
                  </a:cubicBezTo>
                  <a:cubicBezTo>
                    <a:pt x="26" y="0"/>
                    <a:pt x="26" y="0"/>
                    <a:pt x="26" y="0"/>
                  </a:cubicBezTo>
                  <a:cubicBezTo>
                    <a:pt x="26" y="21"/>
                    <a:pt x="26" y="21"/>
                    <a:pt x="26" y="21"/>
                  </a:cubicBezTo>
                  <a:cubicBezTo>
                    <a:pt x="26" y="29"/>
                    <a:pt x="20" y="33"/>
                    <a:pt x="13" y="33"/>
                  </a:cubicBezTo>
                  <a:cubicBezTo>
                    <a:pt x="6" y="33"/>
                    <a:pt x="0" y="29"/>
                    <a:pt x="0" y="21"/>
                  </a:cubicBezTo>
                  <a:cubicBezTo>
                    <a:pt x="0" y="0"/>
                    <a:pt x="0" y="0"/>
                    <a:pt x="0" y="0"/>
                  </a:cubicBezTo>
                  <a:cubicBezTo>
                    <a:pt x="7" y="0"/>
                    <a:pt x="7" y="0"/>
                    <a:pt x="7" y="0"/>
                  </a:cubicBezTo>
                  <a:cubicBezTo>
                    <a:pt x="7" y="21"/>
                    <a:pt x="7" y="21"/>
                    <a:pt x="7" y="21"/>
                  </a:cubicBezTo>
                  <a:cubicBezTo>
                    <a:pt x="7" y="25"/>
                    <a:pt x="10" y="27"/>
                    <a:pt x="13" y="27"/>
                  </a:cubicBezTo>
                  <a:cubicBezTo>
                    <a:pt x="16" y="27"/>
                    <a:pt x="19" y="25"/>
                    <a:pt x="19" y="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32" name="Google Shape;132;p4"/>
            <p:cNvSpPr/>
            <p:nvPr/>
          </p:nvSpPr>
          <p:spPr>
            <a:xfrm>
              <a:off x="-4044950" y="2301875"/>
              <a:ext cx="57150" cy="76200"/>
            </a:xfrm>
            <a:custGeom>
              <a:avLst/>
              <a:gdLst/>
              <a:ahLst/>
              <a:cxnLst/>
              <a:rect l="l" t="t" r="r" b="b"/>
              <a:pathLst>
                <a:path w="24" h="33" extrusionOk="0">
                  <a:moveTo>
                    <a:pt x="7" y="6"/>
                  </a:moveTo>
                  <a:cubicBezTo>
                    <a:pt x="7" y="16"/>
                    <a:pt x="7" y="16"/>
                    <a:pt x="7" y="16"/>
                  </a:cubicBezTo>
                  <a:cubicBezTo>
                    <a:pt x="13" y="16"/>
                    <a:pt x="13" y="16"/>
                    <a:pt x="13" y="16"/>
                  </a:cubicBezTo>
                  <a:cubicBezTo>
                    <a:pt x="15" y="16"/>
                    <a:pt x="17" y="13"/>
                    <a:pt x="17" y="11"/>
                  </a:cubicBezTo>
                  <a:cubicBezTo>
                    <a:pt x="17" y="9"/>
                    <a:pt x="15" y="6"/>
                    <a:pt x="13" y="6"/>
                  </a:cubicBezTo>
                  <a:lnTo>
                    <a:pt x="7" y="6"/>
                  </a:lnTo>
                  <a:close/>
                  <a:moveTo>
                    <a:pt x="24" y="33"/>
                  </a:moveTo>
                  <a:cubicBezTo>
                    <a:pt x="16" y="33"/>
                    <a:pt x="16" y="33"/>
                    <a:pt x="16" y="33"/>
                  </a:cubicBezTo>
                  <a:cubicBezTo>
                    <a:pt x="8" y="22"/>
                    <a:pt x="8" y="22"/>
                    <a:pt x="8" y="22"/>
                  </a:cubicBezTo>
                  <a:cubicBezTo>
                    <a:pt x="7" y="22"/>
                    <a:pt x="7" y="22"/>
                    <a:pt x="7" y="22"/>
                  </a:cubicBezTo>
                  <a:cubicBezTo>
                    <a:pt x="7" y="33"/>
                    <a:pt x="7" y="33"/>
                    <a:pt x="7" y="33"/>
                  </a:cubicBezTo>
                  <a:cubicBezTo>
                    <a:pt x="0" y="33"/>
                    <a:pt x="0" y="33"/>
                    <a:pt x="0" y="33"/>
                  </a:cubicBezTo>
                  <a:cubicBezTo>
                    <a:pt x="0" y="0"/>
                    <a:pt x="0" y="0"/>
                    <a:pt x="0" y="0"/>
                  </a:cubicBezTo>
                  <a:cubicBezTo>
                    <a:pt x="13" y="0"/>
                    <a:pt x="13" y="0"/>
                    <a:pt x="13" y="0"/>
                  </a:cubicBezTo>
                  <a:cubicBezTo>
                    <a:pt x="21" y="0"/>
                    <a:pt x="24" y="6"/>
                    <a:pt x="24" y="11"/>
                  </a:cubicBezTo>
                  <a:cubicBezTo>
                    <a:pt x="24" y="16"/>
                    <a:pt x="21" y="20"/>
                    <a:pt x="16" y="21"/>
                  </a:cubicBezTo>
                  <a:lnTo>
                    <a:pt x="24" y="3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33" name="Google Shape;133;p4"/>
            <p:cNvSpPr txBox="1"/>
            <p:nvPr/>
          </p:nvSpPr>
          <p:spPr>
            <a:xfrm>
              <a:off x="-3975296" y="2301950"/>
              <a:ext cx="17700" cy="75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34" name="Google Shape;134;p4"/>
            <p:cNvSpPr/>
            <p:nvPr/>
          </p:nvSpPr>
          <p:spPr>
            <a:xfrm>
              <a:off x="-3940175" y="2301875"/>
              <a:ext cx="57150" cy="76200"/>
            </a:xfrm>
            <a:custGeom>
              <a:avLst/>
              <a:gdLst/>
              <a:ahLst/>
              <a:cxnLst/>
              <a:rect l="l" t="t" r="r" b="b"/>
              <a:pathLst>
                <a:path w="36" h="48" extrusionOk="0">
                  <a:moveTo>
                    <a:pt x="36" y="48"/>
                  </a:moveTo>
                  <a:lnTo>
                    <a:pt x="27" y="48"/>
                  </a:lnTo>
                  <a:lnTo>
                    <a:pt x="9" y="19"/>
                  </a:lnTo>
                  <a:lnTo>
                    <a:pt x="9" y="48"/>
                  </a:lnTo>
                  <a:lnTo>
                    <a:pt x="0" y="48"/>
                  </a:lnTo>
                  <a:lnTo>
                    <a:pt x="0" y="0"/>
                  </a:lnTo>
                  <a:lnTo>
                    <a:pt x="9" y="0"/>
                  </a:lnTo>
                  <a:lnTo>
                    <a:pt x="25" y="29"/>
                  </a:lnTo>
                  <a:lnTo>
                    <a:pt x="25" y="0"/>
                  </a:lnTo>
                  <a:lnTo>
                    <a:pt x="36" y="0"/>
                  </a:lnTo>
                  <a:lnTo>
                    <a:pt x="36" y="4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35" name="Google Shape;135;p4"/>
            <p:cNvSpPr/>
            <p:nvPr/>
          </p:nvSpPr>
          <p:spPr>
            <a:xfrm>
              <a:off x="-4341813" y="2422525"/>
              <a:ext cx="96838" cy="74613"/>
            </a:xfrm>
            <a:custGeom>
              <a:avLst/>
              <a:gdLst/>
              <a:ahLst/>
              <a:cxnLst/>
              <a:rect l="l" t="t" r="r" b="b"/>
              <a:pathLst>
                <a:path w="42" h="32" extrusionOk="0">
                  <a:moveTo>
                    <a:pt x="34" y="0"/>
                  </a:moveTo>
                  <a:cubicBezTo>
                    <a:pt x="42" y="0"/>
                    <a:pt x="42" y="0"/>
                    <a:pt x="42" y="0"/>
                  </a:cubicBezTo>
                  <a:cubicBezTo>
                    <a:pt x="31" y="32"/>
                    <a:pt x="31" y="32"/>
                    <a:pt x="31" y="32"/>
                  </a:cubicBezTo>
                  <a:cubicBezTo>
                    <a:pt x="25" y="32"/>
                    <a:pt x="25" y="32"/>
                    <a:pt x="25" y="32"/>
                  </a:cubicBezTo>
                  <a:cubicBezTo>
                    <a:pt x="21" y="15"/>
                    <a:pt x="21" y="15"/>
                    <a:pt x="21" y="15"/>
                  </a:cubicBezTo>
                  <a:cubicBezTo>
                    <a:pt x="16" y="32"/>
                    <a:pt x="16" y="32"/>
                    <a:pt x="16" y="32"/>
                  </a:cubicBezTo>
                  <a:cubicBezTo>
                    <a:pt x="11" y="32"/>
                    <a:pt x="11" y="32"/>
                    <a:pt x="11" y="32"/>
                  </a:cubicBezTo>
                  <a:cubicBezTo>
                    <a:pt x="0" y="0"/>
                    <a:pt x="0" y="0"/>
                    <a:pt x="0" y="0"/>
                  </a:cubicBezTo>
                  <a:cubicBezTo>
                    <a:pt x="7" y="0"/>
                    <a:pt x="7" y="0"/>
                    <a:pt x="7" y="0"/>
                  </a:cubicBezTo>
                  <a:cubicBezTo>
                    <a:pt x="14" y="20"/>
                    <a:pt x="14" y="20"/>
                    <a:pt x="14" y="20"/>
                  </a:cubicBezTo>
                  <a:cubicBezTo>
                    <a:pt x="15" y="15"/>
                    <a:pt x="16" y="9"/>
                    <a:pt x="18" y="4"/>
                  </a:cubicBezTo>
                  <a:cubicBezTo>
                    <a:pt x="24" y="4"/>
                    <a:pt x="24" y="4"/>
                    <a:pt x="24" y="4"/>
                  </a:cubicBezTo>
                  <a:cubicBezTo>
                    <a:pt x="28" y="20"/>
                    <a:pt x="28" y="20"/>
                    <a:pt x="28" y="20"/>
                  </a:cubicBezTo>
                  <a:lnTo>
                    <a:pt x="3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36" name="Google Shape;136;p4"/>
            <p:cNvSpPr/>
            <p:nvPr/>
          </p:nvSpPr>
          <p:spPr>
            <a:xfrm>
              <a:off x="-4249738" y="2422525"/>
              <a:ext cx="74613" cy="74613"/>
            </a:xfrm>
            <a:custGeom>
              <a:avLst/>
              <a:gdLst/>
              <a:ahLst/>
              <a:cxnLst/>
              <a:rect l="l" t="t" r="r" b="b"/>
              <a:pathLst>
                <a:path w="47" h="47" extrusionOk="0">
                  <a:moveTo>
                    <a:pt x="28" y="26"/>
                  </a:moveTo>
                  <a:lnTo>
                    <a:pt x="24" y="10"/>
                  </a:lnTo>
                  <a:lnTo>
                    <a:pt x="19" y="26"/>
                  </a:lnTo>
                  <a:lnTo>
                    <a:pt x="28" y="26"/>
                  </a:lnTo>
                  <a:close/>
                  <a:moveTo>
                    <a:pt x="15" y="35"/>
                  </a:moveTo>
                  <a:lnTo>
                    <a:pt x="11" y="47"/>
                  </a:lnTo>
                  <a:lnTo>
                    <a:pt x="0" y="47"/>
                  </a:lnTo>
                  <a:lnTo>
                    <a:pt x="18" y="0"/>
                  </a:lnTo>
                  <a:lnTo>
                    <a:pt x="30" y="0"/>
                  </a:lnTo>
                  <a:lnTo>
                    <a:pt x="47" y="47"/>
                  </a:lnTo>
                  <a:lnTo>
                    <a:pt x="36" y="47"/>
                  </a:lnTo>
                  <a:lnTo>
                    <a:pt x="33" y="35"/>
                  </a:lnTo>
                  <a:lnTo>
                    <a:pt x="15" y="3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37" name="Google Shape;137;p4"/>
            <p:cNvSpPr/>
            <p:nvPr/>
          </p:nvSpPr>
          <p:spPr>
            <a:xfrm>
              <a:off x="-4167188" y="2422525"/>
              <a:ext cx="55563" cy="74613"/>
            </a:xfrm>
            <a:custGeom>
              <a:avLst/>
              <a:gdLst/>
              <a:ahLst/>
              <a:cxnLst/>
              <a:rect l="l" t="t" r="r" b="b"/>
              <a:pathLst>
                <a:path w="24" h="32" extrusionOk="0">
                  <a:moveTo>
                    <a:pt x="7" y="6"/>
                  </a:moveTo>
                  <a:cubicBezTo>
                    <a:pt x="7" y="15"/>
                    <a:pt x="7" y="15"/>
                    <a:pt x="7" y="15"/>
                  </a:cubicBezTo>
                  <a:cubicBezTo>
                    <a:pt x="13" y="15"/>
                    <a:pt x="13" y="15"/>
                    <a:pt x="13" y="15"/>
                  </a:cubicBezTo>
                  <a:cubicBezTo>
                    <a:pt x="16" y="15"/>
                    <a:pt x="17" y="12"/>
                    <a:pt x="17" y="10"/>
                  </a:cubicBezTo>
                  <a:cubicBezTo>
                    <a:pt x="17" y="8"/>
                    <a:pt x="16" y="6"/>
                    <a:pt x="13" y="6"/>
                  </a:cubicBezTo>
                  <a:lnTo>
                    <a:pt x="7" y="6"/>
                  </a:lnTo>
                  <a:close/>
                  <a:moveTo>
                    <a:pt x="24" y="32"/>
                  </a:moveTo>
                  <a:cubicBezTo>
                    <a:pt x="16" y="32"/>
                    <a:pt x="16" y="32"/>
                    <a:pt x="16" y="32"/>
                  </a:cubicBezTo>
                  <a:cubicBezTo>
                    <a:pt x="9" y="21"/>
                    <a:pt x="9" y="21"/>
                    <a:pt x="9" y="21"/>
                  </a:cubicBezTo>
                  <a:cubicBezTo>
                    <a:pt x="7" y="21"/>
                    <a:pt x="7" y="21"/>
                    <a:pt x="7" y="21"/>
                  </a:cubicBezTo>
                  <a:cubicBezTo>
                    <a:pt x="7" y="32"/>
                    <a:pt x="7" y="32"/>
                    <a:pt x="7" y="32"/>
                  </a:cubicBezTo>
                  <a:cubicBezTo>
                    <a:pt x="0" y="32"/>
                    <a:pt x="0" y="32"/>
                    <a:pt x="0" y="32"/>
                  </a:cubicBezTo>
                  <a:cubicBezTo>
                    <a:pt x="0" y="0"/>
                    <a:pt x="0" y="0"/>
                    <a:pt x="0" y="0"/>
                  </a:cubicBezTo>
                  <a:cubicBezTo>
                    <a:pt x="14" y="0"/>
                    <a:pt x="14" y="0"/>
                    <a:pt x="14" y="0"/>
                  </a:cubicBezTo>
                  <a:cubicBezTo>
                    <a:pt x="21" y="0"/>
                    <a:pt x="24" y="5"/>
                    <a:pt x="24" y="10"/>
                  </a:cubicBezTo>
                  <a:cubicBezTo>
                    <a:pt x="24" y="15"/>
                    <a:pt x="22" y="19"/>
                    <a:pt x="16" y="21"/>
                  </a:cubicBezTo>
                  <a:lnTo>
                    <a:pt x="24" y="3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38" name="Google Shape;138;p4"/>
            <p:cNvSpPr/>
            <p:nvPr/>
          </p:nvSpPr>
          <p:spPr>
            <a:xfrm>
              <a:off x="-4100513" y="2419350"/>
              <a:ext cx="53975" cy="79375"/>
            </a:xfrm>
            <a:custGeom>
              <a:avLst/>
              <a:gdLst/>
              <a:ahLst/>
              <a:cxnLst/>
              <a:rect l="l" t="t" r="r" b="b"/>
              <a:pathLst>
                <a:path w="23" h="34" extrusionOk="0">
                  <a:moveTo>
                    <a:pt x="7" y="24"/>
                  </a:moveTo>
                  <a:cubicBezTo>
                    <a:pt x="7" y="26"/>
                    <a:pt x="8" y="28"/>
                    <a:pt x="12" y="28"/>
                  </a:cubicBezTo>
                  <a:cubicBezTo>
                    <a:pt x="14" y="28"/>
                    <a:pt x="16" y="26"/>
                    <a:pt x="16" y="24"/>
                  </a:cubicBezTo>
                  <a:cubicBezTo>
                    <a:pt x="16" y="23"/>
                    <a:pt x="16" y="21"/>
                    <a:pt x="12" y="20"/>
                  </a:cubicBezTo>
                  <a:cubicBezTo>
                    <a:pt x="8" y="19"/>
                    <a:pt x="8" y="19"/>
                    <a:pt x="8" y="19"/>
                  </a:cubicBezTo>
                  <a:cubicBezTo>
                    <a:pt x="1" y="17"/>
                    <a:pt x="0" y="13"/>
                    <a:pt x="0" y="10"/>
                  </a:cubicBezTo>
                  <a:cubicBezTo>
                    <a:pt x="0" y="4"/>
                    <a:pt x="5" y="0"/>
                    <a:pt x="11" y="0"/>
                  </a:cubicBezTo>
                  <a:cubicBezTo>
                    <a:pt x="18" y="0"/>
                    <a:pt x="22" y="4"/>
                    <a:pt x="22" y="10"/>
                  </a:cubicBezTo>
                  <a:cubicBezTo>
                    <a:pt x="15" y="10"/>
                    <a:pt x="15" y="10"/>
                    <a:pt x="15" y="10"/>
                  </a:cubicBezTo>
                  <a:cubicBezTo>
                    <a:pt x="15" y="8"/>
                    <a:pt x="14" y="7"/>
                    <a:pt x="11" y="7"/>
                  </a:cubicBezTo>
                  <a:cubicBezTo>
                    <a:pt x="9" y="7"/>
                    <a:pt x="7" y="8"/>
                    <a:pt x="7" y="10"/>
                  </a:cubicBezTo>
                  <a:cubicBezTo>
                    <a:pt x="7" y="11"/>
                    <a:pt x="7" y="12"/>
                    <a:pt x="10" y="13"/>
                  </a:cubicBezTo>
                  <a:cubicBezTo>
                    <a:pt x="14" y="14"/>
                    <a:pt x="14" y="14"/>
                    <a:pt x="14" y="14"/>
                  </a:cubicBezTo>
                  <a:cubicBezTo>
                    <a:pt x="22" y="17"/>
                    <a:pt x="23" y="21"/>
                    <a:pt x="23" y="24"/>
                  </a:cubicBezTo>
                  <a:cubicBezTo>
                    <a:pt x="23" y="31"/>
                    <a:pt x="17" y="34"/>
                    <a:pt x="12" y="34"/>
                  </a:cubicBezTo>
                  <a:cubicBezTo>
                    <a:pt x="4" y="34"/>
                    <a:pt x="0" y="29"/>
                    <a:pt x="0" y="24"/>
                  </a:cubicBezTo>
                  <a:lnTo>
                    <a:pt x="7"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39" name="Google Shape;139;p4"/>
            <p:cNvSpPr/>
            <p:nvPr/>
          </p:nvSpPr>
          <p:spPr>
            <a:xfrm>
              <a:off x="-4041775" y="2422525"/>
              <a:ext cx="74613" cy="74613"/>
            </a:xfrm>
            <a:custGeom>
              <a:avLst/>
              <a:gdLst/>
              <a:ahLst/>
              <a:cxnLst/>
              <a:rect l="l" t="t" r="r" b="b"/>
              <a:pathLst>
                <a:path w="47" h="47" extrusionOk="0">
                  <a:moveTo>
                    <a:pt x="28" y="26"/>
                  </a:moveTo>
                  <a:lnTo>
                    <a:pt x="23" y="10"/>
                  </a:lnTo>
                  <a:lnTo>
                    <a:pt x="17" y="26"/>
                  </a:lnTo>
                  <a:lnTo>
                    <a:pt x="28" y="26"/>
                  </a:lnTo>
                  <a:close/>
                  <a:moveTo>
                    <a:pt x="14" y="35"/>
                  </a:moveTo>
                  <a:lnTo>
                    <a:pt x="10" y="47"/>
                  </a:lnTo>
                  <a:lnTo>
                    <a:pt x="0" y="47"/>
                  </a:lnTo>
                  <a:lnTo>
                    <a:pt x="17" y="0"/>
                  </a:lnTo>
                  <a:lnTo>
                    <a:pt x="28" y="0"/>
                  </a:lnTo>
                  <a:lnTo>
                    <a:pt x="47" y="47"/>
                  </a:lnTo>
                  <a:lnTo>
                    <a:pt x="35" y="47"/>
                  </a:lnTo>
                  <a:lnTo>
                    <a:pt x="31" y="35"/>
                  </a:lnTo>
                  <a:lnTo>
                    <a:pt x="14" y="3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40" name="Google Shape;140;p4"/>
            <p:cNvSpPr/>
            <p:nvPr/>
          </p:nvSpPr>
          <p:spPr>
            <a:xfrm>
              <a:off x="-3971925" y="2422525"/>
              <a:ext cx="96838" cy="74613"/>
            </a:xfrm>
            <a:custGeom>
              <a:avLst/>
              <a:gdLst/>
              <a:ahLst/>
              <a:cxnLst/>
              <a:rect l="l" t="t" r="r" b="b"/>
              <a:pathLst>
                <a:path w="42" h="32" extrusionOk="0">
                  <a:moveTo>
                    <a:pt x="34" y="0"/>
                  </a:moveTo>
                  <a:cubicBezTo>
                    <a:pt x="42" y="0"/>
                    <a:pt x="42" y="0"/>
                    <a:pt x="42" y="0"/>
                  </a:cubicBezTo>
                  <a:cubicBezTo>
                    <a:pt x="31" y="32"/>
                    <a:pt x="31" y="32"/>
                    <a:pt x="31" y="32"/>
                  </a:cubicBezTo>
                  <a:cubicBezTo>
                    <a:pt x="25" y="32"/>
                    <a:pt x="25" y="32"/>
                    <a:pt x="25" y="32"/>
                  </a:cubicBezTo>
                  <a:cubicBezTo>
                    <a:pt x="21" y="15"/>
                    <a:pt x="21" y="15"/>
                    <a:pt x="21" y="15"/>
                  </a:cubicBezTo>
                  <a:cubicBezTo>
                    <a:pt x="16" y="32"/>
                    <a:pt x="16" y="32"/>
                    <a:pt x="16" y="32"/>
                  </a:cubicBezTo>
                  <a:cubicBezTo>
                    <a:pt x="11" y="32"/>
                    <a:pt x="11" y="32"/>
                    <a:pt x="11" y="32"/>
                  </a:cubicBezTo>
                  <a:cubicBezTo>
                    <a:pt x="0" y="0"/>
                    <a:pt x="0" y="0"/>
                    <a:pt x="0" y="0"/>
                  </a:cubicBezTo>
                  <a:cubicBezTo>
                    <a:pt x="7" y="0"/>
                    <a:pt x="7" y="0"/>
                    <a:pt x="7" y="0"/>
                  </a:cubicBezTo>
                  <a:cubicBezTo>
                    <a:pt x="14" y="20"/>
                    <a:pt x="14" y="20"/>
                    <a:pt x="14" y="20"/>
                  </a:cubicBezTo>
                  <a:cubicBezTo>
                    <a:pt x="15" y="15"/>
                    <a:pt x="17" y="9"/>
                    <a:pt x="18" y="4"/>
                  </a:cubicBezTo>
                  <a:cubicBezTo>
                    <a:pt x="24" y="4"/>
                    <a:pt x="24" y="4"/>
                    <a:pt x="24" y="4"/>
                  </a:cubicBezTo>
                  <a:cubicBezTo>
                    <a:pt x="28" y="20"/>
                    <a:pt x="28" y="20"/>
                    <a:pt x="28" y="20"/>
                  </a:cubicBezTo>
                  <a:lnTo>
                    <a:pt x="3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1578372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1 1">
  <p:cSld name="Title Slide 1 1">
    <p:spTree>
      <p:nvGrpSpPr>
        <p:cNvPr id="1" name="Shape 58"/>
        <p:cNvGrpSpPr/>
        <p:nvPr/>
      </p:nvGrpSpPr>
      <p:grpSpPr>
        <a:xfrm>
          <a:off x="0" y="0"/>
          <a:ext cx="0" cy="0"/>
          <a:chOff x="0" y="0"/>
          <a:chExt cx="0" cy="0"/>
        </a:xfrm>
      </p:grpSpPr>
      <p:pic>
        <p:nvPicPr>
          <p:cNvPr id="59" name="Google Shape;59;p3"/>
          <p:cNvPicPr preferRelativeResize="0"/>
          <p:nvPr/>
        </p:nvPicPr>
        <p:blipFill rotWithShape="1">
          <a:blip r:embed="rId2">
            <a:alphaModFix/>
          </a:blip>
          <a:srcRect l="46605" r="23140"/>
          <a:stretch/>
        </p:blipFill>
        <p:spPr>
          <a:xfrm rot="5400000">
            <a:off x="3696467" y="1029466"/>
            <a:ext cx="4799061" cy="6858000"/>
          </a:xfrm>
          <a:prstGeom prst="rect">
            <a:avLst/>
          </a:prstGeom>
          <a:noFill/>
          <a:ln>
            <a:noFill/>
          </a:ln>
        </p:spPr>
      </p:pic>
      <p:pic>
        <p:nvPicPr>
          <p:cNvPr id="60" name="Google Shape;60;p3"/>
          <p:cNvPicPr preferRelativeResize="0"/>
          <p:nvPr/>
        </p:nvPicPr>
        <p:blipFill rotWithShape="1">
          <a:blip r:embed="rId2">
            <a:alphaModFix/>
          </a:blip>
          <a:srcRect l="46605" r="23140"/>
          <a:stretch/>
        </p:blipFill>
        <p:spPr>
          <a:xfrm rot="10800000">
            <a:off x="1" y="0"/>
            <a:ext cx="4799061" cy="6858000"/>
          </a:xfrm>
          <a:prstGeom prst="rect">
            <a:avLst/>
          </a:prstGeom>
          <a:noFill/>
          <a:ln>
            <a:noFill/>
          </a:ln>
        </p:spPr>
      </p:pic>
      <p:pic>
        <p:nvPicPr>
          <p:cNvPr id="61" name="Google Shape;61;p3"/>
          <p:cNvPicPr preferRelativeResize="0"/>
          <p:nvPr/>
        </p:nvPicPr>
        <p:blipFill rotWithShape="1">
          <a:blip r:embed="rId2">
            <a:alphaModFix/>
          </a:blip>
          <a:srcRect l="46605" r="23140"/>
          <a:stretch/>
        </p:blipFill>
        <p:spPr>
          <a:xfrm rot="-5400000">
            <a:off x="1334267" y="-1029466"/>
            <a:ext cx="4799061" cy="6858000"/>
          </a:xfrm>
          <a:prstGeom prst="rect">
            <a:avLst/>
          </a:prstGeom>
          <a:noFill/>
          <a:ln>
            <a:noFill/>
          </a:ln>
        </p:spPr>
      </p:pic>
      <p:pic>
        <p:nvPicPr>
          <p:cNvPr id="62" name="Google Shape;62;p3"/>
          <p:cNvPicPr preferRelativeResize="0"/>
          <p:nvPr/>
        </p:nvPicPr>
        <p:blipFill>
          <a:blip r:embed="rId3">
            <a:alphaModFix/>
          </a:blip>
          <a:stretch>
            <a:fillRect/>
          </a:stretch>
        </p:blipFill>
        <p:spPr>
          <a:xfrm>
            <a:off x="4800400" y="203201"/>
            <a:ext cx="2592532" cy="1103200"/>
          </a:xfrm>
          <a:prstGeom prst="rect">
            <a:avLst/>
          </a:prstGeom>
          <a:noFill/>
          <a:ln>
            <a:noFill/>
          </a:ln>
        </p:spPr>
      </p:pic>
      <p:sp>
        <p:nvSpPr>
          <p:cNvPr id="63" name="Google Shape;63;p3"/>
          <p:cNvSpPr/>
          <p:nvPr/>
        </p:nvSpPr>
        <p:spPr>
          <a:xfrm>
            <a:off x="203200" y="203200"/>
            <a:ext cx="11785500" cy="6451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4" name="Google Shape;64;p3"/>
          <p:cNvSpPr txBox="1">
            <a:spLocks noGrp="1"/>
          </p:cNvSpPr>
          <p:nvPr>
            <p:ph type="ctrTitle"/>
          </p:nvPr>
        </p:nvSpPr>
        <p:spPr>
          <a:xfrm>
            <a:off x="554800" y="203200"/>
            <a:ext cx="11082300" cy="674700"/>
          </a:xfrm>
          <a:prstGeom prst="rect">
            <a:avLst/>
          </a:prstGeom>
          <a:noFill/>
          <a:ln>
            <a:noFill/>
          </a:ln>
        </p:spPr>
        <p:txBody>
          <a:bodyPr spcFirstLastPara="1" wrap="square" lIns="0" tIns="0" rIns="0" bIns="0" anchor="b" anchorCtr="0">
            <a:noAutofit/>
          </a:bodyPr>
          <a:lstStyle>
            <a:lvl1pPr lvl="0" algn="l" rtl="0">
              <a:spcBef>
                <a:spcPts val="0"/>
              </a:spcBef>
              <a:spcAft>
                <a:spcPts val="0"/>
              </a:spcAft>
              <a:buClr>
                <a:schemeClr val="dk1"/>
              </a:buClr>
              <a:buSzPts val="4000"/>
              <a:buNone/>
              <a:defRPr sz="4000" b="1" i="0">
                <a:solidFill>
                  <a:schemeClr val="dk1"/>
                </a:solidFill>
                <a:latin typeface="Gill Sans"/>
                <a:ea typeface="Gill Sans"/>
                <a:cs typeface="Gill Sans"/>
                <a:sym typeface="Gill Sans"/>
              </a:defRPr>
            </a:lvl1pPr>
            <a:lvl2pPr lvl="1" algn="l" rtl="0">
              <a:spcBef>
                <a:spcPts val="0"/>
              </a:spcBef>
              <a:spcAft>
                <a:spcPts val="0"/>
              </a:spcAft>
              <a:buClr>
                <a:schemeClr val="dk1"/>
              </a:buClr>
              <a:buSzPts val="1900"/>
              <a:buNone/>
              <a:defRPr sz="1900">
                <a:solidFill>
                  <a:schemeClr val="dk1"/>
                </a:solidFill>
              </a:defRPr>
            </a:lvl2pPr>
            <a:lvl3pPr lvl="2" algn="l" rtl="0">
              <a:spcBef>
                <a:spcPts val="0"/>
              </a:spcBef>
              <a:spcAft>
                <a:spcPts val="0"/>
              </a:spcAft>
              <a:buClr>
                <a:schemeClr val="dk1"/>
              </a:buClr>
              <a:buSzPts val="1900"/>
              <a:buNone/>
              <a:defRPr sz="1900">
                <a:solidFill>
                  <a:schemeClr val="dk1"/>
                </a:solidFill>
              </a:defRPr>
            </a:lvl3pPr>
            <a:lvl4pPr lvl="3" algn="l" rtl="0">
              <a:spcBef>
                <a:spcPts val="0"/>
              </a:spcBef>
              <a:spcAft>
                <a:spcPts val="0"/>
              </a:spcAft>
              <a:buClr>
                <a:schemeClr val="dk1"/>
              </a:buClr>
              <a:buSzPts val="1900"/>
              <a:buNone/>
              <a:defRPr sz="1900">
                <a:solidFill>
                  <a:schemeClr val="dk1"/>
                </a:solidFill>
              </a:defRPr>
            </a:lvl4pPr>
            <a:lvl5pPr lvl="4" algn="l" rtl="0">
              <a:spcBef>
                <a:spcPts val="0"/>
              </a:spcBef>
              <a:spcAft>
                <a:spcPts val="0"/>
              </a:spcAft>
              <a:buClr>
                <a:schemeClr val="dk1"/>
              </a:buClr>
              <a:buSzPts val="1900"/>
              <a:buNone/>
              <a:defRPr sz="1900">
                <a:solidFill>
                  <a:schemeClr val="dk1"/>
                </a:solidFill>
              </a:defRPr>
            </a:lvl5pPr>
            <a:lvl6pPr lvl="5" algn="l" rtl="0">
              <a:spcBef>
                <a:spcPts val="0"/>
              </a:spcBef>
              <a:spcAft>
                <a:spcPts val="0"/>
              </a:spcAft>
              <a:buClr>
                <a:schemeClr val="dk1"/>
              </a:buClr>
              <a:buSzPts val="1900"/>
              <a:buNone/>
              <a:defRPr sz="1900">
                <a:solidFill>
                  <a:schemeClr val="dk1"/>
                </a:solidFill>
              </a:defRPr>
            </a:lvl6pPr>
            <a:lvl7pPr lvl="6" algn="l" rtl="0">
              <a:spcBef>
                <a:spcPts val="0"/>
              </a:spcBef>
              <a:spcAft>
                <a:spcPts val="0"/>
              </a:spcAft>
              <a:buClr>
                <a:schemeClr val="dk1"/>
              </a:buClr>
              <a:buSzPts val="1900"/>
              <a:buNone/>
              <a:defRPr sz="1900">
                <a:solidFill>
                  <a:schemeClr val="dk1"/>
                </a:solidFill>
              </a:defRPr>
            </a:lvl7pPr>
            <a:lvl8pPr lvl="7" algn="l" rtl="0">
              <a:spcBef>
                <a:spcPts val="0"/>
              </a:spcBef>
              <a:spcAft>
                <a:spcPts val="0"/>
              </a:spcAft>
              <a:buClr>
                <a:schemeClr val="dk1"/>
              </a:buClr>
              <a:buSzPts val="1900"/>
              <a:buNone/>
              <a:defRPr sz="1900">
                <a:solidFill>
                  <a:schemeClr val="dk1"/>
                </a:solidFill>
              </a:defRPr>
            </a:lvl8pPr>
            <a:lvl9pPr lvl="8" algn="l" rtl="0">
              <a:spcBef>
                <a:spcPts val="0"/>
              </a:spcBef>
              <a:spcAft>
                <a:spcPts val="0"/>
              </a:spcAft>
              <a:buClr>
                <a:schemeClr val="dk1"/>
              </a:buClr>
              <a:buSzPts val="1900"/>
              <a:buNone/>
              <a:defRPr sz="1900">
                <a:solidFill>
                  <a:schemeClr val="dk1"/>
                </a:solidFill>
              </a:defRPr>
            </a:lvl9pPr>
          </a:lstStyle>
          <a:p>
            <a:endParaRPr/>
          </a:p>
        </p:txBody>
      </p:sp>
      <p:sp>
        <p:nvSpPr>
          <p:cNvPr id="65" name="Google Shape;65;p3"/>
          <p:cNvSpPr txBox="1">
            <a:spLocks noGrp="1"/>
          </p:cNvSpPr>
          <p:nvPr>
            <p:ph type="subTitle" idx="1"/>
          </p:nvPr>
        </p:nvSpPr>
        <p:spPr>
          <a:xfrm>
            <a:off x="554800" y="877900"/>
            <a:ext cx="11082300" cy="358200"/>
          </a:xfrm>
          <a:prstGeom prst="rect">
            <a:avLst/>
          </a:prstGeom>
          <a:noFill/>
          <a:ln>
            <a:noFill/>
          </a:ln>
        </p:spPr>
        <p:txBody>
          <a:bodyPr spcFirstLastPara="1" wrap="square" lIns="0" tIns="0" rIns="0" bIns="0" anchor="t" anchorCtr="0">
            <a:noAutofit/>
          </a:bodyPr>
          <a:lstStyle>
            <a:lvl1pPr lvl="0" algn="l" rtl="0">
              <a:spcBef>
                <a:spcPts val="700"/>
              </a:spcBef>
              <a:spcAft>
                <a:spcPts val="0"/>
              </a:spcAft>
              <a:buClr>
                <a:schemeClr val="dk1"/>
              </a:buClr>
              <a:buSzPts val="2000"/>
              <a:buNone/>
              <a:defRPr sz="2000" b="0" i="0">
                <a:solidFill>
                  <a:schemeClr val="dk1"/>
                </a:solidFill>
                <a:latin typeface="Gill Sans"/>
                <a:ea typeface="Gill Sans"/>
                <a:cs typeface="Gill Sans"/>
                <a:sym typeface="Gill Sans"/>
              </a:defRPr>
            </a:lvl1pPr>
            <a:lvl2pPr lvl="1" algn="ctr" rtl="0">
              <a:spcBef>
                <a:spcPts val="1200"/>
              </a:spcBef>
              <a:spcAft>
                <a:spcPts val="0"/>
              </a:spcAft>
              <a:buClr>
                <a:schemeClr val="dk1"/>
              </a:buClr>
              <a:buSzPts val="1600"/>
              <a:buNone/>
              <a:defRPr>
                <a:solidFill>
                  <a:schemeClr val="dk1"/>
                </a:solidFill>
              </a:defRPr>
            </a:lvl2pPr>
            <a:lvl3pPr lvl="2" algn="ctr" rtl="0">
              <a:spcBef>
                <a:spcPts val="700"/>
              </a:spcBef>
              <a:spcAft>
                <a:spcPts val="0"/>
              </a:spcAft>
              <a:buClr>
                <a:schemeClr val="dk1"/>
              </a:buClr>
              <a:buSzPts val="1600"/>
              <a:buNone/>
              <a:defRPr>
                <a:solidFill>
                  <a:schemeClr val="dk1"/>
                </a:solidFill>
              </a:defRPr>
            </a:lvl3pPr>
            <a:lvl4pPr lvl="3" algn="ctr" rtl="0">
              <a:spcBef>
                <a:spcPts val="700"/>
              </a:spcBef>
              <a:spcAft>
                <a:spcPts val="0"/>
              </a:spcAft>
              <a:buSzPts val="2000"/>
              <a:buNone/>
              <a:defRPr/>
            </a:lvl4pPr>
            <a:lvl5pPr lvl="4" algn="ctr" rtl="0">
              <a:spcBef>
                <a:spcPts val="0"/>
              </a:spcBef>
              <a:spcAft>
                <a:spcPts val="0"/>
              </a:spcAft>
              <a:buSzPts val="2000"/>
              <a:buNone/>
              <a:defRPr/>
            </a:lvl5pPr>
            <a:lvl6pPr lvl="5" algn="ctr" rtl="0">
              <a:spcBef>
                <a:spcPts val="400"/>
              </a:spcBef>
              <a:spcAft>
                <a:spcPts val="0"/>
              </a:spcAft>
              <a:buSzPts val="2000"/>
              <a:buNone/>
              <a:defRPr/>
            </a:lvl6pPr>
            <a:lvl7pPr lvl="6" algn="ctr" rtl="0">
              <a:spcBef>
                <a:spcPts val="400"/>
              </a:spcBef>
              <a:spcAft>
                <a:spcPts val="0"/>
              </a:spcAft>
              <a:buSzPts val="2000"/>
              <a:buNone/>
              <a:defRPr/>
            </a:lvl7pPr>
            <a:lvl8pPr lvl="7" algn="ctr" rtl="0">
              <a:spcBef>
                <a:spcPts val="400"/>
              </a:spcBef>
              <a:spcAft>
                <a:spcPts val="0"/>
              </a:spcAft>
              <a:buSzPts val="2000"/>
              <a:buNone/>
              <a:defRPr/>
            </a:lvl8pPr>
            <a:lvl9pPr lvl="8" algn="ctr" rtl="0">
              <a:spcBef>
                <a:spcPts val="400"/>
              </a:spcBef>
              <a:spcAft>
                <a:spcPts val="0"/>
              </a:spcAft>
              <a:buSzPts val="2000"/>
              <a:buNone/>
              <a:defRPr/>
            </a:lvl9pPr>
          </a:lstStyle>
          <a:p>
            <a:endParaRPr/>
          </a:p>
        </p:txBody>
      </p:sp>
      <p:pic>
        <p:nvPicPr>
          <p:cNvPr id="66" name="Google Shape;66;p3"/>
          <p:cNvPicPr preferRelativeResize="0"/>
          <p:nvPr/>
        </p:nvPicPr>
        <p:blipFill>
          <a:blip r:embed="rId4">
            <a:alphaModFix/>
          </a:blip>
          <a:stretch>
            <a:fillRect/>
          </a:stretch>
        </p:blipFill>
        <p:spPr>
          <a:xfrm>
            <a:off x="743425" y="5930200"/>
            <a:ext cx="1637891" cy="674800"/>
          </a:xfrm>
          <a:prstGeom prst="rect">
            <a:avLst/>
          </a:prstGeom>
          <a:noFill/>
          <a:ln>
            <a:noFill/>
          </a:ln>
        </p:spPr>
      </p:pic>
      <p:grpSp>
        <p:nvGrpSpPr>
          <p:cNvPr id="67" name="Google Shape;67;p3"/>
          <p:cNvGrpSpPr/>
          <p:nvPr/>
        </p:nvGrpSpPr>
        <p:grpSpPr>
          <a:xfrm>
            <a:off x="304804" y="5982005"/>
            <a:ext cx="362786" cy="571188"/>
            <a:chOff x="-4341813" y="1827213"/>
            <a:chExt cx="466726" cy="671512"/>
          </a:xfrm>
        </p:grpSpPr>
        <p:sp>
          <p:nvSpPr>
            <p:cNvPr id="68" name="Google Shape;68;p3"/>
            <p:cNvSpPr/>
            <p:nvPr/>
          </p:nvSpPr>
          <p:spPr>
            <a:xfrm>
              <a:off x="-4235450" y="1827213"/>
              <a:ext cx="58738" cy="73025"/>
            </a:xfrm>
            <a:custGeom>
              <a:avLst/>
              <a:gdLst/>
              <a:ahLst/>
              <a:cxnLst/>
              <a:rect l="l" t="t" r="r" b="b"/>
              <a:pathLst>
                <a:path w="25" h="32" extrusionOk="0">
                  <a:moveTo>
                    <a:pt x="7" y="18"/>
                  </a:moveTo>
                  <a:cubicBezTo>
                    <a:pt x="7" y="26"/>
                    <a:pt x="7" y="26"/>
                    <a:pt x="7" y="26"/>
                  </a:cubicBezTo>
                  <a:cubicBezTo>
                    <a:pt x="14" y="26"/>
                    <a:pt x="14" y="26"/>
                    <a:pt x="14" y="26"/>
                  </a:cubicBezTo>
                  <a:cubicBezTo>
                    <a:pt x="16" y="26"/>
                    <a:pt x="17" y="24"/>
                    <a:pt x="17" y="22"/>
                  </a:cubicBezTo>
                  <a:cubicBezTo>
                    <a:pt x="17" y="20"/>
                    <a:pt x="16" y="18"/>
                    <a:pt x="14" y="18"/>
                  </a:cubicBezTo>
                  <a:lnTo>
                    <a:pt x="7" y="18"/>
                  </a:lnTo>
                  <a:close/>
                  <a:moveTo>
                    <a:pt x="13" y="12"/>
                  </a:moveTo>
                  <a:cubicBezTo>
                    <a:pt x="15" y="12"/>
                    <a:pt x="16" y="11"/>
                    <a:pt x="16" y="9"/>
                  </a:cubicBezTo>
                  <a:cubicBezTo>
                    <a:pt x="16" y="7"/>
                    <a:pt x="15" y="6"/>
                    <a:pt x="13" y="6"/>
                  </a:cubicBezTo>
                  <a:cubicBezTo>
                    <a:pt x="7" y="6"/>
                    <a:pt x="7" y="6"/>
                    <a:pt x="7" y="6"/>
                  </a:cubicBezTo>
                  <a:cubicBezTo>
                    <a:pt x="7" y="12"/>
                    <a:pt x="7" y="12"/>
                    <a:pt x="7" y="12"/>
                  </a:cubicBezTo>
                  <a:lnTo>
                    <a:pt x="13" y="12"/>
                  </a:lnTo>
                  <a:close/>
                  <a:moveTo>
                    <a:pt x="19" y="15"/>
                  </a:moveTo>
                  <a:cubicBezTo>
                    <a:pt x="23" y="16"/>
                    <a:pt x="25" y="19"/>
                    <a:pt x="25" y="22"/>
                  </a:cubicBezTo>
                  <a:cubicBezTo>
                    <a:pt x="25" y="28"/>
                    <a:pt x="21" y="32"/>
                    <a:pt x="14" y="32"/>
                  </a:cubicBezTo>
                  <a:cubicBezTo>
                    <a:pt x="0" y="32"/>
                    <a:pt x="0" y="32"/>
                    <a:pt x="0" y="32"/>
                  </a:cubicBezTo>
                  <a:cubicBezTo>
                    <a:pt x="0" y="0"/>
                    <a:pt x="0" y="0"/>
                    <a:pt x="0" y="0"/>
                  </a:cubicBezTo>
                  <a:cubicBezTo>
                    <a:pt x="13" y="0"/>
                    <a:pt x="13" y="0"/>
                    <a:pt x="13" y="0"/>
                  </a:cubicBezTo>
                  <a:cubicBezTo>
                    <a:pt x="19" y="0"/>
                    <a:pt x="23" y="3"/>
                    <a:pt x="23" y="9"/>
                  </a:cubicBezTo>
                  <a:cubicBezTo>
                    <a:pt x="23" y="11"/>
                    <a:pt x="22" y="13"/>
                    <a:pt x="19" y="15"/>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69" name="Google Shape;69;p3"/>
            <p:cNvSpPr/>
            <p:nvPr/>
          </p:nvSpPr>
          <p:spPr>
            <a:xfrm>
              <a:off x="-4165600" y="1827213"/>
              <a:ext cx="49213" cy="73025"/>
            </a:xfrm>
            <a:custGeom>
              <a:avLst/>
              <a:gdLst/>
              <a:ahLst/>
              <a:cxnLst/>
              <a:rect l="l" t="t" r="r" b="b"/>
              <a:pathLst>
                <a:path w="31" h="46" extrusionOk="0">
                  <a:moveTo>
                    <a:pt x="0" y="0"/>
                  </a:moveTo>
                  <a:lnTo>
                    <a:pt x="0" y="46"/>
                  </a:lnTo>
                  <a:lnTo>
                    <a:pt x="31" y="46"/>
                  </a:lnTo>
                  <a:lnTo>
                    <a:pt x="31" y="38"/>
                  </a:lnTo>
                  <a:lnTo>
                    <a:pt x="10" y="38"/>
                  </a:lnTo>
                  <a:lnTo>
                    <a:pt x="10" y="27"/>
                  </a:lnTo>
                  <a:lnTo>
                    <a:pt x="28" y="27"/>
                  </a:lnTo>
                  <a:lnTo>
                    <a:pt x="28" y="19"/>
                  </a:lnTo>
                  <a:lnTo>
                    <a:pt x="10" y="19"/>
                  </a:lnTo>
                  <a:lnTo>
                    <a:pt x="10" y="8"/>
                  </a:lnTo>
                  <a:lnTo>
                    <a:pt x="31" y="8"/>
                  </a:lnTo>
                  <a:lnTo>
                    <a:pt x="31" y="0"/>
                  </a:ln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70" name="Google Shape;70;p3"/>
            <p:cNvSpPr/>
            <p:nvPr/>
          </p:nvSpPr>
          <p:spPr>
            <a:xfrm>
              <a:off x="-4100513" y="1827213"/>
              <a:ext cx="55563" cy="73025"/>
            </a:xfrm>
            <a:custGeom>
              <a:avLst/>
              <a:gdLst/>
              <a:ahLst/>
              <a:cxnLst/>
              <a:rect l="l" t="t" r="r" b="b"/>
              <a:pathLst>
                <a:path w="24" h="32" extrusionOk="0">
                  <a:moveTo>
                    <a:pt x="7" y="6"/>
                  </a:moveTo>
                  <a:cubicBezTo>
                    <a:pt x="7" y="15"/>
                    <a:pt x="7" y="15"/>
                    <a:pt x="7" y="15"/>
                  </a:cubicBezTo>
                  <a:cubicBezTo>
                    <a:pt x="13" y="15"/>
                    <a:pt x="13" y="15"/>
                    <a:pt x="13" y="15"/>
                  </a:cubicBezTo>
                  <a:cubicBezTo>
                    <a:pt x="15" y="15"/>
                    <a:pt x="17" y="12"/>
                    <a:pt x="17" y="10"/>
                  </a:cubicBezTo>
                  <a:cubicBezTo>
                    <a:pt x="17" y="8"/>
                    <a:pt x="15" y="6"/>
                    <a:pt x="13" y="6"/>
                  </a:cubicBezTo>
                  <a:lnTo>
                    <a:pt x="7" y="6"/>
                  </a:lnTo>
                  <a:close/>
                  <a:moveTo>
                    <a:pt x="24" y="32"/>
                  </a:moveTo>
                  <a:cubicBezTo>
                    <a:pt x="15" y="32"/>
                    <a:pt x="15" y="32"/>
                    <a:pt x="15" y="32"/>
                  </a:cubicBezTo>
                  <a:cubicBezTo>
                    <a:pt x="8" y="21"/>
                    <a:pt x="8" y="21"/>
                    <a:pt x="8" y="21"/>
                  </a:cubicBezTo>
                  <a:cubicBezTo>
                    <a:pt x="7" y="21"/>
                    <a:pt x="7" y="21"/>
                    <a:pt x="7" y="21"/>
                  </a:cubicBezTo>
                  <a:cubicBezTo>
                    <a:pt x="7" y="32"/>
                    <a:pt x="7" y="32"/>
                    <a:pt x="7" y="32"/>
                  </a:cubicBezTo>
                  <a:cubicBezTo>
                    <a:pt x="0" y="32"/>
                    <a:pt x="0" y="32"/>
                    <a:pt x="0" y="32"/>
                  </a:cubicBezTo>
                  <a:cubicBezTo>
                    <a:pt x="0" y="0"/>
                    <a:pt x="0" y="0"/>
                    <a:pt x="0" y="0"/>
                  </a:cubicBezTo>
                  <a:cubicBezTo>
                    <a:pt x="13" y="0"/>
                    <a:pt x="13" y="0"/>
                    <a:pt x="13" y="0"/>
                  </a:cubicBezTo>
                  <a:cubicBezTo>
                    <a:pt x="20" y="0"/>
                    <a:pt x="24" y="5"/>
                    <a:pt x="24" y="10"/>
                  </a:cubicBezTo>
                  <a:cubicBezTo>
                    <a:pt x="24" y="15"/>
                    <a:pt x="21" y="19"/>
                    <a:pt x="16" y="21"/>
                  </a:cubicBezTo>
                  <a:lnTo>
                    <a:pt x="24" y="3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71" name="Google Shape;71;p3"/>
            <p:cNvSpPr/>
            <p:nvPr/>
          </p:nvSpPr>
          <p:spPr>
            <a:xfrm>
              <a:off x="-4030663" y="1827213"/>
              <a:ext cx="44450" cy="73025"/>
            </a:xfrm>
            <a:custGeom>
              <a:avLst/>
              <a:gdLst/>
              <a:ahLst/>
              <a:cxnLst/>
              <a:rect l="l" t="t" r="r" b="b"/>
              <a:pathLst>
                <a:path w="28" h="46" extrusionOk="0">
                  <a:moveTo>
                    <a:pt x="0" y="0"/>
                  </a:moveTo>
                  <a:lnTo>
                    <a:pt x="0" y="46"/>
                  </a:lnTo>
                  <a:lnTo>
                    <a:pt x="28" y="46"/>
                  </a:lnTo>
                  <a:lnTo>
                    <a:pt x="28" y="38"/>
                  </a:lnTo>
                  <a:lnTo>
                    <a:pt x="10" y="38"/>
                  </a:lnTo>
                  <a:lnTo>
                    <a:pt x="10" y="0"/>
                  </a:ln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72" name="Google Shape;72;p3"/>
            <p:cNvSpPr txBox="1"/>
            <p:nvPr/>
          </p:nvSpPr>
          <p:spPr>
            <a:xfrm>
              <a:off x="-3975296" y="1827213"/>
              <a:ext cx="17700" cy="729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73" name="Google Shape;73;p3"/>
            <p:cNvSpPr/>
            <p:nvPr/>
          </p:nvSpPr>
          <p:spPr>
            <a:xfrm>
              <a:off x="-3940175" y="1827213"/>
              <a:ext cx="57150" cy="73025"/>
            </a:xfrm>
            <a:custGeom>
              <a:avLst/>
              <a:gdLst/>
              <a:ahLst/>
              <a:cxnLst/>
              <a:rect l="l" t="t" r="r" b="b"/>
              <a:pathLst>
                <a:path w="36" h="46" extrusionOk="0">
                  <a:moveTo>
                    <a:pt x="25" y="0"/>
                  </a:moveTo>
                  <a:lnTo>
                    <a:pt x="25" y="27"/>
                  </a:lnTo>
                  <a:lnTo>
                    <a:pt x="9" y="0"/>
                  </a:lnTo>
                  <a:lnTo>
                    <a:pt x="0" y="0"/>
                  </a:lnTo>
                  <a:lnTo>
                    <a:pt x="0" y="46"/>
                  </a:lnTo>
                  <a:lnTo>
                    <a:pt x="9" y="46"/>
                  </a:lnTo>
                  <a:lnTo>
                    <a:pt x="9" y="17"/>
                  </a:lnTo>
                  <a:lnTo>
                    <a:pt x="27" y="46"/>
                  </a:lnTo>
                  <a:lnTo>
                    <a:pt x="36" y="46"/>
                  </a:lnTo>
                  <a:lnTo>
                    <a:pt x="36" y="0"/>
                  </a:lnTo>
                  <a:lnTo>
                    <a:pt x="25"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74" name="Google Shape;74;p3"/>
            <p:cNvSpPr/>
            <p:nvPr/>
          </p:nvSpPr>
          <p:spPr>
            <a:xfrm>
              <a:off x="-4319588" y="1944688"/>
              <a:ext cx="44450" cy="74613"/>
            </a:xfrm>
            <a:custGeom>
              <a:avLst/>
              <a:gdLst/>
              <a:ahLst/>
              <a:cxnLst/>
              <a:rect l="l" t="t" r="r" b="b"/>
              <a:pathLst>
                <a:path w="28" h="47" extrusionOk="0">
                  <a:moveTo>
                    <a:pt x="0" y="0"/>
                  </a:moveTo>
                  <a:lnTo>
                    <a:pt x="11" y="0"/>
                  </a:lnTo>
                  <a:lnTo>
                    <a:pt x="11" y="38"/>
                  </a:lnTo>
                  <a:lnTo>
                    <a:pt x="28" y="38"/>
                  </a:lnTo>
                  <a:lnTo>
                    <a:pt x="28" y="47"/>
                  </a:lnTo>
                  <a:lnTo>
                    <a:pt x="0" y="47"/>
                  </a:ln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75" name="Google Shape;75;p3"/>
            <p:cNvSpPr/>
            <p:nvPr/>
          </p:nvSpPr>
          <p:spPr>
            <a:xfrm>
              <a:off x="-4270375" y="1943100"/>
              <a:ext cx="77788" cy="79375"/>
            </a:xfrm>
            <a:custGeom>
              <a:avLst/>
              <a:gdLst/>
              <a:ahLst/>
              <a:cxnLst/>
              <a:rect l="l" t="t" r="r" b="b"/>
              <a:pathLst>
                <a:path w="33" h="34" extrusionOk="0">
                  <a:moveTo>
                    <a:pt x="17" y="27"/>
                  </a:moveTo>
                  <a:cubicBezTo>
                    <a:pt x="22" y="27"/>
                    <a:pt x="26" y="23"/>
                    <a:pt x="26" y="17"/>
                  </a:cubicBezTo>
                  <a:cubicBezTo>
                    <a:pt x="26" y="12"/>
                    <a:pt x="22" y="7"/>
                    <a:pt x="17" y="7"/>
                  </a:cubicBezTo>
                  <a:cubicBezTo>
                    <a:pt x="11" y="7"/>
                    <a:pt x="7" y="12"/>
                    <a:pt x="7" y="17"/>
                  </a:cubicBezTo>
                  <a:cubicBezTo>
                    <a:pt x="7" y="23"/>
                    <a:pt x="11" y="27"/>
                    <a:pt x="17" y="27"/>
                  </a:cubicBezTo>
                  <a:moveTo>
                    <a:pt x="17" y="0"/>
                  </a:moveTo>
                  <a:cubicBezTo>
                    <a:pt x="26" y="0"/>
                    <a:pt x="33" y="8"/>
                    <a:pt x="33" y="17"/>
                  </a:cubicBezTo>
                  <a:cubicBezTo>
                    <a:pt x="33" y="26"/>
                    <a:pt x="26" y="34"/>
                    <a:pt x="17" y="34"/>
                  </a:cubicBezTo>
                  <a:cubicBezTo>
                    <a:pt x="8" y="34"/>
                    <a:pt x="0" y="26"/>
                    <a:pt x="0" y="17"/>
                  </a:cubicBezTo>
                  <a:cubicBezTo>
                    <a:pt x="0" y="8"/>
                    <a:pt x="8" y="0"/>
                    <a:pt x="17"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76" name="Google Shape;76;p3"/>
            <p:cNvSpPr/>
            <p:nvPr/>
          </p:nvSpPr>
          <p:spPr>
            <a:xfrm>
              <a:off x="-4179888" y="1944688"/>
              <a:ext cx="58738" cy="74613"/>
            </a:xfrm>
            <a:custGeom>
              <a:avLst/>
              <a:gdLst/>
              <a:ahLst/>
              <a:cxnLst/>
              <a:rect l="l" t="t" r="r" b="b"/>
              <a:pathLst>
                <a:path w="37" h="47" extrusionOk="0">
                  <a:moveTo>
                    <a:pt x="37" y="47"/>
                  </a:moveTo>
                  <a:lnTo>
                    <a:pt x="27" y="47"/>
                  </a:lnTo>
                  <a:lnTo>
                    <a:pt x="11" y="19"/>
                  </a:lnTo>
                  <a:lnTo>
                    <a:pt x="11" y="47"/>
                  </a:lnTo>
                  <a:lnTo>
                    <a:pt x="0" y="47"/>
                  </a:lnTo>
                  <a:lnTo>
                    <a:pt x="0" y="0"/>
                  </a:lnTo>
                  <a:lnTo>
                    <a:pt x="9" y="0"/>
                  </a:lnTo>
                  <a:lnTo>
                    <a:pt x="27" y="28"/>
                  </a:lnTo>
                  <a:lnTo>
                    <a:pt x="27" y="0"/>
                  </a:lnTo>
                  <a:lnTo>
                    <a:pt x="37" y="0"/>
                  </a:lnTo>
                  <a:lnTo>
                    <a:pt x="37" y="4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77" name="Google Shape;77;p3"/>
            <p:cNvSpPr/>
            <p:nvPr/>
          </p:nvSpPr>
          <p:spPr>
            <a:xfrm>
              <a:off x="-4105275" y="1944688"/>
              <a:ext cx="65088" cy="74613"/>
            </a:xfrm>
            <a:custGeom>
              <a:avLst/>
              <a:gdLst/>
              <a:ahLst/>
              <a:cxnLst/>
              <a:rect l="l" t="t" r="r" b="b"/>
              <a:pathLst>
                <a:path w="28" h="32" extrusionOk="0">
                  <a:moveTo>
                    <a:pt x="7" y="26"/>
                  </a:moveTo>
                  <a:cubicBezTo>
                    <a:pt x="13" y="26"/>
                    <a:pt x="13" y="26"/>
                    <a:pt x="13" y="26"/>
                  </a:cubicBezTo>
                  <a:cubicBezTo>
                    <a:pt x="18" y="26"/>
                    <a:pt x="21" y="21"/>
                    <a:pt x="21" y="16"/>
                  </a:cubicBezTo>
                  <a:cubicBezTo>
                    <a:pt x="21" y="11"/>
                    <a:pt x="18" y="6"/>
                    <a:pt x="13" y="6"/>
                  </a:cubicBezTo>
                  <a:cubicBezTo>
                    <a:pt x="7" y="6"/>
                    <a:pt x="7" y="6"/>
                    <a:pt x="7" y="6"/>
                  </a:cubicBezTo>
                  <a:lnTo>
                    <a:pt x="7" y="26"/>
                  </a:lnTo>
                  <a:close/>
                  <a:moveTo>
                    <a:pt x="0" y="32"/>
                  </a:moveTo>
                  <a:cubicBezTo>
                    <a:pt x="0" y="0"/>
                    <a:pt x="0" y="0"/>
                    <a:pt x="0" y="0"/>
                  </a:cubicBezTo>
                  <a:cubicBezTo>
                    <a:pt x="13" y="0"/>
                    <a:pt x="13" y="0"/>
                    <a:pt x="13" y="0"/>
                  </a:cubicBezTo>
                  <a:cubicBezTo>
                    <a:pt x="22" y="0"/>
                    <a:pt x="28" y="7"/>
                    <a:pt x="28" y="16"/>
                  </a:cubicBezTo>
                  <a:cubicBezTo>
                    <a:pt x="28" y="25"/>
                    <a:pt x="22" y="32"/>
                    <a:pt x="13" y="32"/>
                  </a:cubicBezTo>
                  <a:lnTo>
                    <a:pt x="0" y="3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78" name="Google Shape;78;p3"/>
            <p:cNvSpPr/>
            <p:nvPr/>
          </p:nvSpPr>
          <p:spPr>
            <a:xfrm>
              <a:off x="-4030663" y="1943100"/>
              <a:ext cx="77788" cy="79375"/>
            </a:xfrm>
            <a:custGeom>
              <a:avLst/>
              <a:gdLst/>
              <a:ahLst/>
              <a:cxnLst/>
              <a:rect l="l" t="t" r="r" b="b"/>
              <a:pathLst>
                <a:path w="33" h="34" extrusionOk="0">
                  <a:moveTo>
                    <a:pt x="16" y="27"/>
                  </a:moveTo>
                  <a:cubicBezTo>
                    <a:pt x="22" y="27"/>
                    <a:pt x="26" y="23"/>
                    <a:pt x="26" y="17"/>
                  </a:cubicBezTo>
                  <a:cubicBezTo>
                    <a:pt x="26" y="12"/>
                    <a:pt x="22" y="7"/>
                    <a:pt x="16" y="7"/>
                  </a:cubicBezTo>
                  <a:cubicBezTo>
                    <a:pt x="11" y="7"/>
                    <a:pt x="7" y="12"/>
                    <a:pt x="7" y="17"/>
                  </a:cubicBezTo>
                  <a:cubicBezTo>
                    <a:pt x="7" y="23"/>
                    <a:pt x="11" y="27"/>
                    <a:pt x="16" y="27"/>
                  </a:cubicBezTo>
                  <a:moveTo>
                    <a:pt x="16" y="0"/>
                  </a:moveTo>
                  <a:cubicBezTo>
                    <a:pt x="25" y="0"/>
                    <a:pt x="33" y="8"/>
                    <a:pt x="33" y="17"/>
                  </a:cubicBezTo>
                  <a:cubicBezTo>
                    <a:pt x="33" y="26"/>
                    <a:pt x="25" y="34"/>
                    <a:pt x="16" y="34"/>
                  </a:cubicBezTo>
                  <a:cubicBezTo>
                    <a:pt x="7" y="34"/>
                    <a:pt x="0" y="26"/>
                    <a:pt x="0" y="17"/>
                  </a:cubicBezTo>
                  <a:cubicBezTo>
                    <a:pt x="0" y="8"/>
                    <a:pt x="7" y="0"/>
                    <a:pt x="16"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79" name="Google Shape;79;p3"/>
            <p:cNvSpPr/>
            <p:nvPr/>
          </p:nvSpPr>
          <p:spPr>
            <a:xfrm>
              <a:off x="-3940175" y="1944688"/>
              <a:ext cx="57150" cy="74613"/>
            </a:xfrm>
            <a:custGeom>
              <a:avLst/>
              <a:gdLst/>
              <a:ahLst/>
              <a:cxnLst/>
              <a:rect l="l" t="t" r="r" b="b"/>
              <a:pathLst>
                <a:path w="36" h="47" extrusionOk="0">
                  <a:moveTo>
                    <a:pt x="36" y="47"/>
                  </a:moveTo>
                  <a:lnTo>
                    <a:pt x="27" y="47"/>
                  </a:lnTo>
                  <a:lnTo>
                    <a:pt x="9" y="19"/>
                  </a:lnTo>
                  <a:lnTo>
                    <a:pt x="9" y="47"/>
                  </a:lnTo>
                  <a:lnTo>
                    <a:pt x="0" y="47"/>
                  </a:lnTo>
                  <a:lnTo>
                    <a:pt x="0" y="0"/>
                  </a:lnTo>
                  <a:lnTo>
                    <a:pt x="9" y="0"/>
                  </a:lnTo>
                  <a:lnTo>
                    <a:pt x="25" y="28"/>
                  </a:lnTo>
                  <a:lnTo>
                    <a:pt x="25" y="0"/>
                  </a:lnTo>
                  <a:lnTo>
                    <a:pt x="36" y="0"/>
                  </a:lnTo>
                  <a:lnTo>
                    <a:pt x="36" y="4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80" name="Google Shape;80;p3"/>
            <p:cNvSpPr/>
            <p:nvPr/>
          </p:nvSpPr>
          <p:spPr>
            <a:xfrm>
              <a:off x="-4302125" y="2063750"/>
              <a:ext cx="90488" cy="76200"/>
            </a:xfrm>
            <a:custGeom>
              <a:avLst/>
              <a:gdLst/>
              <a:ahLst/>
              <a:cxnLst/>
              <a:rect l="l" t="t" r="r" b="b"/>
              <a:pathLst>
                <a:path w="57" h="48" extrusionOk="0">
                  <a:moveTo>
                    <a:pt x="42" y="0"/>
                  </a:moveTo>
                  <a:lnTo>
                    <a:pt x="51" y="0"/>
                  </a:lnTo>
                  <a:lnTo>
                    <a:pt x="57" y="48"/>
                  </a:lnTo>
                  <a:lnTo>
                    <a:pt x="47" y="48"/>
                  </a:lnTo>
                  <a:lnTo>
                    <a:pt x="44" y="19"/>
                  </a:lnTo>
                  <a:lnTo>
                    <a:pt x="32" y="43"/>
                  </a:lnTo>
                  <a:lnTo>
                    <a:pt x="25" y="43"/>
                  </a:lnTo>
                  <a:lnTo>
                    <a:pt x="13" y="19"/>
                  </a:lnTo>
                  <a:lnTo>
                    <a:pt x="10" y="48"/>
                  </a:lnTo>
                  <a:lnTo>
                    <a:pt x="0" y="48"/>
                  </a:lnTo>
                  <a:lnTo>
                    <a:pt x="5" y="0"/>
                  </a:lnTo>
                  <a:lnTo>
                    <a:pt x="14" y="0"/>
                  </a:lnTo>
                  <a:lnTo>
                    <a:pt x="29" y="31"/>
                  </a:lnTo>
                  <a:lnTo>
                    <a:pt x="4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81" name="Google Shape;81;p3"/>
            <p:cNvSpPr/>
            <p:nvPr/>
          </p:nvSpPr>
          <p:spPr>
            <a:xfrm>
              <a:off x="-4206875" y="2063750"/>
              <a:ext cx="71438" cy="76200"/>
            </a:xfrm>
            <a:custGeom>
              <a:avLst/>
              <a:gdLst/>
              <a:ahLst/>
              <a:cxnLst/>
              <a:rect l="l" t="t" r="r" b="b"/>
              <a:pathLst>
                <a:path w="45" h="48" extrusionOk="0">
                  <a:moveTo>
                    <a:pt x="28" y="28"/>
                  </a:moveTo>
                  <a:lnTo>
                    <a:pt x="23" y="10"/>
                  </a:lnTo>
                  <a:lnTo>
                    <a:pt x="17" y="28"/>
                  </a:lnTo>
                  <a:lnTo>
                    <a:pt x="28" y="28"/>
                  </a:lnTo>
                  <a:close/>
                  <a:moveTo>
                    <a:pt x="14" y="37"/>
                  </a:moveTo>
                  <a:lnTo>
                    <a:pt x="10" y="48"/>
                  </a:lnTo>
                  <a:lnTo>
                    <a:pt x="0" y="48"/>
                  </a:lnTo>
                  <a:lnTo>
                    <a:pt x="17" y="0"/>
                  </a:lnTo>
                  <a:lnTo>
                    <a:pt x="28" y="0"/>
                  </a:lnTo>
                  <a:lnTo>
                    <a:pt x="45" y="48"/>
                  </a:lnTo>
                  <a:lnTo>
                    <a:pt x="35" y="48"/>
                  </a:lnTo>
                  <a:lnTo>
                    <a:pt x="31" y="37"/>
                  </a:lnTo>
                  <a:lnTo>
                    <a:pt x="14" y="3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82" name="Google Shape;82;p3"/>
            <p:cNvSpPr/>
            <p:nvPr/>
          </p:nvSpPr>
          <p:spPr>
            <a:xfrm>
              <a:off x="-4125913" y="2063750"/>
              <a:ext cx="65088" cy="76200"/>
            </a:xfrm>
            <a:custGeom>
              <a:avLst/>
              <a:gdLst/>
              <a:ahLst/>
              <a:cxnLst/>
              <a:rect l="l" t="t" r="r" b="b"/>
              <a:pathLst>
                <a:path w="28" h="33" extrusionOk="0">
                  <a:moveTo>
                    <a:pt x="7" y="26"/>
                  </a:moveTo>
                  <a:cubicBezTo>
                    <a:pt x="13" y="26"/>
                    <a:pt x="13" y="26"/>
                    <a:pt x="13" y="26"/>
                  </a:cubicBezTo>
                  <a:cubicBezTo>
                    <a:pt x="18" y="26"/>
                    <a:pt x="21" y="22"/>
                    <a:pt x="21" y="16"/>
                  </a:cubicBezTo>
                  <a:cubicBezTo>
                    <a:pt x="21" y="11"/>
                    <a:pt x="18" y="6"/>
                    <a:pt x="13" y="6"/>
                  </a:cubicBezTo>
                  <a:cubicBezTo>
                    <a:pt x="7" y="6"/>
                    <a:pt x="7" y="6"/>
                    <a:pt x="7" y="6"/>
                  </a:cubicBezTo>
                  <a:lnTo>
                    <a:pt x="7" y="26"/>
                  </a:lnTo>
                  <a:close/>
                  <a:moveTo>
                    <a:pt x="0" y="33"/>
                  </a:moveTo>
                  <a:cubicBezTo>
                    <a:pt x="0" y="0"/>
                    <a:pt x="0" y="0"/>
                    <a:pt x="0" y="0"/>
                  </a:cubicBezTo>
                  <a:cubicBezTo>
                    <a:pt x="13" y="0"/>
                    <a:pt x="13" y="0"/>
                    <a:pt x="13" y="0"/>
                  </a:cubicBezTo>
                  <a:cubicBezTo>
                    <a:pt x="22" y="0"/>
                    <a:pt x="28" y="7"/>
                    <a:pt x="28" y="16"/>
                  </a:cubicBezTo>
                  <a:cubicBezTo>
                    <a:pt x="28" y="26"/>
                    <a:pt x="22" y="33"/>
                    <a:pt x="13" y="33"/>
                  </a:cubicBezTo>
                  <a:lnTo>
                    <a:pt x="0" y="3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83" name="Google Shape;83;p3"/>
            <p:cNvSpPr/>
            <p:nvPr/>
          </p:nvSpPr>
          <p:spPr>
            <a:xfrm>
              <a:off x="-4046538" y="2063750"/>
              <a:ext cx="55563" cy="76200"/>
            </a:xfrm>
            <a:custGeom>
              <a:avLst/>
              <a:gdLst/>
              <a:ahLst/>
              <a:cxnLst/>
              <a:rect l="l" t="t" r="r" b="b"/>
              <a:pathLst>
                <a:path w="24" h="33" extrusionOk="0">
                  <a:moveTo>
                    <a:pt x="6" y="6"/>
                  </a:moveTo>
                  <a:cubicBezTo>
                    <a:pt x="6" y="15"/>
                    <a:pt x="6" y="15"/>
                    <a:pt x="6" y="15"/>
                  </a:cubicBezTo>
                  <a:cubicBezTo>
                    <a:pt x="12" y="15"/>
                    <a:pt x="12" y="15"/>
                    <a:pt x="12" y="15"/>
                  </a:cubicBezTo>
                  <a:cubicBezTo>
                    <a:pt x="15" y="15"/>
                    <a:pt x="16" y="13"/>
                    <a:pt x="16" y="11"/>
                  </a:cubicBezTo>
                  <a:cubicBezTo>
                    <a:pt x="16" y="9"/>
                    <a:pt x="15" y="6"/>
                    <a:pt x="13" y="6"/>
                  </a:cubicBezTo>
                  <a:lnTo>
                    <a:pt x="6" y="6"/>
                  </a:lnTo>
                  <a:close/>
                  <a:moveTo>
                    <a:pt x="24" y="33"/>
                  </a:moveTo>
                  <a:cubicBezTo>
                    <a:pt x="15" y="33"/>
                    <a:pt x="15" y="33"/>
                    <a:pt x="15" y="33"/>
                  </a:cubicBezTo>
                  <a:cubicBezTo>
                    <a:pt x="8" y="21"/>
                    <a:pt x="8" y="21"/>
                    <a:pt x="8" y="21"/>
                  </a:cubicBezTo>
                  <a:cubicBezTo>
                    <a:pt x="6" y="21"/>
                    <a:pt x="6" y="21"/>
                    <a:pt x="6" y="21"/>
                  </a:cubicBezTo>
                  <a:cubicBezTo>
                    <a:pt x="6" y="33"/>
                    <a:pt x="6" y="33"/>
                    <a:pt x="6" y="33"/>
                  </a:cubicBezTo>
                  <a:cubicBezTo>
                    <a:pt x="0" y="33"/>
                    <a:pt x="0" y="33"/>
                    <a:pt x="0" y="33"/>
                  </a:cubicBezTo>
                  <a:cubicBezTo>
                    <a:pt x="0" y="0"/>
                    <a:pt x="0" y="0"/>
                    <a:pt x="0" y="0"/>
                  </a:cubicBezTo>
                  <a:cubicBezTo>
                    <a:pt x="13" y="0"/>
                    <a:pt x="13" y="0"/>
                    <a:pt x="13" y="0"/>
                  </a:cubicBezTo>
                  <a:cubicBezTo>
                    <a:pt x="20" y="0"/>
                    <a:pt x="24" y="5"/>
                    <a:pt x="24" y="11"/>
                  </a:cubicBezTo>
                  <a:cubicBezTo>
                    <a:pt x="24" y="15"/>
                    <a:pt x="21" y="20"/>
                    <a:pt x="16" y="21"/>
                  </a:cubicBezTo>
                  <a:lnTo>
                    <a:pt x="24" y="3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84" name="Google Shape;84;p3"/>
            <p:cNvSpPr txBox="1"/>
            <p:nvPr/>
          </p:nvSpPr>
          <p:spPr>
            <a:xfrm>
              <a:off x="-3976669" y="2063893"/>
              <a:ext cx="16500" cy="75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85" name="Google Shape;85;p3"/>
            <p:cNvSpPr/>
            <p:nvPr/>
          </p:nvSpPr>
          <p:spPr>
            <a:xfrm>
              <a:off x="-3944938" y="2063750"/>
              <a:ext cx="65088" cy="76200"/>
            </a:xfrm>
            <a:custGeom>
              <a:avLst/>
              <a:gdLst/>
              <a:ahLst/>
              <a:cxnLst/>
              <a:rect l="l" t="t" r="r" b="b"/>
              <a:pathLst>
                <a:path w="28" h="33" extrusionOk="0">
                  <a:moveTo>
                    <a:pt x="7" y="26"/>
                  </a:moveTo>
                  <a:cubicBezTo>
                    <a:pt x="13" y="26"/>
                    <a:pt x="13" y="26"/>
                    <a:pt x="13" y="26"/>
                  </a:cubicBezTo>
                  <a:cubicBezTo>
                    <a:pt x="18" y="26"/>
                    <a:pt x="21" y="22"/>
                    <a:pt x="21" y="16"/>
                  </a:cubicBezTo>
                  <a:cubicBezTo>
                    <a:pt x="21" y="11"/>
                    <a:pt x="18" y="6"/>
                    <a:pt x="13" y="6"/>
                  </a:cubicBezTo>
                  <a:cubicBezTo>
                    <a:pt x="7" y="6"/>
                    <a:pt x="7" y="6"/>
                    <a:pt x="7" y="6"/>
                  </a:cubicBezTo>
                  <a:lnTo>
                    <a:pt x="7" y="26"/>
                  </a:lnTo>
                  <a:close/>
                  <a:moveTo>
                    <a:pt x="0" y="33"/>
                  </a:moveTo>
                  <a:cubicBezTo>
                    <a:pt x="0" y="0"/>
                    <a:pt x="0" y="0"/>
                    <a:pt x="0" y="0"/>
                  </a:cubicBezTo>
                  <a:cubicBezTo>
                    <a:pt x="13" y="0"/>
                    <a:pt x="13" y="0"/>
                    <a:pt x="13" y="0"/>
                  </a:cubicBezTo>
                  <a:cubicBezTo>
                    <a:pt x="22" y="0"/>
                    <a:pt x="28" y="7"/>
                    <a:pt x="28" y="16"/>
                  </a:cubicBezTo>
                  <a:cubicBezTo>
                    <a:pt x="28" y="26"/>
                    <a:pt x="22" y="33"/>
                    <a:pt x="13" y="33"/>
                  </a:cubicBezTo>
                  <a:lnTo>
                    <a:pt x="0" y="3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86" name="Google Shape;86;p3"/>
            <p:cNvSpPr/>
            <p:nvPr/>
          </p:nvSpPr>
          <p:spPr>
            <a:xfrm>
              <a:off x="-4170363" y="2182813"/>
              <a:ext cx="55563" cy="76200"/>
            </a:xfrm>
            <a:custGeom>
              <a:avLst/>
              <a:gdLst/>
              <a:ahLst/>
              <a:cxnLst/>
              <a:rect l="l" t="t" r="r" b="b"/>
              <a:pathLst>
                <a:path w="24" h="33" extrusionOk="0">
                  <a:moveTo>
                    <a:pt x="7" y="6"/>
                  </a:moveTo>
                  <a:cubicBezTo>
                    <a:pt x="7" y="15"/>
                    <a:pt x="7" y="15"/>
                    <a:pt x="7" y="15"/>
                  </a:cubicBezTo>
                  <a:cubicBezTo>
                    <a:pt x="13" y="15"/>
                    <a:pt x="13" y="15"/>
                    <a:pt x="13" y="15"/>
                  </a:cubicBezTo>
                  <a:cubicBezTo>
                    <a:pt x="15" y="15"/>
                    <a:pt x="17" y="13"/>
                    <a:pt x="17" y="11"/>
                  </a:cubicBezTo>
                  <a:cubicBezTo>
                    <a:pt x="17" y="9"/>
                    <a:pt x="15" y="6"/>
                    <a:pt x="13" y="6"/>
                  </a:cubicBezTo>
                  <a:lnTo>
                    <a:pt x="7" y="6"/>
                  </a:lnTo>
                  <a:close/>
                  <a:moveTo>
                    <a:pt x="0" y="0"/>
                  </a:moveTo>
                  <a:cubicBezTo>
                    <a:pt x="13" y="0"/>
                    <a:pt x="13" y="0"/>
                    <a:pt x="13" y="0"/>
                  </a:cubicBezTo>
                  <a:cubicBezTo>
                    <a:pt x="20" y="0"/>
                    <a:pt x="24" y="6"/>
                    <a:pt x="24" y="11"/>
                  </a:cubicBezTo>
                  <a:cubicBezTo>
                    <a:pt x="24" y="16"/>
                    <a:pt x="20" y="21"/>
                    <a:pt x="13" y="21"/>
                  </a:cubicBezTo>
                  <a:cubicBezTo>
                    <a:pt x="7" y="21"/>
                    <a:pt x="7" y="21"/>
                    <a:pt x="7" y="21"/>
                  </a:cubicBezTo>
                  <a:cubicBezTo>
                    <a:pt x="7" y="33"/>
                    <a:pt x="7" y="33"/>
                    <a:pt x="7" y="33"/>
                  </a:cubicBezTo>
                  <a:cubicBezTo>
                    <a:pt x="0" y="33"/>
                    <a:pt x="0" y="33"/>
                    <a:pt x="0" y="33"/>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87" name="Google Shape;87;p3"/>
            <p:cNvSpPr/>
            <p:nvPr/>
          </p:nvSpPr>
          <p:spPr>
            <a:xfrm>
              <a:off x="-4116388" y="2182813"/>
              <a:ext cx="74613" cy="76200"/>
            </a:xfrm>
            <a:custGeom>
              <a:avLst/>
              <a:gdLst/>
              <a:ahLst/>
              <a:cxnLst/>
              <a:rect l="l" t="t" r="r" b="b"/>
              <a:pathLst>
                <a:path w="47" h="48" extrusionOk="0">
                  <a:moveTo>
                    <a:pt x="28" y="28"/>
                  </a:moveTo>
                  <a:lnTo>
                    <a:pt x="23" y="12"/>
                  </a:lnTo>
                  <a:lnTo>
                    <a:pt x="19" y="28"/>
                  </a:lnTo>
                  <a:lnTo>
                    <a:pt x="28" y="28"/>
                  </a:lnTo>
                  <a:close/>
                  <a:moveTo>
                    <a:pt x="15" y="37"/>
                  </a:moveTo>
                  <a:lnTo>
                    <a:pt x="12" y="48"/>
                  </a:lnTo>
                  <a:lnTo>
                    <a:pt x="0" y="48"/>
                  </a:lnTo>
                  <a:lnTo>
                    <a:pt x="17" y="0"/>
                  </a:lnTo>
                  <a:lnTo>
                    <a:pt x="29" y="0"/>
                  </a:lnTo>
                  <a:lnTo>
                    <a:pt x="47" y="48"/>
                  </a:lnTo>
                  <a:lnTo>
                    <a:pt x="37" y="48"/>
                  </a:lnTo>
                  <a:lnTo>
                    <a:pt x="32" y="37"/>
                  </a:lnTo>
                  <a:lnTo>
                    <a:pt x="15" y="3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88" name="Google Shape;88;p3"/>
            <p:cNvSpPr/>
            <p:nvPr/>
          </p:nvSpPr>
          <p:spPr>
            <a:xfrm>
              <a:off x="-4035425" y="2182813"/>
              <a:ext cx="58738" cy="76200"/>
            </a:xfrm>
            <a:custGeom>
              <a:avLst/>
              <a:gdLst/>
              <a:ahLst/>
              <a:cxnLst/>
              <a:rect l="l" t="t" r="r" b="b"/>
              <a:pathLst>
                <a:path w="25" h="33" extrusionOk="0">
                  <a:moveTo>
                    <a:pt x="7" y="6"/>
                  </a:moveTo>
                  <a:cubicBezTo>
                    <a:pt x="7" y="15"/>
                    <a:pt x="7" y="15"/>
                    <a:pt x="7" y="15"/>
                  </a:cubicBezTo>
                  <a:cubicBezTo>
                    <a:pt x="13" y="15"/>
                    <a:pt x="13" y="15"/>
                    <a:pt x="13" y="15"/>
                  </a:cubicBezTo>
                  <a:cubicBezTo>
                    <a:pt x="16" y="15"/>
                    <a:pt x="17" y="13"/>
                    <a:pt x="17" y="11"/>
                  </a:cubicBezTo>
                  <a:cubicBezTo>
                    <a:pt x="17" y="9"/>
                    <a:pt x="16" y="6"/>
                    <a:pt x="13" y="6"/>
                  </a:cubicBezTo>
                  <a:lnTo>
                    <a:pt x="7" y="6"/>
                  </a:lnTo>
                  <a:close/>
                  <a:moveTo>
                    <a:pt x="25" y="33"/>
                  </a:moveTo>
                  <a:cubicBezTo>
                    <a:pt x="16" y="33"/>
                    <a:pt x="16" y="33"/>
                    <a:pt x="16" y="33"/>
                  </a:cubicBezTo>
                  <a:cubicBezTo>
                    <a:pt x="9" y="21"/>
                    <a:pt x="9" y="21"/>
                    <a:pt x="9" y="21"/>
                  </a:cubicBezTo>
                  <a:cubicBezTo>
                    <a:pt x="7" y="21"/>
                    <a:pt x="7" y="21"/>
                    <a:pt x="7" y="21"/>
                  </a:cubicBezTo>
                  <a:cubicBezTo>
                    <a:pt x="7" y="33"/>
                    <a:pt x="7" y="33"/>
                    <a:pt x="7" y="33"/>
                  </a:cubicBezTo>
                  <a:cubicBezTo>
                    <a:pt x="0" y="33"/>
                    <a:pt x="0" y="33"/>
                    <a:pt x="0" y="33"/>
                  </a:cubicBezTo>
                  <a:cubicBezTo>
                    <a:pt x="0" y="0"/>
                    <a:pt x="0" y="0"/>
                    <a:pt x="0" y="0"/>
                  </a:cubicBezTo>
                  <a:cubicBezTo>
                    <a:pt x="14" y="0"/>
                    <a:pt x="14" y="0"/>
                    <a:pt x="14" y="0"/>
                  </a:cubicBezTo>
                  <a:cubicBezTo>
                    <a:pt x="21" y="0"/>
                    <a:pt x="25" y="6"/>
                    <a:pt x="25" y="11"/>
                  </a:cubicBezTo>
                  <a:cubicBezTo>
                    <a:pt x="25" y="15"/>
                    <a:pt x="22" y="20"/>
                    <a:pt x="16" y="21"/>
                  </a:cubicBezTo>
                  <a:lnTo>
                    <a:pt x="25" y="3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89" name="Google Shape;89;p3"/>
            <p:cNvSpPr txBox="1"/>
            <p:nvPr/>
          </p:nvSpPr>
          <p:spPr>
            <a:xfrm>
              <a:off x="-3962941" y="2182234"/>
              <a:ext cx="13800" cy="77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90" name="Google Shape;90;p3"/>
            <p:cNvSpPr/>
            <p:nvPr/>
          </p:nvSpPr>
          <p:spPr>
            <a:xfrm>
              <a:off x="-3935413" y="2182813"/>
              <a:ext cx="55563" cy="76200"/>
            </a:xfrm>
            <a:custGeom>
              <a:avLst/>
              <a:gdLst/>
              <a:ahLst/>
              <a:cxnLst/>
              <a:rect l="l" t="t" r="r" b="b"/>
              <a:pathLst>
                <a:path w="24" h="33" extrusionOk="0">
                  <a:moveTo>
                    <a:pt x="7" y="23"/>
                  </a:moveTo>
                  <a:cubicBezTo>
                    <a:pt x="7" y="25"/>
                    <a:pt x="9" y="27"/>
                    <a:pt x="12" y="27"/>
                  </a:cubicBezTo>
                  <a:cubicBezTo>
                    <a:pt x="15" y="27"/>
                    <a:pt x="17" y="26"/>
                    <a:pt x="17" y="24"/>
                  </a:cubicBezTo>
                  <a:cubicBezTo>
                    <a:pt x="17" y="22"/>
                    <a:pt x="16" y="21"/>
                    <a:pt x="13" y="20"/>
                  </a:cubicBezTo>
                  <a:cubicBezTo>
                    <a:pt x="9" y="19"/>
                    <a:pt x="9" y="19"/>
                    <a:pt x="9" y="19"/>
                  </a:cubicBezTo>
                  <a:cubicBezTo>
                    <a:pt x="2" y="17"/>
                    <a:pt x="1" y="12"/>
                    <a:pt x="1" y="10"/>
                  </a:cubicBezTo>
                  <a:cubicBezTo>
                    <a:pt x="1" y="4"/>
                    <a:pt x="6" y="0"/>
                    <a:pt x="12" y="0"/>
                  </a:cubicBezTo>
                  <a:cubicBezTo>
                    <a:pt x="18" y="0"/>
                    <a:pt x="23" y="4"/>
                    <a:pt x="23" y="10"/>
                  </a:cubicBezTo>
                  <a:cubicBezTo>
                    <a:pt x="16" y="10"/>
                    <a:pt x="16" y="10"/>
                    <a:pt x="16" y="10"/>
                  </a:cubicBezTo>
                  <a:cubicBezTo>
                    <a:pt x="16" y="8"/>
                    <a:pt x="15" y="6"/>
                    <a:pt x="12" y="6"/>
                  </a:cubicBezTo>
                  <a:cubicBezTo>
                    <a:pt x="9" y="6"/>
                    <a:pt x="8" y="7"/>
                    <a:pt x="8" y="9"/>
                  </a:cubicBezTo>
                  <a:cubicBezTo>
                    <a:pt x="8" y="10"/>
                    <a:pt x="8" y="12"/>
                    <a:pt x="11" y="13"/>
                  </a:cubicBezTo>
                  <a:cubicBezTo>
                    <a:pt x="15" y="14"/>
                    <a:pt x="15" y="14"/>
                    <a:pt x="15" y="14"/>
                  </a:cubicBezTo>
                  <a:cubicBezTo>
                    <a:pt x="23" y="16"/>
                    <a:pt x="24" y="21"/>
                    <a:pt x="24" y="24"/>
                  </a:cubicBezTo>
                  <a:cubicBezTo>
                    <a:pt x="24" y="30"/>
                    <a:pt x="18" y="33"/>
                    <a:pt x="12" y="33"/>
                  </a:cubicBezTo>
                  <a:cubicBezTo>
                    <a:pt x="5" y="33"/>
                    <a:pt x="0" y="29"/>
                    <a:pt x="0" y="23"/>
                  </a:cubicBezTo>
                  <a:lnTo>
                    <a:pt x="7"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91" name="Google Shape;91;p3"/>
            <p:cNvSpPr/>
            <p:nvPr/>
          </p:nvSpPr>
          <p:spPr>
            <a:xfrm>
              <a:off x="-4189413" y="2301875"/>
              <a:ext cx="57150" cy="76200"/>
            </a:xfrm>
            <a:custGeom>
              <a:avLst/>
              <a:gdLst/>
              <a:ahLst/>
              <a:cxnLst/>
              <a:rect l="l" t="t" r="r" b="b"/>
              <a:pathLst>
                <a:path w="36" h="48" extrusionOk="0">
                  <a:moveTo>
                    <a:pt x="0" y="0"/>
                  </a:moveTo>
                  <a:lnTo>
                    <a:pt x="36" y="0"/>
                  </a:lnTo>
                  <a:lnTo>
                    <a:pt x="36" y="10"/>
                  </a:lnTo>
                  <a:lnTo>
                    <a:pt x="24" y="10"/>
                  </a:lnTo>
                  <a:lnTo>
                    <a:pt x="24" y="48"/>
                  </a:lnTo>
                  <a:lnTo>
                    <a:pt x="14" y="48"/>
                  </a:lnTo>
                  <a:lnTo>
                    <a:pt x="14" y="10"/>
                  </a:lnTo>
                  <a:lnTo>
                    <a:pt x="0" y="10"/>
                  </a:ln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92" name="Google Shape;92;p3"/>
            <p:cNvSpPr/>
            <p:nvPr/>
          </p:nvSpPr>
          <p:spPr>
            <a:xfrm>
              <a:off x="-4121150" y="2301875"/>
              <a:ext cx="60325" cy="76200"/>
            </a:xfrm>
            <a:custGeom>
              <a:avLst/>
              <a:gdLst/>
              <a:ahLst/>
              <a:cxnLst/>
              <a:rect l="l" t="t" r="r" b="b"/>
              <a:pathLst>
                <a:path w="26" h="33" extrusionOk="0">
                  <a:moveTo>
                    <a:pt x="19" y="21"/>
                  </a:moveTo>
                  <a:cubicBezTo>
                    <a:pt x="19" y="0"/>
                    <a:pt x="19" y="0"/>
                    <a:pt x="19" y="0"/>
                  </a:cubicBezTo>
                  <a:cubicBezTo>
                    <a:pt x="26" y="0"/>
                    <a:pt x="26" y="0"/>
                    <a:pt x="26" y="0"/>
                  </a:cubicBezTo>
                  <a:cubicBezTo>
                    <a:pt x="26" y="21"/>
                    <a:pt x="26" y="21"/>
                    <a:pt x="26" y="21"/>
                  </a:cubicBezTo>
                  <a:cubicBezTo>
                    <a:pt x="26" y="29"/>
                    <a:pt x="20" y="33"/>
                    <a:pt x="13" y="33"/>
                  </a:cubicBezTo>
                  <a:cubicBezTo>
                    <a:pt x="6" y="33"/>
                    <a:pt x="0" y="29"/>
                    <a:pt x="0" y="21"/>
                  </a:cubicBezTo>
                  <a:cubicBezTo>
                    <a:pt x="0" y="0"/>
                    <a:pt x="0" y="0"/>
                    <a:pt x="0" y="0"/>
                  </a:cubicBezTo>
                  <a:cubicBezTo>
                    <a:pt x="7" y="0"/>
                    <a:pt x="7" y="0"/>
                    <a:pt x="7" y="0"/>
                  </a:cubicBezTo>
                  <a:cubicBezTo>
                    <a:pt x="7" y="21"/>
                    <a:pt x="7" y="21"/>
                    <a:pt x="7" y="21"/>
                  </a:cubicBezTo>
                  <a:cubicBezTo>
                    <a:pt x="7" y="25"/>
                    <a:pt x="10" y="27"/>
                    <a:pt x="13" y="27"/>
                  </a:cubicBezTo>
                  <a:cubicBezTo>
                    <a:pt x="16" y="27"/>
                    <a:pt x="19" y="25"/>
                    <a:pt x="19" y="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93" name="Google Shape;93;p3"/>
            <p:cNvSpPr/>
            <p:nvPr/>
          </p:nvSpPr>
          <p:spPr>
            <a:xfrm>
              <a:off x="-4044950" y="2301875"/>
              <a:ext cx="57150" cy="76200"/>
            </a:xfrm>
            <a:custGeom>
              <a:avLst/>
              <a:gdLst/>
              <a:ahLst/>
              <a:cxnLst/>
              <a:rect l="l" t="t" r="r" b="b"/>
              <a:pathLst>
                <a:path w="24" h="33" extrusionOk="0">
                  <a:moveTo>
                    <a:pt x="7" y="6"/>
                  </a:moveTo>
                  <a:cubicBezTo>
                    <a:pt x="7" y="16"/>
                    <a:pt x="7" y="16"/>
                    <a:pt x="7" y="16"/>
                  </a:cubicBezTo>
                  <a:cubicBezTo>
                    <a:pt x="13" y="16"/>
                    <a:pt x="13" y="16"/>
                    <a:pt x="13" y="16"/>
                  </a:cubicBezTo>
                  <a:cubicBezTo>
                    <a:pt x="15" y="16"/>
                    <a:pt x="17" y="13"/>
                    <a:pt x="17" y="11"/>
                  </a:cubicBezTo>
                  <a:cubicBezTo>
                    <a:pt x="17" y="9"/>
                    <a:pt x="15" y="6"/>
                    <a:pt x="13" y="6"/>
                  </a:cubicBezTo>
                  <a:lnTo>
                    <a:pt x="7" y="6"/>
                  </a:lnTo>
                  <a:close/>
                  <a:moveTo>
                    <a:pt x="24" y="33"/>
                  </a:moveTo>
                  <a:cubicBezTo>
                    <a:pt x="16" y="33"/>
                    <a:pt x="16" y="33"/>
                    <a:pt x="16" y="33"/>
                  </a:cubicBezTo>
                  <a:cubicBezTo>
                    <a:pt x="8" y="22"/>
                    <a:pt x="8" y="22"/>
                    <a:pt x="8" y="22"/>
                  </a:cubicBezTo>
                  <a:cubicBezTo>
                    <a:pt x="7" y="22"/>
                    <a:pt x="7" y="22"/>
                    <a:pt x="7" y="22"/>
                  </a:cubicBezTo>
                  <a:cubicBezTo>
                    <a:pt x="7" y="33"/>
                    <a:pt x="7" y="33"/>
                    <a:pt x="7" y="33"/>
                  </a:cubicBezTo>
                  <a:cubicBezTo>
                    <a:pt x="0" y="33"/>
                    <a:pt x="0" y="33"/>
                    <a:pt x="0" y="33"/>
                  </a:cubicBezTo>
                  <a:cubicBezTo>
                    <a:pt x="0" y="0"/>
                    <a:pt x="0" y="0"/>
                    <a:pt x="0" y="0"/>
                  </a:cubicBezTo>
                  <a:cubicBezTo>
                    <a:pt x="13" y="0"/>
                    <a:pt x="13" y="0"/>
                    <a:pt x="13" y="0"/>
                  </a:cubicBezTo>
                  <a:cubicBezTo>
                    <a:pt x="21" y="0"/>
                    <a:pt x="24" y="6"/>
                    <a:pt x="24" y="11"/>
                  </a:cubicBezTo>
                  <a:cubicBezTo>
                    <a:pt x="24" y="16"/>
                    <a:pt x="21" y="20"/>
                    <a:pt x="16" y="21"/>
                  </a:cubicBezTo>
                  <a:lnTo>
                    <a:pt x="24" y="3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94" name="Google Shape;94;p3"/>
            <p:cNvSpPr txBox="1"/>
            <p:nvPr/>
          </p:nvSpPr>
          <p:spPr>
            <a:xfrm>
              <a:off x="-3975296" y="2301950"/>
              <a:ext cx="17700" cy="75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95" name="Google Shape;95;p3"/>
            <p:cNvSpPr/>
            <p:nvPr/>
          </p:nvSpPr>
          <p:spPr>
            <a:xfrm>
              <a:off x="-3940175" y="2301875"/>
              <a:ext cx="57150" cy="76200"/>
            </a:xfrm>
            <a:custGeom>
              <a:avLst/>
              <a:gdLst/>
              <a:ahLst/>
              <a:cxnLst/>
              <a:rect l="l" t="t" r="r" b="b"/>
              <a:pathLst>
                <a:path w="36" h="48" extrusionOk="0">
                  <a:moveTo>
                    <a:pt x="36" y="48"/>
                  </a:moveTo>
                  <a:lnTo>
                    <a:pt x="27" y="48"/>
                  </a:lnTo>
                  <a:lnTo>
                    <a:pt x="9" y="19"/>
                  </a:lnTo>
                  <a:lnTo>
                    <a:pt x="9" y="48"/>
                  </a:lnTo>
                  <a:lnTo>
                    <a:pt x="0" y="48"/>
                  </a:lnTo>
                  <a:lnTo>
                    <a:pt x="0" y="0"/>
                  </a:lnTo>
                  <a:lnTo>
                    <a:pt x="9" y="0"/>
                  </a:lnTo>
                  <a:lnTo>
                    <a:pt x="25" y="29"/>
                  </a:lnTo>
                  <a:lnTo>
                    <a:pt x="25" y="0"/>
                  </a:lnTo>
                  <a:lnTo>
                    <a:pt x="36" y="0"/>
                  </a:lnTo>
                  <a:lnTo>
                    <a:pt x="36" y="4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96" name="Google Shape;96;p3"/>
            <p:cNvSpPr/>
            <p:nvPr/>
          </p:nvSpPr>
          <p:spPr>
            <a:xfrm>
              <a:off x="-4341813" y="2422525"/>
              <a:ext cx="96838" cy="74613"/>
            </a:xfrm>
            <a:custGeom>
              <a:avLst/>
              <a:gdLst/>
              <a:ahLst/>
              <a:cxnLst/>
              <a:rect l="l" t="t" r="r" b="b"/>
              <a:pathLst>
                <a:path w="42" h="32" extrusionOk="0">
                  <a:moveTo>
                    <a:pt x="34" y="0"/>
                  </a:moveTo>
                  <a:cubicBezTo>
                    <a:pt x="42" y="0"/>
                    <a:pt x="42" y="0"/>
                    <a:pt x="42" y="0"/>
                  </a:cubicBezTo>
                  <a:cubicBezTo>
                    <a:pt x="31" y="32"/>
                    <a:pt x="31" y="32"/>
                    <a:pt x="31" y="32"/>
                  </a:cubicBezTo>
                  <a:cubicBezTo>
                    <a:pt x="25" y="32"/>
                    <a:pt x="25" y="32"/>
                    <a:pt x="25" y="32"/>
                  </a:cubicBezTo>
                  <a:cubicBezTo>
                    <a:pt x="21" y="15"/>
                    <a:pt x="21" y="15"/>
                    <a:pt x="21" y="15"/>
                  </a:cubicBezTo>
                  <a:cubicBezTo>
                    <a:pt x="16" y="32"/>
                    <a:pt x="16" y="32"/>
                    <a:pt x="16" y="32"/>
                  </a:cubicBezTo>
                  <a:cubicBezTo>
                    <a:pt x="11" y="32"/>
                    <a:pt x="11" y="32"/>
                    <a:pt x="11" y="32"/>
                  </a:cubicBezTo>
                  <a:cubicBezTo>
                    <a:pt x="0" y="0"/>
                    <a:pt x="0" y="0"/>
                    <a:pt x="0" y="0"/>
                  </a:cubicBezTo>
                  <a:cubicBezTo>
                    <a:pt x="7" y="0"/>
                    <a:pt x="7" y="0"/>
                    <a:pt x="7" y="0"/>
                  </a:cubicBezTo>
                  <a:cubicBezTo>
                    <a:pt x="14" y="20"/>
                    <a:pt x="14" y="20"/>
                    <a:pt x="14" y="20"/>
                  </a:cubicBezTo>
                  <a:cubicBezTo>
                    <a:pt x="15" y="15"/>
                    <a:pt x="16" y="9"/>
                    <a:pt x="18" y="4"/>
                  </a:cubicBezTo>
                  <a:cubicBezTo>
                    <a:pt x="24" y="4"/>
                    <a:pt x="24" y="4"/>
                    <a:pt x="24" y="4"/>
                  </a:cubicBezTo>
                  <a:cubicBezTo>
                    <a:pt x="28" y="20"/>
                    <a:pt x="28" y="20"/>
                    <a:pt x="28" y="20"/>
                  </a:cubicBezTo>
                  <a:lnTo>
                    <a:pt x="3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97" name="Google Shape;97;p3"/>
            <p:cNvSpPr/>
            <p:nvPr/>
          </p:nvSpPr>
          <p:spPr>
            <a:xfrm>
              <a:off x="-4249738" y="2422525"/>
              <a:ext cx="74613" cy="74613"/>
            </a:xfrm>
            <a:custGeom>
              <a:avLst/>
              <a:gdLst/>
              <a:ahLst/>
              <a:cxnLst/>
              <a:rect l="l" t="t" r="r" b="b"/>
              <a:pathLst>
                <a:path w="47" h="47" extrusionOk="0">
                  <a:moveTo>
                    <a:pt x="28" y="26"/>
                  </a:moveTo>
                  <a:lnTo>
                    <a:pt x="24" y="10"/>
                  </a:lnTo>
                  <a:lnTo>
                    <a:pt x="19" y="26"/>
                  </a:lnTo>
                  <a:lnTo>
                    <a:pt x="28" y="26"/>
                  </a:lnTo>
                  <a:close/>
                  <a:moveTo>
                    <a:pt x="15" y="35"/>
                  </a:moveTo>
                  <a:lnTo>
                    <a:pt x="11" y="47"/>
                  </a:lnTo>
                  <a:lnTo>
                    <a:pt x="0" y="47"/>
                  </a:lnTo>
                  <a:lnTo>
                    <a:pt x="18" y="0"/>
                  </a:lnTo>
                  <a:lnTo>
                    <a:pt x="30" y="0"/>
                  </a:lnTo>
                  <a:lnTo>
                    <a:pt x="47" y="47"/>
                  </a:lnTo>
                  <a:lnTo>
                    <a:pt x="36" y="47"/>
                  </a:lnTo>
                  <a:lnTo>
                    <a:pt x="33" y="35"/>
                  </a:lnTo>
                  <a:lnTo>
                    <a:pt x="15" y="3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98" name="Google Shape;98;p3"/>
            <p:cNvSpPr/>
            <p:nvPr/>
          </p:nvSpPr>
          <p:spPr>
            <a:xfrm>
              <a:off x="-4167188" y="2422525"/>
              <a:ext cx="55563" cy="74613"/>
            </a:xfrm>
            <a:custGeom>
              <a:avLst/>
              <a:gdLst/>
              <a:ahLst/>
              <a:cxnLst/>
              <a:rect l="l" t="t" r="r" b="b"/>
              <a:pathLst>
                <a:path w="24" h="32" extrusionOk="0">
                  <a:moveTo>
                    <a:pt x="7" y="6"/>
                  </a:moveTo>
                  <a:cubicBezTo>
                    <a:pt x="7" y="15"/>
                    <a:pt x="7" y="15"/>
                    <a:pt x="7" y="15"/>
                  </a:cubicBezTo>
                  <a:cubicBezTo>
                    <a:pt x="13" y="15"/>
                    <a:pt x="13" y="15"/>
                    <a:pt x="13" y="15"/>
                  </a:cubicBezTo>
                  <a:cubicBezTo>
                    <a:pt x="16" y="15"/>
                    <a:pt x="17" y="12"/>
                    <a:pt x="17" y="10"/>
                  </a:cubicBezTo>
                  <a:cubicBezTo>
                    <a:pt x="17" y="8"/>
                    <a:pt x="16" y="6"/>
                    <a:pt x="13" y="6"/>
                  </a:cubicBezTo>
                  <a:lnTo>
                    <a:pt x="7" y="6"/>
                  </a:lnTo>
                  <a:close/>
                  <a:moveTo>
                    <a:pt x="24" y="32"/>
                  </a:moveTo>
                  <a:cubicBezTo>
                    <a:pt x="16" y="32"/>
                    <a:pt x="16" y="32"/>
                    <a:pt x="16" y="32"/>
                  </a:cubicBezTo>
                  <a:cubicBezTo>
                    <a:pt x="9" y="21"/>
                    <a:pt x="9" y="21"/>
                    <a:pt x="9" y="21"/>
                  </a:cubicBezTo>
                  <a:cubicBezTo>
                    <a:pt x="7" y="21"/>
                    <a:pt x="7" y="21"/>
                    <a:pt x="7" y="21"/>
                  </a:cubicBezTo>
                  <a:cubicBezTo>
                    <a:pt x="7" y="32"/>
                    <a:pt x="7" y="32"/>
                    <a:pt x="7" y="32"/>
                  </a:cubicBezTo>
                  <a:cubicBezTo>
                    <a:pt x="0" y="32"/>
                    <a:pt x="0" y="32"/>
                    <a:pt x="0" y="32"/>
                  </a:cubicBezTo>
                  <a:cubicBezTo>
                    <a:pt x="0" y="0"/>
                    <a:pt x="0" y="0"/>
                    <a:pt x="0" y="0"/>
                  </a:cubicBezTo>
                  <a:cubicBezTo>
                    <a:pt x="14" y="0"/>
                    <a:pt x="14" y="0"/>
                    <a:pt x="14" y="0"/>
                  </a:cubicBezTo>
                  <a:cubicBezTo>
                    <a:pt x="21" y="0"/>
                    <a:pt x="24" y="5"/>
                    <a:pt x="24" y="10"/>
                  </a:cubicBezTo>
                  <a:cubicBezTo>
                    <a:pt x="24" y="15"/>
                    <a:pt x="22" y="19"/>
                    <a:pt x="16" y="21"/>
                  </a:cubicBezTo>
                  <a:lnTo>
                    <a:pt x="24" y="3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99" name="Google Shape;99;p3"/>
            <p:cNvSpPr/>
            <p:nvPr/>
          </p:nvSpPr>
          <p:spPr>
            <a:xfrm>
              <a:off x="-4100513" y="2419350"/>
              <a:ext cx="53975" cy="79375"/>
            </a:xfrm>
            <a:custGeom>
              <a:avLst/>
              <a:gdLst/>
              <a:ahLst/>
              <a:cxnLst/>
              <a:rect l="l" t="t" r="r" b="b"/>
              <a:pathLst>
                <a:path w="23" h="34" extrusionOk="0">
                  <a:moveTo>
                    <a:pt x="7" y="24"/>
                  </a:moveTo>
                  <a:cubicBezTo>
                    <a:pt x="7" y="26"/>
                    <a:pt x="8" y="28"/>
                    <a:pt x="12" y="28"/>
                  </a:cubicBezTo>
                  <a:cubicBezTo>
                    <a:pt x="14" y="28"/>
                    <a:pt x="16" y="26"/>
                    <a:pt x="16" y="24"/>
                  </a:cubicBezTo>
                  <a:cubicBezTo>
                    <a:pt x="16" y="23"/>
                    <a:pt x="16" y="21"/>
                    <a:pt x="12" y="20"/>
                  </a:cubicBezTo>
                  <a:cubicBezTo>
                    <a:pt x="8" y="19"/>
                    <a:pt x="8" y="19"/>
                    <a:pt x="8" y="19"/>
                  </a:cubicBezTo>
                  <a:cubicBezTo>
                    <a:pt x="1" y="17"/>
                    <a:pt x="0" y="13"/>
                    <a:pt x="0" y="10"/>
                  </a:cubicBezTo>
                  <a:cubicBezTo>
                    <a:pt x="0" y="4"/>
                    <a:pt x="5" y="0"/>
                    <a:pt x="11" y="0"/>
                  </a:cubicBezTo>
                  <a:cubicBezTo>
                    <a:pt x="18" y="0"/>
                    <a:pt x="22" y="4"/>
                    <a:pt x="22" y="10"/>
                  </a:cubicBezTo>
                  <a:cubicBezTo>
                    <a:pt x="15" y="10"/>
                    <a:pt x="15" y="10"/>
                    <a:pt x="15" y="10"/>
                  </a:cubicBezTo>
                  <a:cubicBezTo>
                    <a:pt x="15" y="8"/>
                    <a:pt x="14" y="7"/>
                    <a:pt x="11" y="7"/>
                  </a:cubicBezTo>
                  <a:cubicBezTo>
                    <a:pt x="9" y="7"/>
                    <a:pt x="7" y="8"/>
                    <a:pt x="7" y="10"/>
                  </a:cubicBezTo>
                  <a:cubicBezTo>
                    <a:pt x="7" y="11"/>
                    <a:pt x="7" y="12"/>
                    <a:pt x="10" y="13"/>
                  </a:cubicBezTo>
                  <a:cubicBezTo>
                    <a:pt x="14" y="14"/>
                    <a:pt x="14" y="14"/>
                    <a:pt x="14" y="14"/>
                  </a:cubicBezTo>
                  <a:cubicBezTo>
                    <a:pt x="22" y="17"/>
                    <a:pt x="23" y="21"/>
                    <a:pt x="23" y="24"/>
                  </a:cubicBezTo>
                  <a:cubicBezTo>
                    <a:pt x="23" y="31"/>
                    <a:pt x="17" y="34"/>
                    <a:pt x="12" y="34"/>
                  </a:cubicBezTo>
                  <a:cubicBezTo>
                    <a:pt x="4" y="34"/>
                    <a:pt x="0" y="29"/>
                    <a:pt x="0" y="24"/>
                  </a:cubicBezTo>
                  <a:lnTo>
                    <a:pt x="7"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00" name="Google Shape;100;p3"/>
            <p:cNvSpPr/>
            <p:nvPr/>
          </p:nvSpPr>
          <p:spPr>
            <a:xfrm>
              <a:off x="-4041775" y="2422525"/>
              <a:ext cx="74613" cy="74613"/>
            </a:xfrm>
            <a:custGeom>
              <a:avLst/>
              <a:gdLst/>
              <a:ahLst/>
              <a:cxnLst/>
              <a:rect l="l" t="t" r="r" b="b"/>
              <a:pathLst>
                <a:path w="47" h="47" extrusionOk="0">
                  <a:moveTo>
                    <a:pt x="28" y="26"/>
                  </a:moveTo>
                  <a:lnTo>
                    <a:pt x="23" y="10"/>
                  </a:lnTo>
                  <a:lnTo>
                    <a:pt x="17" y="26"/>
                  </a:lnTo>
                  <a:lnTo>
                    <a:pt x="28" y="26"/>
                  </a:lnTo>
                  <a:close/>
                  <a:moveTo>
                    <a:pt x="14" y="35"/>
                  </a:moveTo>
                  <a:lnTo>
                    <a:pt x="10" y="47"/>
                  </a:lnTo>
                  <a:lnTo>
                    <a:pt x="0" y="47"/>
                  </a:lnTo>
                  <a:lnTo>
                    <a:pt x="17" y="0"/>
                  </a:lnTo>
                  <a:lnTo>
                    <a:pt x="28" y="0"/>
                  </a:lnTo>
                  <a:lnTo>
                    <a:pt x="47" y="47"/>
                  </a:lnTo>
                  <a:lnTo>
                    <a:pt x="35" y="47"/>
                  </a:lnTo>
                  <a:lnTo>
                    <a:pt x="31" y="35"/>
                  </a:lnTo>
                  <a:lnTo>
                    <a:pt x="14" y="3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01" name="Google Shape;101;p3"/>
            <p:cNvSpPr/>
            <p:nvPr/>
          </p:nvSpPr>
          <p:spPr>
            <a:xfrm>
              <a:off x="-3971925" y="2422525"/>
              <a:ext cx="96838" cy="74613"/>
            </a:xfrm>
            <a:custGeom>
              <a:avLst/>
              <a:gdLst/>
              <a:ahLst/>
              <a:cxnLst/>
              <a:rect l="l" t="t" r="r" b="b"/>
              <a:pathLst>
                <a:path w="42" h="32" extrusionOk="0">
                  <a:moveTo>
                    <a:pt x="34" y="0"/>
                  </a:moveTo>
                  <a:cubicBezTo>
                    <a:pt x="42" y="0"/>
                    <a:pt x="42" y="0"/>
                    <a:pt x="42" y="0"/>
                  </a:cubicBezTo>
                  <a:cubicBezTo>
                    <a:pt x="31" y="32"/>
                    <a:pt x="31" y="32"/>
                    <a:pt x="31" y="32"/>
                  </a:cubicBezTo>
                  <a:cubicBezTo>
                    <a:pt x="25" y="32"/>
                    <a:pt x="25" y="32"/>
                    <a:pt x="25" y="32"/>
                  </a:cubicBezTo>
                  <a:cubicBezTo>
                    <a:pt x="21" y="15"/>
                    <a:pt x="21" y="15"/>
                    <a:pt x="21" y="15"/>
                  </a:cubicBezTo>
                  <a:cubicBezTo>
                    <a:pt x="16" y="32"/>
                    <a:pt x="16" y="32"/>
                    <a:pt x="16" y="32"/>
                  </a:cubicBezTo>
                  <a:cubicBezTo>
                    <a:pt x="11" y="32"/>
                    <a:pt x="11" y="32"/>
                    <a:pt x="11" y="32"/>
                  </a:cubicBezTo>
                  <a:cubicBezTo>
                    <a:pt x="0" y="0"/>
                    <a:pt x="0" y="0"/>
                    <a:pt x="0" y="0"/>
                  </a:cubicBezTo>
                  <a:cubicBezTo>
                    <a:pt x="7" y="0"/>
                    <a:pt x="7" y="0"/>
                    <a:pt x="7" y="0"/>
                  </a:cubicBezTo>
                  <a:cubicBezTo>
                    <a:pt x="14" y="20"/>
                    <a:pt x="14" y="20"/>
                    <a:pt x="14" y="20"/>
                  </a:cubicBezTo>
                  <a:cubicBezTo>
                    <a:pt x="15" y="15"/>
                    <a:pt x="17" y="9"/>
                    <a:pt x="18" y="4"/>
                  </a:cubicBezTo>
                  <a:cubicBezTo>
                    <a:pt x="24" y="4"/>
                    <a:pt x="24" y="4"/>
                    <a:pt x="24" y="4"/>
                  </a:cubicBezTo>
                  <a:cubicBezTo>
                    <a:pt x="28" y="20"/>
                    <a:pt x="28" y="20"/>
                    <a:pt x="28" y="20"/>
                  </a:cubicBezTo>
                  <a:lnTo>
                    <a:pt x="3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31737008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pic>
        <p:nvPicPr>
          <p:cNvPr id="10" name="Google Shape;10;p1"/>
          <p:cNvPicPr preferRelativeResize="0"/>
          <p:nvPr/>
        </p:nvPicPr>
        <p:blipFill rotWithShape="1">
          <a:blip r:embed="rId5">
            <a:alphaModFix/>
          </a:blip>
          <a:srcRect r="23141"/>
          <a:stretch/>
        </p:blipFill>
        <p:spPr>
          <a:xfrm>
            <a:off x="0" y="0"/>
            <a:ext cx="12191998" cy="6858000"/>
          </a:xfrm>
          <a:prstGeom prst="rect">
            <a:avLst/>
          </a:prstGeom>
          <a:noFill/>
          <a:ln>
            <a:noFill/>
          </a:ln>
        </p:spPr>
      </p:pic>
      <p:grpSp>
        <p:nvGrpSpPr>
          <p:cNvPr id="11" name="Google Shape;11;p1"/>
          <p:cNvGrpSpPr/>
          <p:nvPr/>
        </p:nvGrpSpPr>
        <p:grpSpPr>
          <a:xfrm>
            <a:off x="555568" y="528645"/>
            <a:ext cx="2061893" cy="777955"/>
            <a:chOff x="439365" y="432840"/>
            <a:chExt cx="2061687" cy="779280"/>
          </a:xfrm>
        </p:grpSpPr>
        <p:sp>
          <p:nvSpPr>
            <p:cNvPr id="12" name="Google Shape;12;p1"/>
            <p:cNvSpPr/>
            <p:nvPr/>
          </p:nvSpPr>
          <p:spPr>
            <a:xfrm>
              <a:off x="439365" y="436213"/>
              <a:ext cx="1077804" cy="342944"/>
            </a:xfrm>
            <a:custGeom>
              <a:avLst/>
              <a:gdLst/>
              <a:ahLst/>
              <a:cxnLst/>
              <a:rect l="l" t="t" r="r" b="b"/>
              <a:pathLst>
                <a:path w="397" h="128" extrusionOk="0">
                  <a:moveTo>
                    <a:pt x="80" y="110"/>
                  </a:moveTo>
                  <a:cubicBezTo>
                    <a:pt x="19" y="110"/>
                    <a:pt x="19" y="110"/>
                    <a:pt x="19" y="110"/>
                  </a:cubicBezTo>
                  <a:cubicBezTo>
                    <a:pt x="19" y="72"/>
                    <a:pt x="19" y="72"/>
                    <a:pt x="19" y="72"/>
                  </a:cubicBezTo>
                  <a:cubicBezTo>
                    <a:pt x="71" y="72"/>
                    <a:pt x="71" y="72"/>
                    <a:pt x="71" y="72"/>
                  </a:cubicBezTo>
                  <a:cubicBezTo>
                    <a:pt x="71" y="55"/>
                    <a:pt x="71" y="55"/>
                    <a:pt x="71" y="55"/>
                  </a:cubicBezTo>
                  <a:cubicBezTo>
                    <a:pt x="19" y="55"/>
                    <a:pt x="19" y="55"/>
                    <a:pt x="19" y="55"/>
                  </a:cubicBezTo>
                  <a:cubicBezTo>
                    <a:pt x="19" y="18"/>
                    <a:pt x="19" y="18"/>
                    <a:pt x="19" y="18"/>
                  </a:cubicBezTo>
                  <a:cubicBezTo>
                    <a:pt x="80" y="18"/>
                    <a:pt x="80" y="18"/>
                    <a:pt x="80" y="18"/>
                  </a:cubicBezTo>
                  <a:cubicBezTo>
                    <a:pt x="80" y="1"/>
                    <a:pt x="80" y="1"/>
                    <a:pt x="80" y="1"/>
                  </a:cubicBezTo>
                  <a:cubicBezTo>
                    <a:pt x="0" y="1"/>
                    <a:pt x="0" y="1"/>
                    <a:pt x="0" y="1"/>
                  </a:cubicBezTo>
                  <a:cubicBezTo>
                    <a:pt x="0" y="127"/>
                    <a:pt x="0" y="127"/>
                    <a:pt x="0" y="127"/>
                  </a:cubicBezTo>
                  <a:cubicBezTo>
                    <a:pt x="80" y="127"/>
                    <a:pt x="80" y="127"/>
                    <a:pt x="80" y="127"/>
                  </a:cubicBezTo>
                  <a:lnTo>
                    <a:pt x="80" y="110"/>
                  </a:lnTo>
                  <a:close/>
                  <a:moveTo>
                    <a:pt x="288" y="89"/>
                  </a:moveTo>
                  <a:cubicBezTo>
                    <a:pt x="269" y="89"/>
                    <a:pt x="269" y="89"/>
                    <a:pt x="269" y="89"/>
                  </a:cubicBezTo>
                  <a:cubicBezTo>
                    <a:pt x="266" y="102"/>
                    <a:pt x="257" y="111"/>
                    <a:pt x="243" y="111"/>
                  </a:cubicBezTo>
                  <a:cubicBezTo>
                    <a:pt x="236" y="111"/>
                    <a:pt x="229" y="108"/>
                    <a:pt x="225" y="103"/>
                  </a:cubicBezTo>
                  <a:cubicBezTo>
                    <a:pt x="218" y="97"/>
                    <a:pt x="217" y="89"/>
                    <a:pt x="217" y="64"/>
                  </a:cubicBezTo>
                  <a:cubicBezTo>
                    <a:pt x="217" y="39"/>
                    <a:pt x="218" y="31"/>
                    <a:pt x="225" y="25"/>
                  </a:cubicBezTo>
                  <a:cubicBezTo>
                    <a:pt x="229" y="20"/>
                    <a:pt x="236" y="17"/>
                    <a:pt x="243" y="17"/>
                  </a:cubicBezTo>
                  <a:cubicBezTo>
                    <a:pt x="257" y="17"/>
                    <a:pt x="265" y="26"/>
                    <a:pt x="268" y="39"/>
                  </a:cubicBezTo>
                  <a:cubicBezTo>
                    <a:pt x="288" y="39"/>
                    <a:pt x="288" y="39"/>
                    <a:pt x="288" y="39"/>
                  </a:cubicBezTo>
                  <a:cubicBezTo>
                    <a:pt x="283" y="13"/>
                    <a:pt x="266" y="0"/>
                    <a:pt x="243" y="0"/>
                  </a:cubicBezTo>
                  <a:cubicBezTo>
                    <a:pt x="230" y="0"/>
                    <a:pt x="219" y="4"/>
                    <a:pt x="210" y="13"/>
                  </a:cubicBezTo>
                  <a:cubicBezTo>
                    <a:pt x="198" y="26"/>
                    <a:pt x="198" y="40"/>
                    <a:pt x="198" y="64"/>
                  </a:cubicBezTo>
                  <a:cubicBezTo>
                    <a:pt x="198" y="88"/>
                    <a:pt x="198" y="102"/>
                    <a:pt x="210" y="115"/>
                  </a:cubicBezTo>
                  <a:cubicBezTo>
                    <a:pt x="219" y="124"/>
                    <a:pt x="230" y="128"/>
                    <a:pt x="243" y="128"/>
                  </a:cubicBezTo>
                  <a:cubicBezTo>
                    <a:pt x="266" y="128"/>
                    <a:pt x="284" y="115"/>
                    <a:pt x="288" y="89"/>
                  </a:cubicBezTo>
                  <a:moveTo>
                    <a:pt x="357" y="1"/>
                  </a:moveTo>
                  <a:cubicBezTo>
                    <a:pt x="310" y="1"/>
                    <a:pt x="310" y="1"/>
                    <a:pt x="310" y="1"/>
                  </a:cubicBezTo>
                  <a:cubicBezTo>
                    <a:pt x="310" y="127"/>
                    <a:pt x="310" y="127"/>
                    <a:pt x="310" y="127"/>
                  </a:cubicBezTo>
                  <a:cubicBezTo>
                    <a:pt x="329" y="127"/>
                    <a:pt x="329" y="127"/>
                    <a:pt x="329" y="127"/>
                  </a:cubicBezTo>
                  <a:cubicBezTo>
                    <a:pt x="329" y="78"/>
                    <a:pt x="329" y="78"/>
                    <a:pt x="329" y="78"/>
                  </a:cubicBezTo>
                  <a:cubicBezTo>
                    <a:pt x="357" y="78"/>
                    <a:pt x="357" y="78"/>
                    <a:pt x="357" y="78"/>
                  </a:cubicBezTo>
                  <a:cubicBezTo>
                    <a:pt x="382" y="78"/>
                    <a:pt x="397" y="61"/>
                    <a:pt x="397" y="39"/>
                  </a:cubicBezTo>
                  <a:cubicBezTo>
                    <a:pt x="397" y="17"/>
                    <a:pt x="382" y="1"/>
                    <a:pt x="357" y="1"/>
                  </a:cubicBezTo>
                  <a:moveTo>
                    <a:pt x="356" y="60"/>
                  </a:moveTo>
                  <a:cubicBezTo>
                    <a:pt x="329" y="60"/>
                    <a:pt x="329" y="60"/>
                    <a:pt x="329" y="60"/>
                  </a:cubicBezTo>
                  <a:cubicBezTo>
                    <a:pt x="329" y="18"/>
                    <a:pt x="329" y="18"/>
                    <a:pt x="329" y="18"/>
                  </a:cubicBezTo>
                  <a:cubicBezTo>
                    <a:pt x="356" y="18"/>
                    <a:pt x="356" y="18"/>
                    <a:pt x="356" y="18"/>
                  </a:cubicBezTo>
                  <a:cubicBezTo>
                    <a:pt x="369" y="18"/>
                    <a:pt x="378" y="26"/>
                    <a:pt x="378" y="39"/>
                  </a:cubicBezTo>
                  <a:cubicBezTo>
                    <a:pt x="378" y="52"/>
                    <a:pt x="369" y="60"/>
                    <a:pt x="356" y="60"/>
                  </a:cubicBezTo>
                  <a:moveTo>
                    <a:pt x="170" y="65"/>
                  </a:moveTo>
                  <a:cubicBezTo>
                    <a:pt x="165" y="60"/>
                    <a:pt x="159" y="58"/>
                    <a:pt x="147" y="56"/>
                  </a:cubicBezTo>
                  <a:cubicBezTo>
                    <a:pt x="133" y="54"/>
                    <a:pt x="133" y="54"/>
                    <a:pt x="133" y="54"/>
                  </a:cubicBezTo>
                  <a:cubicBezTo>
                    <a:pt x="127" y="53"/>
                    <a:pt x="122" y="51"/>
                    <a:pt x="119" y="48"/>
                  </a:cubicBezTo>
                  <a:cubicBezTo>
                    <a:pt x="115" y="45"/>
                    <a:pt x="114" y="41"/>
                    <a:pt x="114" y="36"/>
                  </a:cubicBezTo>
                  <a:cubicBezTo>
                    <a:pt x="114" y="25"/>
                    <a:pt x="122" y="16"/>
                    <a:pt x="137" y="16"/>
                  </a:cubicBezTo>
                  <a:cubicBezTo>
                    <a:pt x="147" y="16"/>
                    <a:pt x="156" y="19"/>
                    <a:pt x="164" y="26"/>
                  </a:cubicBezTo>
                  <a:cubicBezTo>
                    <a:pt x="176" y="14"/>
                    <a:pt x="176" y="14"/>
                    <a:pt x="176" y="14"/>
                  </a:cubicBezTo>
                  <a:cubicBezTo>
                    <a:pt x="165" y="4"/>
                    <a:pt x="154" y="0"/>
                    <a:pt x="137" y="0"/>
                  </a:cubicBezTo>
                  <a:cubicBezTo>
                    <a:pt x="111" y="0"/>
                    <a:pt x="95" y="15"/>
                    <a:pt x="95" y="37"/>
                  </a:cubicBezTo>
                  <a:cubicBezTo>
                    <a:pt x="95" y="47"/>
                    <a:pt x="98" y="55"/>
                    <a:pt x="105" y="61"/>
                  </a:cubicBezTo>
                  <a:cubicBezTo>
                    <a:pt x="110" y="66"/>
                    <a:pt x="118" y="70"/>
                    <a:pt x="128" y="71"/>
                  </a:cubicBezTo>
                  <a:cubicBezTo>
                    <a:pt x="143" y="73"/>
                    <a:pt x="143" y="73"/>
                    <a:pt x="143" y="73"/>
                  </a:cubicBezTo>
                  <a:cubicBezTo>
                    <a:pt x="150" y="74"/>
                    <a:pt x="154" y="76"/>
                    <a:pt x="157" y="79"/>
                  </a:cubicBezTo>
                  <a:cubicBezTo>
                    <a:pt x="160" y="82"/>
                    <a:pt x="162" y="86"/>
                    <a:pt x="162" y="92"/>
                  </a:cubicBezTo>
                  <a:cubicBezTo>
                    <a:pt x="162" y="104"/>
                    <a:pt x="152" y="111"/>
                    <a:pt x="136" y="111"/>
                  </a:cubicBezTo>
                  <a:cubicBezTo>
                    <a:pt x="123" y="111"/>
                    <a:pt x="113" y="108"/>
                    <a:pt x="104" y="99"/>
                  </a:cubicBezTo>
                  <a:cubicBezTo>
                    <a:pt x="91" y="112"/>
                    <a:pt x="91" y="112"/>
                    <a:pt x="91" y="112"/>
                  </a:cubicBezTo>
                  <a:cubicBezTo>
                    <a:pt x="103" y="124"/>
                    <a:pt x="117" y="128"/>
                    <a:pt x="136" y="128"/>
                  </a:cubicBezTo>
                  <a:cubicBezTo>
                    <a:pt x="162" y="128"/>
                    <a:pt x="181" y="115"/>
                    <a:pt x="181" y="91"/>
                  </a:cubicBezTo>
                  <a:cubicBezTo>
                    <a:pt x="181" y="80"/>
                    <a:pt x="177" y="71"/>
                    <a:pt x="170" y="65"/>
                  </a:cubicBezTo>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3" name="Google Shape;13;p1"/>
            <p:cNvSpPr/>
            <p:nvPr/>
          </p:nvSpPr>
          <p:spPr>
            <a:xfrm>
              <a:off x="1879110" y="432840"/>
              <a:ext cx="621942" cy="779214"/>
            </a:xfrm>
            <a:custGeom>
              <a:avLst/>
              <a:gdLst/>
              <a:ahLst/>
              <a:cxnLst/>
              <a:rect l="l" t="t" r="r" b="b"/>
              <a:pathLst>
                <a:path w="229" h="290" extrusionOk="0">
                  <a:moveTo>
                    <a:pt x="182" y="76"/>
                  </a:moveTo>
                  <a:cubicBezTo>
                    <a:pt x="192" y="63"/>
                    <a:pt x="202" y="52"/>
                    <a:pt x="212" y="39"/>
                  </a:cubicBezTo>
                  <a:cubicBezTo>
                    <a:pt x="214" y="37"/>
                    <a:pt x="216" y="35"/>
                    <a:pt x="218" y="32"/>
                  </a:cubicBezTo>
                  <a:cubicBezTo>
                    <a:pt x="221" y="29"/>
                    <a:pt x="225" y="25"/>
                    <a:pt x="228" y="21"/>
                  </a:cubicBezTo>
                  <a:cubicBezTo>
                    <a:pt x="228" y="21"/>
                    <a:pt x="229" y="20"/>
                    <a:pt x="229" y="20"/>
                  </a:cubicBezTo>
                  <a:cubicBezTo>
                    <a:pt x="229" y="19"/>
                    <a:pt x="228" y="19"/>
                    <a:pt x="228" y="19"/>
                  </a:cubicBezTo>
                  <a:cubicBezTo>
                    <a:pt x="228" y="19"/>
                    <a:pt x="228" y="18"/>
                    <a:pt x="227" y="18"/>
                  </a:cubicBezTo>
                  <a:cubicBezTo>
                    <a:pt x="227" y="18"/>
                    <a:pt x="226" y="18"/>
                    <a:pt x="226" y="18"/>
                  </a:cubicBezTo>
                  <a:cubicBezTo>
                    <a:pt x="226" y="19"/>
                    <a:pt x="226" y="19"/>
                    <a:pt x="226" y="19"/>
                  </a:cubicBezTo>
                  <a:cubicBezTo>
                    <a:pt x="222" y="22"/>
                    <a:pt x="219" y="26"/>
                    <a:pt x="216" y="30"/>
                  </a:cubicBezTo>
                  <a:cubicBezTo>
                    <a:pt x="200" y="47"/>
                    <a:pt x="184" y="62"/>
                    <a:pt x="167" y="80"/>
                  </a:cubicBezTo>
                  <a:cubicBezTo>
                    <a:pt x="153" y="94"/>
                    <a:pt x="141" y="107"/>
                    <a:pt x="128" y="121"/>
                  </a:cubicBezTo>
                  <a:cubicBezTo>
                    <a:pt x="114" y="97"/>
                    <a:pt x="100" y="73"/>
                    <a:pt x="84" y="48"/>
                  </a:cubicBezTo>
                  <a:cubicBezTo>
                    <a:pt x="81" y="43"/>
                    <a:pt x="77" y="39"/>
                    <a:pt x="74" y="35"/>
                  </a:cubicBezTo>
                  <a:cubicBezTo>
                    <a:pt x="66" y="24"/>
                    <a:pt x="56" y="11"/>
                    <a:pt x="49" y="1"/>
                  </a:cubicBezTo>
                  <a:cubicBezTo>
                    <a:pt x="48" y="1"/>
                    <a:pt x="47" y="0"/>
                    <a:pt x="46" y="1"/>
                  </a:cubicBezTo>
                  <a:cubicBezTo>
                    <a:pt x="46" y="1"/>
                    <a:pt x="45" y="2"/>
                    <a:pt x="46" y="3"/>
                  </a:cubicBezTo>
                  <a:cubicBezTo>
                    <a:pt x="47" y="5"/>
                    <a:pt x="47" y="6"/>
                    <a:pt x="48" y="7"/>
                  </a:cubicBezTo>
                  <a:cubicBezTo>
                    <a:pt x="47" y="8"/>
                    <a:pt x="47" y="9"/>
                    <a:pt x="48" y="9"/>
                  </a:cubicBezTo>
                  <a:cubicBezTo>
                    <a:pt x="59" y="28"/>
                    <a:pt x="66" y="43"/>
                    <a:pt x="74" y="59"/>
                  </a:cubicBezTo>
                  <a:cubicBezTo>
                    <a:pt x="75" y="61"/>
                    <a:pt x="79" y="66"/>
                    <a:pt x="80" y="68"/>
                  </a:cubicBezTo>
                  <a:cubicBezTo>
                    <a:pt x="87" y="80"/>
                    <a:pt x="93" y="93"/>
                    <a:pt x="101" y="106"/>
                  </a:cubicBezTo>
                  <a:cubicBezTo>
                    <a:pt x="104" y="109"/>
                    <a:pt x="108" y="115"/>
                    <a:pt x="111" y="120"/>
                  </a:cubicBezTo>
                  <a:cubicBezTo>
                    <a:pt x="106" y="119"/>
                    <a:pt x="101" y="118"/>
                    <a:pt x="95" y="117"/>
                  </a:cubicBezTo>
                  <a:cubicBezTo>
                    <a:pt x="91" y="118"/>
                    <a:pt x="88" y="119"/>
                    <a:pt x="86" y="119"/>
                  </a:cubicBezTo>
                  <a:cubicBezTo>
                    <a:pt x="86" y="119"/>
                    <a:pt x="86" y="119"/>
                    <a:pt x="86" y="119"/>
                  </a:cubicBezTo>
                  <a:cubicBezTo>
                    <a:pt x="85" y="119"/>
                    <a:pt x="85" y="119"/>
                    <a:pt x="85" y="119"/>
                  </a:cubicBezTo>
                  <a:cubicBezTo>
                    <a:pt x="84" y="119"/>
                    <a:pt x="83" y="120"/>
                    <a:pt x="81" y="120"/>
                  </a:cubicBezTo>
                  <a:cubicBezTo>
                    <a:pt x="77" y="120"/>
                    <a:pt x="70" y="119"/>
                    <a:pt x="61" y="119"/>
                  </a:cubicBezTo>
                  <a:cubicBezTo>
                    <a:pt x="60" y="119"/>
                    <a:pt x="59" y="119"/>
                    <a:pt x="58" y="119"/>
                  </a:cubicBezTo>
                  <a:cubicBezTo>
                    <a:pt x="50" y="119"/>
                    <a:pt x="43" y="120"/>
                    <a:pt x="36" y="121"/>
                  </a:cubicBezTo>
                  <a:cubicBezTo>
                    <a:pt x="29" y="121"/>
                    <a:pt x="22" y="122"/>
                    <a:pt x="14" y="122"/>
                  </a:cubicBezTo>
                  <a:cubicBezTo>
                    <a:pt x="13" y="122"/>
                    <a:pt x="13" y="122"/>
                    <a:pt x="13" y="122"/>
                  </a:cubicBezTo>
                  <a:cubicBezTo>
                    <a:pt x="13" y="122"/>
                    <a:pt x="13" y="122"/>
                    <a:pt x="13" y="122"/>
                  </a:cubicBezTo>
                  <a:cubicBezTo>
                    <a:pt x="9" y="122"/>
                    <a:pt x="6" y="122"/>
                    <a:pt x="2" y="121"/>
                  </a:cubicBezTo>
                  <a:cubicBezTo>
                    <a:pt x="1" y="121"/>
                    <a:pt x="0" y="122"/>
                    <a:pt x="0" y="123"/>
                  </a:cubicBezTo>
                  <a:cubicBezTo>
                    <a:pt x="0" y="124"/>
                    <a:pt x="0" y="124"/>
                    <a:pt x="1" y="125"/>
                  </a:cubicBezTo>
                  <a:cubicBezTo>
                    <a:pt x="1" y="125"/>
                    <a:pt x="1" y="125"/>
                    <a:pt x="1" y="125"/>
                  </a:cubicBezTo>
                  <a:cubicBezTo>
                    <a:pt x="1" y="125"/>
                    <a:pt x="2" y="125"/>
                    <a:pt x="2" y="125"/>
                  </a:cubicBezTo>
                  <a:cubicBezTo>
                    <a:pt x="16" y="127"/>
                    <a:pt x="29" y="128"/>
                    <a:pt x="43" y="129"/>
                  </a:cubicBezTo>
                  <a:cubicBezTo>
                    <a:pt x="69" y="132"/>
                    <a:pt x="91" y="132"/>
                    <a:pt x="116" y="135"/>
                  </a:cubicBezTo>
                  <a:cubicBezTo>
                    <a:pt x="99" y="156"/>
                    <a:pt x="84" y="177"/>
                    <a:pt x="70" y="203"/>
                  </a:cubicBezTo>
                  <a:cubicBezTo>
                    <a:pt x="68" y="208"/>
                    <a:pt x="67" y="213"/>
                    <a:pt x="65" y="216"/>
                  </a:cubicBezTo>
                  <a:cubicBezTo>
                    <a:pt x="61" y="228"/>
                    <a:pt x="57" y="242"/>
                    <a:pt x="56" y="252"/>
                  </a:cubicBezTo>
                  <a:cubicBezTo>
                    <a:pt x="55" y="253"/>
                    <a:pt x="56" y="254"/>
                    <a:pt x="57" y="254"/>
                  </a:cubicBezTo>
                  <a:cubicBezTo>
                    <a:pt x="57" y="254"/>
                    <a:pt x="57" y="254"/>
                    <a:pt x="57" y="254"/>
                  </a:cubicBezTo>
                  <a:cubicBezTo>
                    <a:pt x="58" y="254"/>
                    <a:pt x="58" y="254"/>
                    <a:pt x="59" y="253"/>
                  </a:cubicBezTo>
                  <a:cubicBezTo>
                    <a:pt x="59" y="252"/>
                    <a:pt x="60" y="251"/>
                    <a:pt x="60" y="250"/>
                  </a:cubicBezTo>
                  <a:cubicBezTo>
                    <a:pt x="61" y="250"/>
                    <a:pt x="62" y="249"/>
                    <a:pt x="62" y="249"/>
                  </a:cubicBezTo>
                  <a:cubicBezTo>
                    <a:pt x="68" y="231"/>
                    <a:pt x="77" y="219"/>
                    <a:pt x="85" y="206"/>
                  </a:cubicBezTo>
                  <a:cubicBezTo>
                    <a:pt x="86" y="205"/>
                    <a:pt x="88" y="200"/>
                    <a:pt x="89" y="199"/>
                  </a:cubicBezTo>
                  <a:cubicBezTo>
                    <a:pt x="95" y="189"/>
                    <a:pt x="103" y="180"/>
                    <a:pt x="110" y="168"/>
                  </a:cubicBezTo>
                  <a:cubicBezTo>
                    <a:pt x="114" y="162"/>
                    <a:pt x="115" y="158"/>
                    <a:pt x="119" y="152"/>
                  </a:cubicBezTo>
                  <a:cubicBezTo>
                    <a:pt x="119" y="152"/>
                    <a:pt x="119" y="152"/>
                    <a:pt x="119" y="152"/>
                  </a:cubicBezTo>
                  <a:cubicBezTo>
                    <a:pt x="119" y="152"/>
                    <a:pt x="119" y="152"/>
                    <a:pt x="119" y="151"/>
                  </a:cubicBezTo>
                  <a:cubicBezTo>
                    <a:pt x="121" y="149"/>
                    <a:pt x="123" y="146"/>
                    <a:pt x="126" y="143"/>
                  </a:cubicBezTo>
                  <a:cubicBezTo>
                    <a:pt x="130" y="149"/>
                    <a:pt x="136" y="159"/>
                    <a:pt x="144" y="173"/>
                  </a:cubicBezTo>
                  <a:cubicBezTo>
                    <a:pt x="154" y="190"/>
                    <a:pt x="167" y="207"/>
                    <a:pt x="176" y="221"/>
                  </a:cubicBezTo>
                  <a:cubicBezTo>
                    <a:pt x="187" y="236"/>
                    <a:pt x="197" y="250"/>
                    <a:pt x="208" y="265"/>
                  </a:cubicBezTo>
                  <a:cubicBezTo>
                    <a:pt x="213" y="273"/>
                    <a:pt x="218" y="281"/>
                    <a:pt x="223" y="289"/>
                  </a:cubicBezTo>
                  <a:cubicBezTo>
                    <a:pt x="223" y="289"/>
                    <a:pt x="223" y="289"/>
                    <a:pt x="223" y="289"/>
                  </a:cubicBezTo>
                  <a:cubicBezTo>
                    <a:pt x="223" y="289"/>
                    <a:pt x="223" y="289"/>
                    <a:pt x="223" y="289"/>
                  </a:cubicBezTo>
                  <a:cubicBezTo>
                    <a:pt x="223" y="289"/>
                    <a:pt x="223" y="289"/>
                    <a:pt x="223" y="289"/>
                  </a:cubicBezTo>
                  <a:cubicBezTo>
                    <a:pt x="223" y="289"/>
                    <a:pt x="224" y="290"/>
                    <a:pt x="224" y="290"/>
                  </a:cubicBezTo>
                  <a:cubicBezTo>
                    <a:pt x="225" y="290"/>
                    <a:pt x="225" y="290"/>
                    <a:pt x="225" y="289"/>
                  </a:cubicBezTo>
                  <a:cubicBezTo>
                    <a:pt x="226" y="289"/>
                    <a:pt x="226" y="288"/>
                    <a:pt x="226" y="287"/>
                  </a:cubicBezTo>
                  <a:cubicBezTo>
                    <a:pt x="208" y="258"/>
                    <a:pt x="192" y="233"/>
                    <a:pt x="175" y="203"/>
                  </a:cubicBezTo>
                  <a:cubicBezTo>
                    <a:pt x="162" y="180"/>
                    <a:pt x="149" y="157"/>
                    <a:pt x="136" y="135"/>
                  </a:cubicBezTo>
                  <a:cubicBezTo>
                    <a:pt x="137" y="135"/>
                    <a:pt x="138" y="135"/>
                    <a:pt x="139" y="135"/>
                  </a:cubicBezTo>
                  <a:cubicBezTo>
                    <a:pt x="140" y="135"/>
                    <a:pt x="142" y="135"/>
                    <a:pt x="143" y="135"/>
                  </a:cubicBezTo>
                  <a:cubicBezTo>
                    <a:pt x="144" y="135"/>
                    <a:pt x="145" y="134"/>
                    <a:pt x="145" y="134"/>
                  </a:cubicBezTo>
                  <a:cubicBezTo>
                    <a:pt x="145" y="133"/>
                    <a:pt x="145" y="132"/>
                    <a:pt x="144" y="132"/>
                  </a:cubicBezTo>
                  <a:cubicBezTo>
                    <a:pt x="143" y="131"/>
                    <a:pt x="143" y="131"/>
                    <a:pt x="143" y="131"/>
                  </a:cubicBezTo>
                  <a:cubicBezTo>
                    <a:pt x="143" y="130"/>
                    <a:pt x="142" y="130"/>
                    <a:pt x="141" y="130"/>
                  </a:cubicBezTo>
                  <a:cubicBezTo>
                    <a:pt x="140" y="129"/>
                    <a:pt x="139" y="129"/>
                    <a:pt x="138" y="128"/>
                  </a:cubicBezTo>
                  <a:cubicBezTo>
                    <a:pt x="142" y="124"/>
                    <a:pt x="146" y="119"/>
                    <a:pt x="151" y="114"/>
                  </a:cubicBezTo>
                  <a:cubicBezTo>
                    <a:pt x="162" y="102"/>
                    <a:pt x="173" y="87"/>
                    <a:pt x="182" y="76"/>
                  </a:cubicBezTo>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4" name="Google Shape;14;p1"/>
            <p:cNvSpPr/>
            <p:nvPr/>
          </p:nvSpPr>
          <p:spPr>
            <a:xfrm>
              <a:off x="439365" y="854492"/>
              <a:ext cx="1077804" cy="193398"/>
            </a:xfrm>
            <a:custGeom>
              <a:avLst/>
              <a:gdLst/>
              <a:ahLst/>
              <a:cxnLst/>
              <a:rect l="l" t="t" r="r" b="b"/>
              <a:pathLst>
                <a:path w="397" h="72" extrusionOk="0">
                  <a:moveTo>
                    <a:pt x="0" y="71"/>
                  </a:moveTo>
                  <a:cubicBezTo>
                    <a:pt x="44" y="71"/>
                    <a:pt x="44" y="71"/>
                    <a:pt x="44" y="71"/>
                  </a:cubicBezTo>
                  <a:cubicBezTo>
                    <a:pt x="44" y="62"/>
                    <a:pt x="44" y="62"/>
                    <a:pt x="44" y="62"/>
                  </a:cubicBezTo>
                  <a:cubicBezTo>
                    <a:pt x="10" y="62"/>
                    <a:pt x="10" y="62"/>
                    <a:pt x="10" y="62"/>
                  </a:cubicBezTo>
                  <a:cubicBezTo>
                    <a:pt x="10" y="41"/>
                    <a:pt x="10" y="41"/>
                    <a:pt x="10" y="41"/>
                  </a:cubicBezTo>
                  <a:cubicBezTo>
                    <a:pt x="39" y="41"/>
                    <a:pt x="39" y="41"/>
                    <a:pt x="39" y="41"/>
                  </a:cubicBezTo>
                  <a:cubicBezTo>
                    <a:pt x="39" y="31"/>
                    <a:pt x="39" y="31"/>
                    <a:pt x="39" y="31"/>
                  </a:cubicBezTo>
                  <a:cubicBezTo>
                    <a:pt x="10" y="31"/>
                    <a:pt x="10" y="31"/>
                    <a:pt x="10" y="31"/>
                  </a:cubicBezTo>
                  <a:cubicBezTo>
                    <a:pt x="10" y="11"/>
                    <a:pt x="10" y="11"/>
                    <a:pt x="10" y="11"/>
                  </a:cubicBezTo>
                  <a:cubicBezTo>
                    <a:pt x="44" y="11"/>
                    <a:pt x="44" y="11"/>
                    <a:pt x="44" y="11"/>
                  </a:cubicBezTo>
                  <a:cubicBezTo>
                    <a:pt x="44" y="1"/>
                    <a:pt x="44" y="1"/>
                    <a:pt x="44" y="1"/>
                  </a:cubicBezTo>
                  <a:cubicBezTo>
                    <a:pt x="0" y="1"/>
                    <a:pt x="0" y="1"/>
                    <a:pt x="0" y="1"/>
                  </a:cubicBezTo>
                  <a:lnTo>
                    <a:pt x="0" y="71"/>
                  </a:lnTo>
                  <a:close/>
                  <a:moveTo>
                    <a:pt x="105" y="47"/>
                  </a:moveTo>
                  <a:cubicBezTo>
                    <a:pt x="105" y="57"/>
                    <a:pt x="99" y="62"/>
                    <a:pt x="90" y="62"/>
                  </a:cubicBezTo>
                  <a:cubicBezTo>
                    <a:pt x="82" y="62"/>
                    <a:pt x="76" y="57"/>
                    <a:pt x="76" y="47"/>
                  </a:cubicBezTo>
                  <a:cubicBezTo>
                    <a:pt x="76" y="1"/>
                    <a:pt x="76" y="1"/>
                    <a:pt x="76" y="1"/>
                  </a:cubicBezTo>
                  <a:cubicBezTo>
                    <a:pt x="65" y="1"/>
                    <a:pt x="65" y="1"/>
                    <a:pt x="65" y="1"/>
                  </a:cubicBezTo>
                  <a:cubicBezTo>
                    <a:pt x="65" y="48"/>
                    <a:pt x="65" y="48"/>
                    <a:pt x="65" y="48"/>
                  </a:cubicBezTo>
                  <a:cubicBezTo>
                    <a:pt x="65" y="62"/>
                    <a:pt x="76" y="72"/>
                    <a:pt x="90" y="72"/>
                  </a:cubicBezTo>
                  <a:cubicBezTo>
                    <a:pt x="105" y="72"/>
                    <a:pt x="115" y="62"/>
                    <a:pt x="115" y="48"/>
                  </a:cubicBezTo>
                  <a:cubicBezTo>
                    <a:pt x="115" y="1"/>
                    <a:pt x="115" y="1"/>
                    <a:pt x="115" y="1"/>
                  </a:cubicBezTo>
                  <a:cubicBezTo>
                    <a:pt x="105" y="1"/>
                    <a:pt x="105" y="1"/>
                    <a:pt x="105" y="1"/>
                  </a:cubicBezTo>
                  <a:lnTo>
                    <a:pt x="105" y="47"/>
                  </a:lnTo>
                  <a:close/>
                  <a:moveTo>
                    <a:pt x="189" y="22"/>
                  </a:moveTo>
                  <a:cubicBezTo>
                    <a:pt x="189" y="10"/>
                    <a:pt x="181" y="1"/>
                    <a:pt x="167" y="1"/>
                  </a:cubicBezTo>
                  <a:cubicBezTo>
                    <a:pt x="140" y="1"/>
                    <a:pt x="140" y="1"/>
                    <a:pt x="140" y="1"/>
                  </a:cubicBezTo>
                  <a:cubicBezTo>
                    <a:pt x="140" y="71"/>
                    <a:pt x="140" y="71"/>
                    <a:pt x="140" y="71"/>
                  </a:cubicBezTo>
                  <a:cubicBezTo>
                    <a:pt x="151" y="71"/>
                    <a:pt x="151" y="71"/>
                    <a:pt x="151" y="71"/>
                  </a:cubicBezTo>
                  <a:cubicBezTo>
                    <a:pt x="151" y="42"/>
                    <a:pt x="151" y="42"/>
                    <a:pt x="151" y="42"/>
                  </a:cubicBezTo>
                  <a:cubicBezTo>
                    <a:pt x="164" y="42"/>
                    <a:pt x="164" y="42"/>
                    <a:pt x="164" y="42"/>
                  </a:cubicBezTo>
                  <a:cubicBezTo>
                    <a:pt x="179" y="71"/>
                    <a:pt x="179" y="71"/>
                    <a:pt x="179" y="71"/>
                  </a:cubicBezTo>
                  <a:cubicBezTo>
                    <a:pt x="191" y="71"/>
                    <a:pt x="191" y="71"/>
                    <a:pt x="191" y="71"/>
                  </a:cubicBezTo>
                  <a:cubicBezTo>
                    <a:pt x="175" y="40"/>
                    <a:pt x="175" y="40"/>
                    <a:pt x="175" y="40"/>
                  </a:cubicBezTo>
                  <a:cubicBezTo>
                    <a:pt x="183" y="38"/>
                    <a:pt x="189" y="32"/>
                    <a:pt x="189" y="22"/>
                  </a:cubicBezTo>
                  <a:moveTo>
                    <a:pt x="151" y="33"/>
                  </a:moveTo>
                  <a:cubicBezTo>
                    <a:pt x="151" y="11"/>
                    <a:pt x="151" y="11"/>
                    <a:pt x="151" y="11"/>
                  </a:cubicBezTo>
                  <a:cubicBezTo>
                    <a:pt x="167" y="11"/>
                    <a:pt x="167" y="11"/>
                    <a:pt x="167" y="11"/>
                  </a:cubicBezTo>
                  <a:cubicBezTo>
                    <a:pt x="174" y="11"/>
                    <a:pt x="178" y="15"/>
                    <a:pt x="178" y="22"/>
                  </a:cubicBezTo>
                  <a:cubicBezTo>
                    <a:pt x="178" y="29"/>
                    <a:pt x="174" y="33"/>
                    <a:pt x="167" y="33"/>
                  </a:cubicBezTo>
                  <a:lnTo>
                    <a:pt x="151" y="33"/>
                  </a:lnTo>
                  <a:close/>
                  <a:moveTo>
                    <a:pt x="353" y="71"/>
                  </a:moveTo>
                  <a:cubicBezTo>
                    <a:pt x="397" y="71"/>
                    <a:pt x="397" y="71"/>
                    <a:pt x="397" y="71"/>
                  </a:cubicBezTo>
                  <a:cubicBezTo>
                    <a:pt x="397" y="62"/>
                    <a:pt x="397" y="62"/>
                    <a:pt x="397" y="62"/>
                  </a:cubicBezTo>
                  <a:cubicBezTo>
                    <a:pt x="363" y="62"/>
                    <a:pt x="363" y="62"/>
                    <a:pt x="363" y="62"/>
                  </a:cubicBezTo>
                  <a:cubicBezTo>
                    <a:pt x="363" y="41"/>
                    <a:pt x="363" y="41"/>
                    <a:pt x="363" y="41"/>
                  </a:cubicBezTo>
                  <a:cubicBezTo>
                    <a:pt x="392" y="41"/>
                    <a:pt x="392" y="41"/>
                    <a:pt x="392" y="41"/>
                  </a:cubicBezTo>
                  <a:cubicBezTo>
                    <a:pt x="392" y="31"/>
                    <a:pt x="392" y="31"/>
                    <a:pt x="392" y="31"/>
                  </a:cubicBezTo>
                  <a:cubicBezTo>
                    <a:pt x="363" y="31"/>
                    <a:pt x="363" y="31"/>
                    <a:pt x="363" y="31"/>
                  </a:cubicBezTo>
                  <a:cubicBezTo>
                    <a:pt x="363" y="11"/>
                    <a:pt x="363" y="11"/>
                    <a:pt x="363" y="11"/>
                  </a:cubicBezTo>
                  <a:cubicBezTo>
                    <a:pt x="397" y="11"/>
                    <a:pt x="397" y="11"/>
                    <a:pt x="397" y="11"/>
                  </a:cubicBezTo>
                  <a:cubicBezTo>
                    <a:pt x="397" y="1"/>
                    <a:pt x="397" y="1"/>
                    <a:pt x="397" y="1"/>
                  </a:cubicBezTo>
                  <a:cubicBezTo>
                    <a:pt x="353" y="1"/>
                    <a:pt x="353" y="1"/>
                    <a:pt x="353" y="1"/>
                  </a:cubicBezTo>
                  <a:lnTo>
                    <a:pt x="353" y="71"/>
                  </a:lnTo>
                  <a:close/>
                  <a:moveTo>
                    <a:pt x="310" y="1"/>
                  </a:moveTo>
                  <a:cubicBezTo>
                    <a:pt x="283" y="1"/>
                    <a:pt x="283" y="1"/>
                    <a:pt x="283" y="1"/>
                  </a:cubicBezTo>
                  <a:cubicBezTo>
                    <a:pt x="283" y="71"/>
                    <a:pt x="283" y="71"/>
                    <a:pt x="283" y="71"/>
                  </a:cubicBezTo>
                  <a:cubicBezTo>
                    <a:pt x="294" y="71"/>
                    <a:pt x="294" y="71"/>
                    <a:pt x="294" y="71"/>
                  </a:cubicBezTo>
                  <a:cubicBezTo>
                    <a:pt x="294" y="44"/>
                    <a:pt x="294" y="44"/>
                    <a:pt x="294" y="44"/>
                  </a:cubicBezTo>
                  <a:cubicBezTo>
                    <a:pt x="310" y="44"/>
                    <a:pt x="310" y="44"/>
                    <a:pt x="310" y="44"/>
                  </a:cubicBezTo>
                  <a:cubicBezTo>
                    <a:pt x="323" y="44"/>
                    <a:pt x="332" y="35"/>
                    <a:pt x="332" y="22"/>
                  </a:cubicBezTo>
                  <a:cubicBezTo>
                    <a:pt x="332" y="10"/>
                    <a:pt x="323" y="1"/>
                    <a:pt x="310" y="1"/>
                  </a:cubicBezTo>
                  <a:moveTo>
                    <a:pt x="309" y="34"/>
                  </a:moveTo>
                  <a:cubicBezTo>
                    <a:pt x="294" y="34"/>
                    <a:pt x="294" y="34"/>
                    <a:pt x="294" y="34"/>
                  </a:cubicBezTo>
                  <a:cubicBezTo>
                    <a:pt x="294" y="11"/>
                    <a:pt x="294" y="11"/>
                    <a:pt x="294" y="11"/>
                  </a:cubicBezTo>
                  <a:cubicBezTo>
                    <a:pt x="309" y="11"/>
                    <a:pt x="309" y="11"/>
                    <a:pt x="309" y="11"/>
                  </a:cubicBezTo>
                  <a:cubicBezTo>
                    <a:pt x="317" y="11"/>
                    <a:pt x="322" y="15"/>
                    <a:pt x="322" y="22"/>
                  </a:cubicBezTo>
                  <a:cubicBezTo>
                    <a:pt x="322" y="30"/>
                    <a:pt x="317" y="34"/>
                    <a:pt x="309" y="34"/>
                  </a:cubicBezTo>
                  <a:moveTo>
                    <a:pt x="235" y="0"/>
                  </a:moveTo>
                  <a:cubicBezTo>
                    <a:pt x="227" y="0"/>
                    <a:pt x="221" y="3"/>
                    <a:pt x="217" y="8"/>
                  </a:cubicBezTo>
                  <a:cubicBezTo>
                    <a:pt x="210" y="15"/>
                    <a:pt x="210" y="23"/>
                    <a:pt x="210" y="36"/>
                  </a:cubicBezTo>
                  <a:cubicBezTo>
                    <a:pt x="210" y="50"/>
                    <a:pt x="210" y="58"/>
                    <a:pt x="217" y="65"/>
                  </a:cubicBezTo>
                  <a:cubicBezTo>
                    <a:pt x="221" y="69"/>
                    <a:pt x="227" y="72"/>
                    <a:pt x="235" y="72"/>
                  </a:cubicBezTo>
                  <a:cubicBezTo>
                    <a:pt x="242" y="72"/>
                    <a:pt x="248" y="69"/>
                    <a:pt x="253" y="65"/>
                  </a:cubicBezTo>
                  <a:cubicBezTo>
                    <a:pt x="260" y="58"/>
                    <a:pt x="260" y="50"/>
                    <a:pt x="260" y="36"/>
                  </a:cubicBezTo>
                  <a:cubicBezTo>
                    <a:pt x="260" y="23"/>
                    <a:pt x="260" y="15"/>
                    <a:pt x="253" y="8"/>
                  </a:cubicBezTo>
                  <a:cubicBezTo>
                    <a:pt x="248" y="3"/>
                    <a:pt x="242" y="0"/>
                    <a:pt x="235" y="0"/>
                  </a:cubicBezTo>
                  <a:moveTo>
                    <a:pt x="245" y="58"/>
                  </a:moveTo>
                  <a:cubicBezTo>
                    <a:pt x="243" y="61"/>
                    <a:pt x="239" y="62"/>
                    <a:pt x="235" y="62"/>
                  </a:cubicBezTo>
                  <a:cubicBezTo>
                    <a:pt x="231" y="62"/>
                    <a:pt x="227" y="61"/>
                    <a:pt x="224" y="58"/>
                  </a:cubicBezTo>
                  <a:cubicBezTo>
                    <a:pt x="221" y="54"/>
                    <a:pt x="220" y="50"/>
                    <a:pt x="220" y="36"/>
                  </a:cubicBezTo>
                  <a:cubicBezTo>
                    <a:pt x="220" y="22"/>
                    <a:pt x="221" y="18"/>
                    <a:pt x="224" y="14"/>
                  </a:cubicBezTo>
                  <a:cubicBezTo>
                    <a:pt x="227" y="12"/>
                    <a:pt x="231" y="10"/>
                    <a:pt x="235" y="10"/>
                  </a:cubicBezTo>
                  <a:cubicBezTo>
                    <a:pt x="239" y="10"/>
                    <a:pt x="243" y="12"/>
                    <a:pt x="245" y="14"/>
                  </a:cubicBezTo>
                  <a:cubicBezTo>
                    <a:pt x="249" y="18"/>
                    <a:pt x="249" y="22"/>
                    <a:pt x="249" y="36"/>
                  </a:cubicBezTo>
                  <a:cubicBezTo>
                    <a:pt x="249" y="50"/>
                    <a:pt x="249" y="54"/>
                    <a:pt x="245" y="58"/>
                  </a:cubicBezTo>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5" name="Google Shape;15;p1"/>
            <p:cNvSpPr/>
            <p:nvPr/>
          </p:nvSpPr>
          <p:spPr>
            <a:xfrm>
              <a:off x="450819" y="1120977"/>
              <a:ext cx="1058332" cy="85455"/>
            </a:xfrm>
            <a:custGeom>
              <a:avLst/>
              <a:gdLst/>
              <a:ahLst/>
              <a:cxnLst/>
              <a:rect l="l" t="t" r="r" b="b"/>
              <a:pathLst>
                <a:path w="390" h="32" extrusionOk="0">
                  <a:moveTo>
                    <a:pt x="19" y="8"/>
                  </a:moveTo>
                  <a:cubicBezTo>
                    <a:pt x="19" y="3"/>
                    <a:pt x="16" y="0"/>
                    <a:pt x="11" y="0"/>
                  </a:cubicBezTo>
                  <a:cubicBezTo>
                    <a:pt x="0" y="0"/>
                    <a:pt x="0" y="0"/>
                    <a:pt x="0" y="0"/>
                  </a:cubicBezTo>
                  <a:cubicBezTo>
                    <a:pt x="0" y="31"/>
                    <a:pt x="0" y="31"/>
                    <a:pt x="0" y="31"/>
                  </a:cubicBezTo>
                  <a:cubicBezTo>
                    <a:pt x="12" y="31"/>
                    <a:pt x="12" y="31"/>
                    <a:pt x="12" y="31"/>
                  </a:cubicBezTo>
                  <a:cubicBezTo>
                    <a:pt x="18" y="31"/>
                    <a:pt x="21" y="27"/>
                    <a:pt x="21" y="23"/>
                  </a:cubicBezTo>
                  <a:cubicBezTo>
                    <a:pt x="21" y="19"/>
                    <a:pt x="18" y="15"/>
                    <a:pt x="15" y="15"/>
                  </a:cubicBezTo>
                  <a:cubicBezTo>
                    <a:pt x="18" y="14"/>
                    <a:pt x="19" y="11"/>
                    <a:pt x="19" y="8"/>
                  </a:cubicBezTo>
                  <a:moveTo>
                    <a:pt x="3" y="13"/>
                  </a:moveTo>
                  <a:cubicBezTo>
                    <a:pt x="3" y="3"/>
                    <a:pt x="3" y="3"/>
                    <a:pt x="3" y="3"/>
                  </a:cubicBezTo>
                  <a:cubicBezTo>
                    <a:pt x="11" y="3"/>
                    <a:pt x="11" y="3"/>
                    <a:pt x="11" y="3"/>
                  </a:cubicBezTo>
                  <a:cubicBezTo>
                    <a:pt x="14" y="3"/>
                    <a:pt x="16" y="5"/>
                    <a:pt x="16" y="8"/>
                  </a:cubicBezTo>
                  <a:cubicBezTo>
                    <a:pt x="16" y="11"/>
                    <a:pt x="15" y="13"/>
                    <a:pt x="12" y="13"/>
                  </a:cubicBezTo>
                  <a:lnTo>
                    <a:pt x="3" y="13"/>
                  </a:lnTo>
                  <a:close/>
                  <a:moveTo>
                    <a:pt x="12" y="16"/>
                  </a:moveTo>
                  <a:cubicBezTo>
                    <a:pt x="15" y="16"/>
                    <a:pt x="18" y="20"/>
                    <a:pt x="18" y="23"/>
                  </a:cubicBezTo>
                  <a:cubicBezTo>
                    <a:pt x="18" y="26"/>
                    <a:pt x="16" y="28"/>
                    <a:pt x="12" y="28"/>
                  </a:cubicBezTo>
                  <a:cubicBezTo>
                    <a:pt x="3" y="28"/>
                    <a:pt x="3" y="28"/>
                    <a:pt x="3" y="28"/>
                  </a:cubicBezTo>
                  <a:cubicBezTo>
                    <a:pt x="3" y="16"/>
                    <a:pt x="3" y="16"/>
                    <a:pt x="3" y="16"/>
                  </a:cubicBezTo>
                  <a:lnTo>
                    <a:pt x="12" y="16"/>
                  </a:lnTo>
                  <a:close/>
                  <a:moveTo>
                    <a:pt x="38" y="29"/>
                  </a:moveTo>
                  <a:cubicBezTo>
                    <a:pt x="34" y="29"/>
                    <a:pt x="31" y="26"/>
                    <a:pt x="31" y="21"/>
                  </a:cubicBezTo>
                  <a:cubicBezTo>
                    <a:pt x="31" y="0"/>
                    <a:pt x="31" y="0"/>
                    <a:pt x="31" y="0"/>
                  </a:cubicBezTo>
                  <a:cubicBezTo>
                    <a:pt x="28" y="0"/>
                    <a:pt x="28" y="0"/>
                    <a:pt x="28" y="0"/>
                  </a:cubicBezTo>
                  <a:cubicBezTo>
                    <a:pt x="28" y="21"/>
                    <a:pt x="28" y="21"/>
                    <a:pt x="28" y="21"/>
                  </a:cubicBezTo>
                  <a:cubicBezTo>
                    <a:pt x="28" y="27"/>
                    <a:pt x="33" y="32"/>
                    <a:pt x="38" y="32"/>
                  </a:cubicBezTo>
                  <a:cubicBezTo>
                    <a:pt x="44" y="32"/>
                    <a:pt x="49" y="27"/>
                    <a:pt x="49" y="21"/>
                  </a:cubicBezTo>
                  <a:cubicBezTo>
                    <a:pt x="49" y="0"/>
                    <a:pt x="49" y="0"/>
                    <a:pt x="49" y="0"/>
                  </a:cubicBezTo>
                  <a:cubicBezTo>
                    <a:pt x="46" y="0"/>
                    <a:pt x="46" y="0"/>
                    <a:pt x="46" y="0"/>
                  </a:cubicBezTo>
                  <a:cubicBezTo>
                    <a:pt x="46" y="21"/>
                    <a:pt x="46" y="21"/>
                    <a:pt x="46" y="21"/>
                  </a:cubicBezTo>
                  <a:cubicBezTo>
                    <a:pt x="46" y="26"/>
                    <a:pt x="43" y="29"/>
                    <a:pt x="38" y="29"/>
                  </a:cubicBezTo>
                  <a:moveTo>
                    <a:pt x="59" y="22"/>
                  </a:moveTo>
                  <a:cubicBezTo>
                    <a:pt x="56" y="22"/>
                    <a:pt x="56" y="22"/>
                    <a:pt x="56" y="22"/>
                  </a:cubicBezTo>
                  <a:cubicBezTo>
                    <a:pt x="56" y="27"/>
                    <a:pt x="60" y="32"/>
                    <a:pt x="66" y="32"/>
                  </a:cubicBezTo>
                  <a:cubicBezTo>
                    <a:pt x="73" y="32"/>
                    <a:pt x="76" y="28"/>
                    <a:pt x="77" y="24"/>
                  </a:cubicBezTo>
                  <a:cubicBezTo>
                    <a:pt x="78" y="18"/>
                    <a:pt x="74" y="15"/>
                    <a:pt x="69" y="14"/>
                  </a:cubicBezTo>
                  <a:cubicBezTo>
                    <a:pt x="64" y="13"/>
                    <a:pt x="64" y="13"/>
                    <a:pt x="64" y="13"/>
                  </a:cubicBezTo>
                  <a:cubicBezTo>
                    <a:pt x="60" y="12"/>
                    <a:pt x="60" y="10"/>
                    <a:pt x="60" y="8"/>
                  </a:cubicBezTo>
                  <a:cubicBezTo>
                    <a:pt x="60" y="5"/>
                    <a:pt x="63" y="3"/>
                    <a:pt x="66" y="3"/>
                  </a:cubicBezTo>
                  <a:cubicBezTo>
                    <a:pt x="70" y="3"/>
                    <a:pt x="73" y="5"/>
                    <a:pt x="73" y="9"/>
                  </a:cubicBezTo>
                  <a:cubicBezTo>
                    <a:pt x="76" y="9"/>
                    <a:pt x="76" y="9"/>
                    <a:pt x="76" y="9"/>
                  </a:cubicBezTo>
                  <a:cubicBezTo>
                    <a:pt x="76" y="3"/>
                    <a:pt x="72" y="0"/>
                    <a:pt x="66" y="0"/>
                  </a:cubicBezTo>
                  <a:cubicBezTo>
                    <a:pt x="61" y="0"/>
                    <a:pt x="57" y="3"/>
                    <a:pt x="57" y="8"/>
                  </a:cubicBezTo>
                  <a:cubicBezTo>
                    <a:pt x="57" y="11"/>
                    <a:pt x="58" y="15"/>
                    <a:pt x="64" y="16"/>
                  </a:cubicBezTo>
                  <a:cubicBezTo>
                    <a:pt x="68" y="17"/>
                    <a:pt x="68" y="17"/>
                    <a:pt x="68" y="17"/>
                  </a:cubicBezTo>
                  <a:cubicBezTo>
                    <a:pt x="71" y="18"/>
                    <a:pt x="74" y="20"/>
                    <a:pt x="74" y="24"/>
                  </a:cubicBezTo>
                  <a:cubicBezTo>
                    <a:pt x="73" y="26"/>
                    <a:pt x="71" y="29"/>
                    <a:pt x="66" y="29"/>
                  </a:cubicBezTo>
                  <a:cubicBezTo>
                    <a:pt x="62" y="29"/>
                    <a:pt x="59" y="25"/>
                    <a:pt x="59" y="22"/>
                  </a:cubicBezTo>
                  <a:moveTo>
                    <a:pt x="87" y="0"/>
                  </a:moveTo>
                  <a:cubicBezTo>
                    <a:pt x="84" y="0"/>
                    <a:pt x="84" y="0"/>
                    <a:pt x="84" y="0"/>
                  </a:cubicBezTo>
                  <a:cubicBezTo>
                    <a:pt x="84" y="31"/>
                    <a:pt x="84" y="31"/>
                    <a:pt x="84" y="31"/>
                  </a:cubicBezTo>
                  <a:cubicBezTo>
                    <a:pt x="87" y="31"/>
                    <a:pt x="87" y="31"/>
                    <a:pt x="87" y="31"/>
                  </a:cubicBezTo>
                  <a:lnTo>
                    <a:pt x="87" y="0"/>
                  </a:lnTo>
                  <a:close/>
                  <a:moveTo>
                    <a:pt x="118" y="31"/>
                  </a:moveTo>
                  <a:cubicBezTo>
                    <a:pt x="118" y="0"/>
                    <a:pt x="118" y="0"/>
                    <a:pt x="118" y="0"/>
                  </a:cubicBezTo>
                  <a:cubicBezTo>
                    <a:pt x="115" y="0"/>
                    <a:pt x="115" y="0"/>
                    <a:pt x="115" y="0"/>
                  </a:cubicBezTo>
                  <a:cubicBezTo>
                    <a:pt x="115" y="26"/>
                    <a:pt x="115" y="26"/>
                    <a:pt x="115" y="26"/>
                  </a:cubicBezTo>
                  <a:cubicBezTo>
                    <a:pt x="99" y="0"/>
                    <a:pt x="99" y="0"/>
                    <a:pt x="99" y="0"/>
                  </a:cubicBezTo>
                  <a:cubicBezTo>
                    <a:pt x="96" y="0"/>
                    <a:pt x="96" y="0"/>
                    <a:pt x="96" y="0"/>
                  </a:cubicBezTo>
                  <a:cubicBezTo>
                    <a:pt x="96" y="31"/>
                    <a:pt x="96" y="31"/>
                    <a:pt x="96" y="31"/>
                  </a:cubicBezTo>
                  <a:cubicBezTo>
                    <a:pt x="99" y="31"/>
                    <a:pt x="99" y="31"/>
                    <a:pt x="99" y="31"/>
                  </a:cubicBezTo>
                  <a:cubicBezTo>
                    <a:pt x="99" y="5"/>
                    <a:pt x="99" y="5"/>
                    <a:pt x="99" y="5"/>
                  </a:cubicBezTo>
                  <a:cubicBezTo>
                    <a:pt x="115" y="31"/>
                    <a:pt x="115" y="31"/>
                    <a:pt x="115" y="31"/>
                  </a:cubicBezTo>
                  <a:lnTo>
                    <a:pt x="118" y="31"/>
                  </a:lnTo>
                  <a:close/>
                  <a:moveTo>
                    <a:pt x="127" y="0"/>
                  </a:moveTo>
                  <a:cubicBezTo>
                    <a:pt x="127" y="31"/>
                    <a:pt x="127" y="31"/>
                    <a:pt x="127" y="31"/>
                  </a:cubicBezTo>
                  <a:cubicBezTo>
                    <a:pt x="145" y="31"/>
                    <a:pt x="145" y="31"/>
                    <a:pt x="145" y="31"/>
                  </a:cubicBezTo>
                  <a:cubicBezTo>
                    <a:pt x="145" y="28"/>
                    <a:pt x="145" y="28"/>
                    <a:pt x="145" y="28"/>
                  </a:cubicBezTo>
                  <a:cubicBezTo>
                    <a:pt x="130" y="28"/>
                    <a:pt x="130" y="28"/>
                    <a:pt x="130" y="28"/>
                  </a:cubicBezTo>
                  <a:cubicBezTo>
                    <a:pt x="130" y="18"/>
                    <a:pt x="130" y="18"/>
                    <a:pt x="130" y="18"/>
                  </a:cubicBezTo>
                  <a:cubicBezTo>
                    <a:pt x="143" y="18"/>
                    <a:pt x="143" y="18"/>
                    <a:pt x="143" y="18"/>
                  </a:cubicBezTo>
                  <a:cubicBezTo>
                    <a:pt x="143" y="15"/>
                    <a:pt x="143" y="15"/>
                    <a:pt x="143" y="15"/>
                  </a:cubicBezTo>
                  <a:cubicBezTo>
                    <a:pt x="130" y="15"/>
                    <a:pt x="130" y="15"/>
                    <a:pt x="130" y="15"/>
                  </a:cubicBezTo>
                  <a:cubicBezTo>
                    <a:pt x="130" y="3"/>
                    <a:pt x="130" y="3"/>
                    <a:pt x="130" y="3"/>
                  </a:cubicBezTo>
                  <a:cubicBezTo>
                    <a:pt x="144" y="3"/>
                    <a:pt x="144" y="3"/>
                    <a:pt x="144" y="3"/>
                  </a:cubicBezTo>
                  <a:cubicBezTo>
                    <a:pt x="144" y="0"/>
                    <a:pt x="144" y="0"/>
                    <a:pt x="144" y="0"/>
                  </a:cubicBezTo>
                  <a:lnTo>
                    <a:pt x="127" y="0"/>
                  </a:lnTo>
                  <a:close/>
                  <a:moveTo>
                    <a:pt x="153" y="22"/>
                  </a:moveTo>
                  <a:cubicBezTo>
                    <a:pt x="150" y="22"/>
                    <a:pt x="150" y="22"/>
                    <a:pt x="150" y="22"/>
                  </a:cubicBezTo>
                  <a:cubicBezTo>
                    <a:pt x="150" y="27"/>
                    <a:pt x="154" y="32"/>
                    <a:pt x="160" y="32"/>
                  </a:cubicBezTo>
                  <a:cubicBezTo>
                    <a:pt x="166" y="32"/>
                    <a:pt x="169" y="28"/>
                    <a:pt x="170" y="24"/>
                  </a:cubicBezTo>
                  <a:cubicBezTo>
                    <a:pt x="171" y="18"/>
                    <a:pt x="167" y="15"/>
                    <a:pt x="162" y="14"/>
                  </a:cubicBezTo>
                  <a:cubicBezTo>
                    <a:pt x="158" y="13"/>
                    <a:pt x="158" y="13"/>
                    <a:pt x="158" y="13"/>
                  </a:cubicBezTo>
                  <a:cubicBezTo>
                    <a:pt x="153" y="12"/>
                    <a:pt x="153" y="10"/>
                    <a:pt x="153" y="8"/>
                  </a:cubicBezTo>
                  <a:cubicBezTo>
                    <a:pt x="153" y="5"/>
                    <a:pt x="156" y="3"/>
                    <a:pt x="160" y="3"/>
                  </a:cubicBezTo>
                  <a:cubicBezTo>
                    <a:pt x="163" y="3"/>
                    <a:pt x="166" y="5"/>
                    <a:pt x="166" y="9"/>
                  </a:cubicBezTo>
                  <a:cubicBezTo>
                    <a:pt x="169" y="9"/>
                    <a:pt x="169" y="9"/>
                    <a:pt x="169" y="9"/>
                  </a:cubicBezTo>
                  <a:cubicBezTo>
                    <a:pt x="169" y="3"/>
                    <a:pt x="165" y="0"/>
                    <a:pt x="160" y="0"/>
                  </a:cubicBezTo>
                  <a:cubicBezTo>
                    <a:pt x="155" y="0"/>
                    <a:pt x="150" y="3"/>
                    <a:pt x="150" y="8"/>
                  </a:cubicBezTo>
                  <a:cubicBezTo>
                    <a:pt x="150" y="11"/>
                    <a:pt x="151" y="15"/>
                    <a:pt x="157" y="16"/>
                  </a:cubicBezTo>
                  <a:cubicBezTo>
                    <a:pt x="161" y="17"/>
                    <a:pt x="161" y="17"/>
                    <a:pt x="161" y="17"/>
                  </a:cubicBezTo>
                  <a:cubicBezTo>
                    <a:pt x="165" y="18"/>
                    <a:pt x="168" y="20"/>
                    <a:pt x="167" y="24"/>
                  </a:cubicBezTo>
                  <a:cubicBezTo>
                    <a:pt x="167" y="26"/>
                    <a:pt x="164" y="29"/>
                    <a:pt x="160" y="29"/>
                  </a:cubicBezTo>
                  <a:cubicBezTo>
                    <a:pt x="155" y="29"/>
                    <a:pt x="153" y="25"/>
                    <a:pt x="153" y="22"/>
                  </a:cubicBezTo>
                  <a:moveTo>
                    <a:pt x="178" y="22"/>
                  </a:moveTo>
                  <a:cubicBezTo>
                    <a:pt x="175" y="22"/>
                    <a:pt x="175" y="22"/>
                    <a:pt x="175" y="22"/>
                  </a:cubicBezTo>
                  <a:cubicBezTo>
                    <a:pt x="175" y="27"/>
                    <a:pt x="179" y="32"/>
                    <a:pt x="185" y="32"/>
                  </a:cubicBezTo>
                  <a:cubicBezTo>
                    <a:pt x="192" y="32"/>
                    <a:pt x="195" y="28"/>
                    <a:pt x="196" y="24"/>
                  </a:cubicBezTo>
                  <a:cubicBezTo>
                    <a:pt x="197" y="18"/>
                    <a:pt x="192" y="15"/>
                    <a:pt x="188" y="14"/>
                  </a:cubicBezTo>
                  <a:cubicBezTo>
                    <a:pt x="183" y="13"/>
                    <a:pt x="183" y="13"/>
                    <a:pt x="183" y="13"/>
                  </a:cubicBezTo>
                  <a:cubicBezTo>
                    <a:pt x="179" y="12"/>
                    <a:pt x="179" y="10"/>
                    <a:pt x="179" y="8"/>
                  </a:cubicBezTo>
                  <a:cubicBezTo>
                    <a:pt x="179" y="5"/>
                    <a:pt x="182" y="3"/>
                    <a:pt x="185" y="3"/>
                  </a:cubicBezTo>
                  <a:cubicBezTo>
                    <a:pt x="189" y="3"/>
                    <a:pt x="192" y="5"/>
                    <a:pt x="192" y="9"/>
                  </a:cubicBezTo>
                  <a:cubicBezTo>
                    <a:pt x="195" y="9"/>
                    <a:pt x="195" y="9"/>
                    <a:pt x="195" y="9"/>
                  </a:cubicBezTo>
                  <a:cubicBezTo>
                    <a:pt x="195" y="3"/>
                    <a:pt x="191" y="0"/>
                    <a:pt x="185" y="0"/>
                  </a:cubicBezTo>
                  <a:cubicBezTo>
                    <a:pt x="180" y="0"/>
                    <a:pt x="176" y="3"/>
                    <a:pt x="176" y="8"/>
                  </a:cubicBezTo>
                  <a:cubicBezTo>
                    <a:pt x="176" y="11"/>
                    <a:pt x="176" y="15"/>
                    <a:pt x="183" y="16"/>
                  </a:cubicBezTo>
                  <a:cubicBezTo>
                    <a:pt x="187" y="17"/>
                    <a:pt x="187" y="17"/>
                    <a:pt x="187" y="17"/>
                  </a:cubicBezTo>
                  <a:cubicBezTo>
                    <a:pt x="190" y="18"/>
                    <a:pt x="193" y="20"/>
                    <a:pt x="193" y="24"/>
                  </a:cubicBezTo>
                  <a:cubicBezTo>
                    <a:pt x="192" y="26"/>
                    <a:pt x="190" y="29"/>
                    <a:pt x="185" y="29"/>
                  </a:cubicBezTo>
                  <a:cubicBezTo>
                    <a:pt x="181" y="29"/>
                    <a:pt x="178" y="25"/>
                    <a:pt x="178" y="22"/>
                  </a:cubicBezTo>
                  <a:moveTo>
                    <a:pt x="216" y="22"/>
                  </a:moveTo>
                  <a:cubicBezTo>
                    <a:pt x="213" y="22"/>
                    <a:pt x="213" y="22"/>
                    <a:pt x="213" y="22"/>
                  </a:cubicBezTo>
                  <a:cubicBezTo>
                    <a:pt x="213" y="27"/>
                    <a:pt x="217" y="32"/>
                    <a:pt x="223" y="32"/>
                  </a:cubicBezTo>
                  <a:cubicBezTo>
                    <a:pt x="229" y="32"/>
                    <a:pt x="233" y="28"/>
                    <a:pt x="233" y="24"/>
                  </a:cubicBezTo>
                  <a:cubicBezTo>
                    <a:pt x="234" y="18"/>
                    <a:pt x="230" y="15"/>
                    <a:pt x="225" y="14"/>
                  </a:cubicBezTo>
                  <a:cubicBezTo>
                    <a:pt x="221" y="13"/>
                    <a:pt x="221" y="13"/>
                    <a:pt x="221" y="13"/>
                  </a:cubicBezTo>
                  <a:cubicBezTo>
                    <a:pt x="217" y="12"/>
                    <a:pt x="216" y="10"/>
                    <a:pt x="216" y="8"/>
                  </a:cubicBezTo>
                  <a:cubicBezTo>
                    <a:pt x="216" y="5"/>
                    <a:pt x="220" y="3"/>
                    <a:pt x="223" y="3"/>
                  </a:cubicBezTo>
                  <a:cubicBezTo>
                    <a:pt x="227" y="3"/>
                    <a:pt x="230" y="5"/>
                    <a:pt x="230" y="9"/>
                  </a:cubicBezTo>
                  <a:cubicBezTo>
                    <a:pt x="233" y="9"/>
                    <a:pt x="233" y="9"/>
                    <a:pt x="233" y="9"/>
                  </a:cubicBezTo>
                  <a:cubicBezTo>
                    <a:pt x="233" y="3"/>
                    <a:pt x="228" y="0"/>
                    <a:pt x="223" y="0"/>
                  </a:cubicBezTo>
                  <a:cubicBezTo>
                    <a:pt x="218" y="0"/>
                    <a:pt x="213" y="3"/>
                    <a:pt x="213" y="8"/>
                  </a:cubicBezTo>
                  <a:cubicBezTo>
                    <a:pt x="213" y="11"/>
                    <a:pt x="214" y="15"/>
                    <a:pt x="221" y="16"/>
                  </a:cubicBezTo>
                  <a:cubicBezTo>
                    <a:pt x="225" y="17"/>
                    <a:pt x="225" y="17"/>
                    <a:pt x="225" y="17"/>
                  </a:cubicBezTo>
                  <a:cubicBezTo>
                    <a:pt x="228" y="18"/>
                    <a:pt x="231" y="20"/>
                    <a:pt x="231" y="24"/>
                  </a:cubicBezTo>
                  <a:cubicBezTo>
                    <a:pt x="230" y="26"/>
                    <a:pt x="228" y="29"/>
                    <a:pt x="223" y="29"/>
                  </a:cubicBezTo>
                  <a:cubicBezTo>
                    <a:pt x="219" y="29"/>
                    <a:pt x="216" y="25"/>
                    <a:pt x="216" y="22"/>
                  </a:cubicBezTo>
                  <a:moveTo>
                    <a:pt x="262" y="25"/>
                  </a:moveTo>
                  <a:cubicBezTo>
                    <a:pt x="260" y="27"/>
                    <a:pt x="257" y="29"/>
                    <a:pt x="254" y="29"/>
                  </a:cubicBezTo>
                  <a:cubicBezTo>
                    <a:pt x="246" y="29"/>
                    <a:pt x="242" y="23"/>
                    <a:pt x="242" y="16"/>
                  </a:cubicBezTo>
                  <a:cubicBezTo>
                    <a:pt x="242" y="9"/>
                    <a:pt x="246" y="3"/>
                    <a:pt x="254" y="3"/>
                  </a:cubicBezTo>
                  <a:cubicBezTo>
                    <a:pt x="257" y="3"/>
                    <a:pt x="260" y="4"/>
                    <a:pt x="262" y="7"/>
                  </a:cubicBezTo>
                  <a:cubicBezTo>
                    <a:pt x="264" y="5"/>
                    <a:pt x="264" y="5"/>
                    <a:pt x="264" y="5"/>
                  </a:cubicBezTo>
                  <a:cubicBezTo>
                    <a:pt x="262" y="2"/>
                    <a:pt x="258" y="0"/>
                    <a:pt x="254" y="0"/>
                  </a:cubicBezTo>
                  <a:cubicBezTo>
                    <a:pt x="245" y="0"/>
                    <a:pt x="239" y="7"/>
                    <a:pt x="239" y="16"/>
                  </a:cubicBezTo>
                  <a:cubicBezTo>
                    <a:pt x="239" y="25"/>
                    <a:pt x="245" y="32"/>
                    <a:pt x="254" y="32"/>
                  </a:cubicBezTo>
                  <a:cubicBezTo>
                    <a:pt x="258" y="32"/>
                    <a:pt x="262" y="30"/>
                    <a:pt x="264" y="27"/>
                  </a:cubicBezTo>
                  <a:lnTo>
                    <a:pt x="262" y="25"/>
                  </a:lnTo>
                  <a:close/>
                  <a:moveTo>
                    <a:pt x="293" y="0"/>
                  </a:moveTo>
                  <a:cubicBezTo>
                    <a:pt x="290" y="0"/>
                    <a:pt x="290" y="0"/>
                    <a:pt x="290" y="0"/>
                  </a:cubicBezTo>
                  <a:cubicBezTo>
                    <a:pt x="290" y="14"/>
                    <a:pt x="290" y="14"/>
                    <a:pt x="290" y="14"/>
                  </a:cubicBezTo>
                  <a:cubicBezTo>
                    <a:pt x="274" y="14"/>
                    <a:pt x="274" y="14"/>
                    <a:pt x="274" y="14"/>
                  </a:cubicBezTo>
                  <a:cubicBezTo>
                    <a:pt x="274" y="0"/>
                    <a:pt x="274" y="0"/>
                    <a:pt x="274" y="0"/>
                  </a:cubicBezTo>
                  <a:cubicBezTo>
                    <a:pt x="271" y="0"/>
                    <a:pt x="271" y="0"/>
                    <a:pt x="271" y="0"/>
                  </a:cubicBezTo>
                  <a:cubicBezTo>
                    <a:pt x="271" y="31"/>
                    <a:pt x="271" y="31"/>
                    <a:pt x="271" y="31"/>
                  </a:cubicBezTo>
                  <a:cubicBezTo>
                    <a:pt x="274" y="31"/>
                    <a:pt x="274" y="31"/>
                    <a:pt x="274" y="31"/>
                  </a:cubicBezTo>
                  <a:cubicBezTo>
                    <a:pt x="274" y="17"/>
                    <a:pt x="274" y="17"/>
                    <a:pt x="274" y="17"/>
                  </a:cubicBezTo>
                  <a:cubicBezTo>
                    <a:pt x="290" y="17"/>
                    <a:pt x="290" y="17"/>
                    <a:pt x="290" y="17"/>
                  </a:cubicBezTo>
                  <a:cubicBezTo>
                    <a:pt x="290" y="31"/>
                    <a:pt x="290" y="31"/>
                    <a:pt x="290" y="31"/>
                  </a:cubicBezTo>
                  <a:cubicBezTo>
                    <a:pt x="293" y="31"/>
                    <a:pt x="293" y="31"/>
                    <a:pt x="293" y="31"/>
                  </a:cubicBezTo>
                  <a:lnTo>
                    <a:pt x="293" y="0"/>
                  </a:lnTo>
                  <a:close/>
                  <a:moveTo>
                    <a:pt x="301" y="16"/>
                  </a:moveTo>
                  <a:cubicBezTo>
                    <a:pt x="301" y="25"/>
                    <a:pt x="307" y="32"/>
                    <a:pt x="316" y="32"/>
                  </a:cubicBezTo>
                  <a:cubicBezTo>
                    <a:pt x="325" y="32"/>
                    <a:pt x="331" y="25"/>
                    <a:pt x="331" y="16"/>
                  </a:cubicBezTo>
                  <a:cubicBezTo>
                    <a:pt x="331" y="7"/>
                    <a:pt x="325" y="0"/>
                    <a:pt x="316" y="0"/>
                  </a:cubicBezTo>
                  <a:cubicBezTo>
                    <a:pt x="307" y="0"/>
                    <a:pt x="301" y="7"/>
                    <a:pt x="301" y="16"/>
                  </a:cubicBezTo>
                  <a:moveTo>
                    <a:pt x="303" y="16"/>
                  </a:moveTo>
                  <a:cubicBezTo>
                    <a:pt x="303" y="9"/>
                    <a:pt x="309" y="3"/>
                    <a:pt x="316" y="3"/>
                  </a:cubicBezTo>
                  <a:cubicBezTo>
                    <a:pt x="323" y="3"/>
                    <a:pt x="328" y="9"/>
                    <a:pt x="328" y="16"/>
                  </a:cubicBezTo>
                  <a:cubicBezTo>
                    <a:pt x="328" y="23"/>
                    <a:pt x="323" y="29"/>
                    <a:pt x="316" y="29"/>
                  </a:cubicBezTo>
                  <a:cubicBezTo>
                    <a:pt x="309" y="29"/>
                    <a:pt x="303" y="23"/>
                    <a:pt x="303" y="16"/>
                  </a:cubicBezTo>
                  <a:moveTo>
                    <a:pt x="336" y="16"/>
                  </a:moveTo>
                  <a:cubicBezTo>
                    <a:pt x="336" y="25"/>
                    <a:pt x="343" y="32"/>
                    <a:pt x="352" y="32"/>
                  </a:cubicBezTo>
                  <a:cubicBezTo>
                    <a:pt x="360" y="32"/>
                    <a:pt x="367" y="25"/>
                    <a:pt x="367" y="16"/>
                  </a:cubicBezTo>
                  <a:cubicBezTo>
                    <a:pt x="367" y="7"/>
                    <a:pt x="360" y="0"/>
                    <a:pt x="352" y="0"/>
                  </a:cubicBezTo>
                  <a:cubicBezTo>
                    <a:pt x="343" y="0"/>
                    <a:pt x="336" y="7"/>
                    <a:pt x="336" y="16"/>
                  </a:cubicBezTo>
                  <a:moveTo>
                    <a:pt x="339" y="16"/>
                  </a:moveTo>
                  <a:cubicBezTo>
                    <a:pt x="339" y="9"/>
                    <a:pt x="345" y="3"/>
                    <a:pt x="352" y="3"/>
                  </a:cubicBezTo>
                  <a:cubicBezTo>
                    <a:pt x="359" y="3"/>
                    <a:pt x="364" y="9"/>
                    <a:pt x="364" y="16"/>
                  </a:cubicBezTo>
                  <a:cubicBezTo>
                    <a:pt x="364" y="23"/>
                    <a:pt x="359" y="29"/>
                    <a:pt x="352" y="29"/>
                  </a:cubicBezTo>
                  <a:cubicBezTo>
                    <a:pt x="345" y="29"/>
                    <a:pt x="339" y="23"/>
                    <a:pt x="339" y="16"/>
                  </a:cubicBezTo>
                  <a:moveTo>
                    <a:pt x="374" y="0"/>
                  </a:moveTo>
                  <a:cubicBezTo>
                    <a:pt x="374" y="31"/>
                    <a:pt x="374" y="31"/>
                    <a:pt x="374" y="31"/>
                  </a:cubicBezTo>
                  <a:cubicBezTo>
                    <a:pt x="390" y="31"/>
                    <a:pt x="390" y="31"/>
                    <a:pt x="390" y="31"/>
                  </a:cubicBezTo>
                  <a:cubicBezTo>
                    <a:pt x="390" y="28"/>
                    <a:pt x="390" y="28"/>
                    <a:pt x="390" y="28"/>
                  </a:cubicBezTo>
                  <a:cubicBezTo>
                    <a:pt x="377" y="28"/>
                    <a:pt x="377" y="28"/>
                    <a:pt x="377" y="28"/>
                  </a:cubicBezTo>
                  <a:cubicBezTo>
                    <a:pt x="377" y="0"/>
                    <a:pt x="377" y="0"/>
                    <a:pt x="377" y="0"/>
                  </a:cubicBezTo>
                  <a:lnTo>
                    <a:pt x="374"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6" name="Google Shape;16;p1"/>
            <p:cNvSpPr txBox="1"/>
            <p:nvPr/>
          </p:nvSpPr>
          <p:spPr>
            <a:xfrm>
              <a:off x="1710659" y="436020"/>
              <a:ext cx="11100" cy="7761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grpSp>
      <p:grpSp>
        <p:nvGrpSpPr>
          <p:cNvPr id="17" name="Google Shape;17;p1"/>
          <p:cNvGrpSpPr/>
          <p:nvPr/>
        </p:nvGrpSpPr>
        <p:grpSpPr>
          <a:xfrm>
            <a:off x="11101214" y="531876"/>
            <a:ext cx="539769" cy="774723"/>
            <a:chOff x="-4341813" y="1827213"/>
            <a:chExt cx="466726" cy="671512"/>
          </a:xfrm>
        </p:grpSpPr>
        <p:sp>
          <p:nvSpPr>
            <p:cNvPr id="18" name="Google Shape;18;p1"/>
            <p:cNvSpPr/>
            <p:nvPr/>
          </p:nvSpPr>
          <p:spPr>
            <a:xfrm>
              <a:off x="-4235450" y="1827213"/>
              <a:ext cx="58738" cy="73025"/>
            </a:xfrm>
            <a:custGeom>
              <a:avLst/>
              <a:gdLst/>
              <a:ahLst/>
              <a:cxnLst/>
              <a:rect l="l" t="t" r="r" b="b"/>
              <a:pathLst>
                <a:path w="25" h="32" extrusionOk="0">
                  <a:moveTo>
                    <a:pt x="7" y="18"/>
                  </a:moveTo>
                  <a:cubicBezTo>
                    <a:pt x="7" y="26"/>
                    <a:pt x="7" y="26"/>
                    <a:pt x="7" y="26"/>
                  </a:cubicBezTo>
                  <a:cubicBezTo>
                    <a:pt x="14" y="26"/>
                    <a:pt x="14" y="26"/>
                    <a:pt x="14" y="26"/>
                  </a:cubicBezTo>
                  <a:cubicBezTo>
                    <a:pt x="16" y="26"/>
                    <a:pt x="17" y="24"/>
                    <a:pt x="17" y="22"/>
                  </a:cubicBezTo>
                  <a:cubicBezTo>
                    <a:pt x="17" y="20"/>
                    <a:pt x="16" y="18"/>
                    <a:pt x="14" y="18"/>
                  </a:cubicBezTo>
                  <a:lnTo>
                    <a:pt x="7" y="18"/>
                  </a:lnTo>
                  <a:close/>
                  <a:moveTo>
                    <a:pt x="13" y="12"/>
                  </a:moveTo>
                  <a:cubicBezTo>
                    <a:pt x="15" y="12"/>
                    <a:pt x="16" y="11"/>
                    <a:pt x="16" y="9"/>
                  </a:cubicBezTo>
                  <a:cubicBezTo>
                    <a:pt x="16" y="7"/>
                    <a:pt x="15" y="6"/>
                    <a:pt x="13" y="6"/>
                  </a:cubicBezTo>
                  <a:cubicBezTo>
                    <a:pt x="7" y="6"/>
                    <a:pt x="7" y="6"/>
                    <a:pt x="7" y="6"/>
                  </a:cubicBezTo>
                  <a:cubicBezTo>
                    <a:pt x="7" y="12"/>
                    <a:pt x="7" y="12"/>
                    <a:pt x="7" y="12"/>
                  </a:cubicBezTo>
                  <a:lnTo>
                    <a:pt x="13" y="12"/>
                  </a:lnTo>
                  <a:close/>
                  <a:moveTo>
                    <a:pt x="19" y="15"/>
                  </a:moveTo>
                  <a:cubicBezTo>
                    <a:pt x="23" y="16"/>
                    <a:pt x="25" y="19"/>
                    <a:pt x="25" y="22"/>
                  </a:cubicBezTo>
                  <a:cubicBezTo>
                    <a:pt x="25" y="28"/>
                    <a:pt x="21" y="32"/>
                    <a:pt x="14" y="32"/>
                  </a:cubicBezTo>
                  <a:cubicBezTo>
                    <a:pt x="0" y="32"/>
                    <a:pt x="0" y="32"/>
                    <a:pt x="0" y="32"/>
                  </a:cubicBezTo>
                  <a:cubicBezTo>
                    <a:pt x="0" y="0"/>
                    <a:pt x="0" y="0"/>
                    <a:pt x="0" y="0"/>
                  </a:cubicBezTo>
                  <a:cubicBezTo>
                    <a:pt x="13" y="0"/>
                    <a:pt x="13" y="0"/>
                    <a:pt x="13" y="0"/>
                  </a:cubicBezTo>
                  <a:cubicBezTo>
                    <a:pt x="19" y="0"/>
                    <a:pt x="23" y="3"/>
                    <a:pt x="23" y="9"/>
                  </a:cubicBezTo>
                  <a:cubicBezTo>
                    <a:pt x="23" y="11"/>
                    <a:pt x="22" y="13"/>
                    <a:pt x="19" y="15"/>
                  </a:cubicBezTo>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9" name="Google Shape;19;p1"/>
            <p:cNvSpPr/>
            <p:nvPr/>
          </p:nvSpPr>
          <p:spPr>
            <a:xfrm>
              <a:off x="-4165600" y="1827213"/>
              <a:ext cx="49213" cy="73025"/>
            </a:xfrm>
            <a:custGeom>
              <a:avLst/>
              <a:gdLst/>
              <a:ahLst/>
              <a:cxnLst/>
              <a:rect l="l" t="t" r="r" b="b"/>
              <a:pathLst>
                <a:path w="31" h="46" extrusionOk="0">
                  <a:moveTo>
                    <a:pt x="0" y="0"/>
                  </a:moveTo>
                  <a:lnTo>
                    <a:pt x="0" y="46"/>
                  </a:lnTo>
                  <a:lnTo>
                    <a:pt x="31" y="46"/>
                  </a:lnTo>
                  <a:lnTo>
                    <a:pt x="31" y="38"/>
                  </a:lnTo>
                  <a:lnTo>
                    <a:pt x="10" y="38"/>
                  </a:lnTo>
                  <a:lnTo>
                    <a:pt x="10" y="27"/>
                  </a:lnTo>
                  <a:lnTo>
                    <a:pt x="28" y="27"/>
                  </a:lnTo>
                  <a:lnTo>
                    <a:pt x="28" y="19"/>
                  </a:lnTo>
                  <a:lnTo>
                    <a:pt x="10" y="19"/>
                  </a:lnTo>
                  <a:lnTo>
                    <a:pt x="10" y="8"/>
                  </a:lnTo>
                  <a:lnTo>
                    <a:pt x="31" y="8"/>
                  </a:lnTo>
                  <a:lnTo>
                    <a:pt x="31" y="0"/>
                  </a:lnTo>
                  <a:lnTo>
                    <a:pt x="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0" name="Google Shape;20;p1"/>
            <p:cNvSpPr/>
            <p:nvPr/>
          </p:nvSpPr>
          <p:spPr>
            <a:xfrm>
              <a:off x="-4100513" y="1827213"/>
              <a:ext cx="55563" cy="73025"/>
            </a:xfrm>
            <a:custGeom>
              <a:avLst/>
              <a:gdLst/>
              <a:ahLst/>
              <a:cxnLst/>
              <a:rect l="l" t="t" r="r" b="b"/>
              <a:pathLst>
                <a:path w="24" h="32" extrusionOk="0">
                  <a:moveTo>
                    <a:pt x="7" y="6"/>
                  </a:moveTo>
                  <a:cubicBezTo>
                    <a:pt x="7" y="15"/>
                    <a:pt x="7" y="15"/>
                    <a:pt x="7" y="15"/>
                  </a:cubicBezTo>
                  <a:cubicBezTo>
                    <a:pt x="13" y="15"/>
                    <a:pt x="13" y="15"/>
                    <a:pt x="13" y="15"/>
                  </a:cubicBezTo>
                  <a:cubicBezTo>
                    <a:pt x="15" y="15"/>
                    <a:pt x="17" y="12"/>
                    <a:pt x="17" y="10"/>
                  </a:cubicBezTo>
                  <a:cubicBezTo>
                    <a:pt x="17" y="8"/>
                    <a:pt x="15" y="6"/>
                    <a:pt x="13" y="6"/>
                  </a:cubicBezTo>
                  <a:lnTo>
                    <a:pt x="7" y="6"/>
                  </a:lnTo>
                  <a:close/>
                  <a:moveTo>
                    <a:pt x="24" y="32"/>
                  </a:moveTo>
                  <a:cubicBezTo>
                    <a:pt x="15" y="32"/>
                    <a:pt x="15" y="32"/>
                    <a:pt x="15" y="32"/>
                  </a:cubicBezTo>
                  <a:cubicBezTo>
                    <a:pt x="8" y="21"/>
                    <a:pt x="8" y="21"/>
                    <a:pt x="8" y="21"/>
                  </a:cubicBezTo>
                  <a:cubicBezTo>
                    <a:pt x="7" y="21"/>
                    <a:pt x="7" y="21"/>
                    <a:pt x="7" y="21"/>
                  </a:cubicBezTo>
                  <a:cubicBezTo>
                    <a:pt x="7" y="32"/>
                    <a:pt x="7" y="32"/>
                    <a:pt x="7" y="32"/>
                  </a:cubicBezTo>
                  <a:cubicBezTo>
                    <a:pt x="0" y="32"/>
                    <a:pt x="0" y="32"/>
                    <a:pt x="0" y="32"/>
                  </a:cubicBezTo>
                  <a:cubicBezTo>
                    <a:pt x="0" y="0"/>
                    <a:pt x="0" y="0"/>
                    <a:pt x="0" y="0"/>
                  </a:cubicBezTo>
                  <a:cubicBezTo>
                    <a:pt x="13" y="0"/>
                    <a:pt x="13" y="0"/>
                    <a:pt x="13" y="0"/>
                  </a:cubicBezTo>
                  <a:cubicBezTo>
                    <a:pt x="20" y="0"/>
                    <a:pt x="24" y="5"/>
                    <a:pt x="24" y="10"/>
                  </a:cubicBezTo>
                  <a:cubicBezTo>
                    <a:pt x="24" y="15"/>
                    <a:pt x="21" y="19"/>
                    <a:pt x="16" y="21"/>
                  </a:cubicBezTo>
                  <a:lnTo>
                    <a:pt x="24" y="3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1" name="Google Shape;21;p1"/>
            <p:cNvSpPr/>
            <p:nvPr/>
          </p:nvSpPr>
          <p:spPr>
            <a:xfrm>
              <a:off x="-4030663" y="1827213"/>
              <a:ext cx="44450" cy="73025"/>
            </a:xfrm>
            <a:custGeom>
              <a:avLst/>
              <a:gdLst/>
              <a:ahLst/>
              <a:cxnLst/>
              <a:rect l="l" t="t" r="r" b="b"/>
              <a:pathLst>
                <a:path w="28" h="46" extrusionOk="0">
                  <a:moveTo>
                    <a:pt x="0" y="0"/>
                  </a:moveTo>
                  <a:lnTo>
                    <a:pt x="0" y="46"/>
                  </a:lnTo>
                  <a:lnTo>
                    <a:pt x="28" y="46"/>
                  </a:lnTo>
                  <a:lnTo>
                    <a:pt x="28" y="38"/>
                  </a:lnTo>
                  <a:lnTo>
                    <a:pt x="10" y="38"/>
                  </a:lnTo>
                  <a:lnTo>
                    <a:pt x="10" y="0"/>
                  </a:lnTo>
                  <a:lnTo>
                    <a:pt x="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2" name="Google Shape;22;p1"/>
            <p:cNvSpPr txBox="1"/>
            <p:nvPr/>
          </p:nvSpPr>
          <p:spPr>
            <a:xfrm>
              <a:off x="-3975296" y="1827213"/>
              <a:ext cx="17700" cy="7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3" name="Google Shape;23;p1"/>
            <p:cNvSpPr/>
            <p:nvPr/>
          </p:nvSpPr>
          <p:spPr>
            <a:xfrm>
              <a:off x="-3940175" y="1827213"/>
              <a:ext cx="57150" cy="73025"/>
            </a:xfrm>
            <a:custGeom>
              <a:avLst/>
              <a:gdLst/>
              <a:ahLst/>
              <a:cxnLst/>
              <a:rect l="l" t="t" r="r" b="b"/>
              <a:pathLst>
                <a:path w="36" h="46" extrusionOk="0">
                  <a:moveTo>
                    <a:pt x="25" y="0"/>
                  </a:moveTo>
                  <a:lnTo>
                    <a:pt x="25" y="27"/>
                  </a:lnTo>
                  <a:lnTo>
                    <a:pt x="9" y="0"/>
                  </a:lnTo>
                  <a:lnTo>
                    <a:pt x="0" y="0"/>
                  </a:lnTo>
                  <a:lnTo>
                    <a:pt x="0" y="46"/>
                  </a:lnTo>
                  <a:lnTo>
                    <a:pt x="9" y="46"/>
                  </a:lnTo>
                  <a:lnTo>
                    <a:pt x="9" y="17"/>
                  </a:lnTo>
                  <a:lnTo>
                    <a:pt x="27" y="46"/>
                  </a:lnTo>
                  <a:lnTo>
                    <a:pt x="36" y="46"/>
                  </a:lnTo>
                  <a:lnTo>
                    <a:pt x="36" y="0"/>
                  </a:lnTo>
                  <a:lnTo>
                    <a:pt x="25"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4" name="Google Shape;24;p1"/>
            <p:cNvSpPr/>
            <p:nvPr/>
          </p:nvSpPr>
          <p:spPr>
            <a:xfrm>
              <a:off x="-4319588" y="1944688"/>
              <a:ext cx="44450" cy="74613"/>
            </a:xfrm>
            <a:custGeom>
              <a:avLst/>
              <a:gdLst/>
              <a:ahLst/>
              <a:cxnLst/>
              <a:rect l="l" t="t" r="r" b="b"/>
              <a:pathLst>
                <a:path w="28" h="47" extrusionOk="0">
                  <a:moveTo>
                    <a:pt x="0" y="0"/>
                  </a:moveTo>
                  <a:lnTo>
                    <a:pt x="11" y="0"/>
                  </a:lnTo>
                  <a:lnTo>
                    <a:pt x="11" y="38"/>
                  </a:lnTo>
                  <a:lnTo>
                    <a:pt x="28" y="38"/>
                  </a:lnTo>
                  <a:lnTo>
                    <a:pt x="28" y="47"/>
                  </a:lnTo>
                  <a:lnTo>
                    <a:pt x="0" y="47"/>
                  </a:lnTo>
                  <a:lnTo>
                    <a:pt x="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5" name="Google Shape;25;p1"/>
            <p:cNvSpPr/>
            <p:nvPr/>
          </p:nvSpPr>
          <p:spPr>
            <a:xfrm>
              <a:off x="-4270375" y="1943100"/>
              <a:ext cx="77788" cy="79375"/>
            </a:xfrm>
            <a:custGeom>
              <a:avLst/>
              <a:gdLst/>
              <a:ahLst/>
              <a:cxnLst/>
              <a:rect l="l" t="t" r="r" b="b"/>
              <a:pathLst>
                <a:path w="33" h="34" extrusionOk="0">
                  <a:moveTo>
                    <a:pt x="17" y="27"/>
                  </a:moveTo>
                  <a:cubicBezTo>
                    <a:pt x="22" y="27"/>
                    <a:pt x="26" y="23"/>
                    <a:pt x="26" y="17"/>
                  </a:cubicBezTo>
                  <a:cubicBezTo>
                    <a:pt x="26" y="12"/>
                    <a:pt x="22" y="7"/>
                    <a:pt x="17" y="7"/>
                  </a:cubicBezTo>
                  <a:cubicBezTo>
                    <a:pt x="11" y="7"/>
                    <a:pt x="7" y="12"/>
                    <a:pt x="7" y="17"/>
                  </a:cubicBezTo>
                  <a:cubicBezTo>
                    <a:pt x="7" y="23"/>
                    <a:pt x="11" y="27"/>
                    <a:pt x="17" y="27"/>
                  </a:cubicBezTo>
                  <a:moveTo>
                    <a:pt x="17" y="0"/>
                  </a:moveTo>
                  <a:cubicBezTo>
                    <a:pt x="26" y="0"/>
                    <a:pt x="33" y="8"/>
                    <a:pt x="33" y="17"/>
                  </a:cubicBezTo>
                  <a:cubicBezTo>
                    <a:pt x="33" y="26"/>
                    <a:pt x="26" y="34"/>
                    <a:pt x="17" y="34"/>
                  </a:cubicBezTo>
                  <a:cubicBezTo>
                    <a:pt x="8" y="34"/>
                    <a:pt x="0" y="26"/>
                    <a:pt x="0" y="17"/>
                  </a:cubicBezTo>
                  <a:cubicBezTo>
                    <a:pt x="0" y="8"/>
                    <a:pt x="8" y="0"/>
                    <a:pt x="17" y="0"/>
                  </a:cubicBezTo>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6" name="Google Shape;26;p1"/>
            <p:cNvSpPr/>
            <p:nvPr/>
          </p:nvSpPr>
          <p:spPr>
            <a:xfrm>
              <a:off x="-4179888" y="1944688"/>
              <a:ext cx="58738" cy="74613"/>
            </a:xfrm>
            <a:custGeom>
              <a:avLst/>
              <a:gdLst/>
              <a:ahLst/>
              <a:cxnLst/>
              <a:rect l="l" t="t" r="r" b="b"/>
              <a:pathLst>
                <a:path w="37" h="47" extrusionOk="0">
                  <a:moveTo>
                    <a:pt x="37" y="47"/>
                  </a:moveTo>
                  <a:lnTo>
                    <a:pt x="27" y="47"/>
                  </a:lnTo>
                  <a:lnTo>
                    <a:pt x="11" y="19"/>
                  </a:lnTo>
                  <a:lnTo>
                    <a:pt x="11" y="47"/>
                  </a:lnTo>
                  <a:lnTo>
                    <a:pt x="0" y="47"/>
                  </a:lnTo>
                  <a:lnTo>
                    <a:pt x="0" y="0"/>
                  </a:lnTo>
                  <a:lnTo>
                    <a:pt x="9" y="0"/>
                  </a:lnTo>
                  <a:lnTo>
                    <a:pt x="27" y="28"/>
                  </a:lnTo>
                  <a:lnTo>
                    <a:pt x="27" y="0"/>
                  </a:lnTo>
                  <a:lnTo>
                    <a:pt x="37" y="0"/>
                  </a:lnTo>
                  <a:lnTo>
                    <a:pt x="37" y="47"/>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7" name="Google Shape;27;p1"/>
            <p:cNvSpPr/>
            <p:nvPr/>
          </p:nvSpPr>
          <p:spPr>
            <a:xfrm>
              <a:off x="-4105275" y="1944688"/>
              <a:ext cx="65088" cy="74613"/>
            </a:xfrm>
            <a:custGeom>
              <a:avLst/>
              <a:gdLst/>
              <a:ahLst/>
              <a:cxnLst/>
              <a:rect l="l" t="t" r="r" b="b"/>
              <a:pathLst>
                <a:path w="28" h="32" extrusionOk="0">
                  <a:moveTo>
                    <a:pt x="7" y="26"/>
                  </a:moveTo>
                  <a:cubicBezTo>
                    <a:pt x="13" y="26"/>
                    <a:pt x="13" y="26"/>
                    <a:pt x="13" y="26"/>
                  </a:cubicBezTo>
                  <a:cubicBezTo>
                    <a:pt x="18" y="26"/>
                    <a:pt x="21" y="21"/>
                    <a:pt x="21" y="16"/>
                  </a:cubicBezTo>
                  <a:cubicBezTo>
                    <a:pt x="21" y="11"/>
                    <a:pt x="18" y="6"/>
                    <a:pt x="13" y="6"/>
                  </a:cubicBezTo>
                  <a:cubicBezTo>
                    <a:pt x="7" y="6"/>
                    <a:pt x="7" y="6"/>
                    <a:pt x="7" y="6"/>
                  </a:cubicBezTo>
                  <a:lnTo>
                    <a:pt x="7" y="26"/>
                  </a:lnTo>
                  <a:close/>
                  <a:moveTo>
                    <a:pt x="0" y="32"/>
                  </a:moveTo>
                  <a:cubicBezTo>
                    <a:pt x="0" y="0"/>
                    <a:pt x="0" y="0"/>
                    <a:pt x="0" y="0"/>
                  </a:cubicBezTo>
                  <a:cubicBezTo>
                    <a:pt x="13" y="0"/>
                    <a:pt x="13" y="0"/>
                    <a:pt x="13" y="0"/>
                  </a:cubicBezTo>
                  <a:cubicBezTo>
                    <a:pt x="22" y="0"/>
                    <a:pt x="28" y="7"/>
                    <a:pt x="28" y="16"/>
                  </a:cubicBezTo>
                  <a:cubicBezTo>
                    <a:pt x="28" y="25"/>
                    <a:pt x="22" y="32"/>
                    <a:pt x="13" y="32"/>
                  </a:cubicBezTo>
                  <a:lnTo>
                    <a:pt x="0" y="3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8" name="Google Shape;28;p1"/>
            <p:cNvSpPr/>
            <p:nvPr/>
          </p:nvSpPr>
          <p:spPr>
            <a:xfrm>
              <a:off x="-4030663" y="1943100"/>
              <a:ext cx="77788" cy="79375"/>
            </a:xfrm>
            <a:custGeom>
              <a:avLst/>
              <a:gdLst/>
              <a:ahLst/>
              <a:cxnLst/>
              <a:rect l="l" t="t" r="r" b="b"/>
              <a:pathLst>
                <a:path w="33" h="34" extrusionOk="0">
                  <a:moveTo>
                    <a:pt x="16" y="27"/>
                  </a:moveTo>
                  <a:cubicBezTo>
                    <a:pt x="22" y="27"/>
                    <a:pt x="26" y="23"/>
                    <a:pt x="26" y="17"/>
                  </a:cubicBezTo>
                  <a:cubicBezTo>
                    <a:pt x="26" y="12"/>
                    <a:pt x="22" y="7"/>
                    <a:pt x="16" y="7"/>
                  </a:cubicBezTo>
                  <a:cubicBezTo>
                    <a:pt x="11" y="7"/>
                    <a:pt x="7" y="12"/>
                    <a:pt x="7" y="17"/>
                  </a:cubicBezTo>
                  <a:cubicBezTo>
                    <a:pt x="7" y="23"/>
                    <a:pt x="11" y="27"/>
                    <a:pt x="16" y="27"/>
                  </a:cubicBezTo>
                  <a:moveTo>
                    <a:pt x="16" y="0"/>
                  </a:moveTo>
                  <a:cubicBezTo>
                    <a:pt x="25" y="0"/>
                    <a:pt x="33" y="8"/>
                    <a:pt x="33" y="17"/>
                  </a:cubicBezTo>
                  <a:cubicBezTo>
                    <a:pt x="33" y="26"/>
                    <a:pt x="25" y="34"/>
                    <a:pt x="16" y="34"/>
                  </a:cubicBezTo>
                  <a:cubicBezTo>
                    <a:pt x="7" y="34"/>
                    <a:pt x="0" y="26"/>
                    <a:pt x="0" y="17"/>
                  </a:cubicBezTo>
                  <a:cubicBezTo>
                    <a:pt x="0" y="8"/>
                    <a:pt x="7" y="0"/>
                    <a:pt x="16" y="0"/>
                  </a:cubicBezTo>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9" name="Google Shape;29;p1"/>
            <p:cNvSpPr/>
            <p:nvPr/>
          </p:nvSpPr>
          <p:spPr>
            <a:xfrm>
              <a:off x="-3940175" y="1944688"/>
              <a:ext cx="57150" cy="74613"/>
            </a:xfrm>
            <a:custGeom>
              <a:avLst/>
              <a:gdLst/>
              <a:ahLst/>
              <a:cxnLst/>
              <a:rect l="l" t="t" r="r" b="b"/>
              <a:pathLst>
                <a:path w="36" h="47" extrusionOk="0">
                  <a:moveTo>
                    <a:pt x="36" y="47"/>
                  </a:moveTo>
                  <a:lnTo>
                    <a:pt x="27" y="47"/>
                  </a:lnTo>
                  <a:lnTo>
                    <a:pt x="9" y="19"/>
                  </a:lnTo>
                  <a:lnTo>
                    <a:pt x="9" y="47"/>
                  </a:lnTo>
                  <a:lnTo>
                    <a:pt x="0" y="47"/>
                  </a:lnTo>
                  <a:lnTo>
                    <a:pt x="0" y="0"/>
                  </a:lnTo>
                  <a:lnTo>
                    <a:pt x="9" y="0"/>
                  </a:lnTo>
                  <a:lnTo>
                    <a:pt x="25" y="28"/>
                  </a:lnTo>
                  <a:lnTo>
                    <a:pt x="25" y="0"/>
                  </a:lnTo>
                  <a:lnTo>
                    <a:pt x="36" y="0"/>
                  </a:lnTo>
                  <a:lnTo>
                    <a:pt x="36" y="47"/>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30" name="Google Shape;30;p1"/>
            <p:cNvSpPr/>
            <p:nvPr/>
          </p:nvSpPr>
          <p:spPr>
            <a:xfrm>
              <a:off x="-4302125" y="2063750"/>
              <a:ext cx="90488" cy="76200"/>
            </a:xfrm>
            <a:custGeom>
              <a:avLst/>
              <a:gdLst/>
              <a:ahLst/>
              <a:cxnLst/>
              <a:rect l="l" t="t" r="r" b="b"/>
              <a:pathLst>
                <a:path w="57" h="48" extrusionOk="0">
                  <a:moveTo>
                    <a:pt x="42" y="0"/>
                  </a:moveTo>
                  <a:lnTo>
                    <a:pt x="51" y="0"/>
                  </a:lnTo>
                  <a:lnTo>
                    <a:pt x="57" y="48"/>
                  </a:lnTo>
                  <a:lnTo>
                    <a:pt x="47" y="48"/>
                  </a:lnTo>
                  <a:lnTo>
                    <a:pt x="44" y="19"/>
                  </a:lnTo>
                  <a:lnTo>
                    <a:pt x="32" y="43"/>
                  </a:lnTo>
                  <a:lnTo>
                    <a:pt x="25" y="43"/>
                  </a:lnTo>
                  <a:lnTo>
                    <a:pt x="13" y="19"/>
                  </a:lnTo>
                  <a:lnTo>
                    <a:pt x="10" y="48"/>
                  </a:lnTo>
                  <a:lnTo>
                    <a:pt x="0" y="48"/>
                  </a:lnTo>
                  <a:lnTo>
                    <a:pt x="5" y="0"/>
                  </a:lnTo>
                  <a:lnTo>
                    <a:pt x="14" y="0"/>
                  </a:lnTo>
                  <a:lnTo>
                    <a:pt x="29" y="31"/>
                  </a:lnTo>
                  <a:lnTo>
                    <a:pt x="42"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31" name="Google Shape;31;p1"/>
            <p:cNvSpPr/>
            <p:nvPr/>
          </p:nvSpPr>
          <p:spPr>
            <a:xfrm>
              <a:off x="-4206875" y="2063750"/>
              <a:ext cx="71438" cy="76200"/>
            </a:xfrm>
            <a:custGeom>
              <a:avLst/>
              <a:gdLst/>
              <a:ahLst/>
              <a:cxnLst/>
              <a:rect l="l" t="t" r="r" b="b"/>
              <a:pathLst>
                <a:path w="45" h="48" extrusionOk="0">
                  <a:moveTo>
                    <a:pt x="28" y="28"/>
                  </a:moveTo>
                  <a:lnTo>
                    <a:pt x="23" y="10"/>
                  </a:lnTo>
                  <a:lnTo>
                    <a:pt x="17" y="28"/>
                  </a:lnTo>
                  <a:lnTo>
                    <a:pt x="28" y="28"/>
                  </a:lnTo>
                  <a:close/>
                  <a:moveTo>
                    <a:pt x="14" y="37"/>
                  </a:moveTo>
                  <a:lnTo>
                    <a:pt x="10" y="48"/>
                  </a:lnTo>
                  <a:lnTo>
                    <a:pt x="0" y="48"/>
                  </a:lnTo>
                  <a:lnTo>
                    <a:pt x="17" y="0"/>
                  </a:lnTo>
                  <a:lnTo>
                    <a:pt x="28" y="0"/>
                  </a:lnTo>
                  <a:lnTo>
                    <a:pt x="45" y="48"/>
                  </a:lnTo>
                  <a:lnTo>
                    <a:pt x="35" y="48"/>
                  </a:lnTo>
                  <a:lnTo>
                    <a:pt x="31" y="37"/>
                  </a:lnTo>
                  <a:lnTo>
                    <a:pt x="14" y="37"/>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32" name="Google Shape;32;p1"/>
            <p:cNvSpPr/>
            <p:nvPr/>
          </p:nvSpPr>
          <p:spPr>
            <a:xfrm>
              <a:off x="-4125913" y="2063750"/>
              <a:ext cx="65088" cy="76200"/>
            </a:xfrm>
            <a:custGeom>
              <a:avLst/>
              <a:gdLst/>
              <a:ahLst/>
              <a:cxnLst/>
              <a:rect l="l" t="t" r="r" b="b"/>
              <a:pathLst>
                <a:path w="28" h="33" extrusionOk="0">
                  <a:moveTo>
                    <a:pt x="7" y="26"/>
                  </a:moveTo>
                  <a:cubicBezTo>
                    <a:pt x="13" y="26"/>
                    <a:pt x="13" y="26"/>
                    <a:pt x="13" y="26"/>
                  </a:cubicBezTo>
                  <a:cubicBezTo>
                    <a:pt x="18" y="26"/>
                    <a:pt x="21" y="22"/>
                    <a:pt x="21" y="16"/>
                  </a:cubicBezTo>
                  <a:cubicBezTo>
                    <a:pt x="21" y="11"/>
                    <a:pt x="18" y="6"/>
                    <a:pt x="13" y="6"/>
                  </a:cubicBezTo>
                  <a:cubicBezTo>
                    <a:pt x="7" y="6"/>
                    <a:pt x="7" y="6"/>
                    <a:pt x="7" y="6"/>
                  </a:cubicBezTo>
                  <a:lnTo>
                    <a:pt x="7" y="26"/>
                  </a:lnTo>
                  <a:close/>
                  <a:moveTo>
                    <a:pt x="0" y="33"/>
                  </a:moveTo>
                  <a:cubicBezTo>
                    <a:pt x="0" y="0"/>
                    <a:pt x="0" y="0"/>
                    <a:pt x="0" y="0"/>
                  </a:cubicBezTo>
                  <a:cubicBezTo>
                    <a:pt x="13" y="0"/>
                    <a:pt x="13" y="0"/>
                    <a:pt x="13" y="0"/>
                  </a:cubicBezTo>
                  <a:cubicBezTo>
                    <a:pt x="22" y="0"/>
                    <a:pt x="28" y="7"/>
                    <a:pt x="28" y="16"/>
                  </a:cubicBezTo>
                  <a:cubicBezTo>
                    <a:pt x="28" y="26"/>
                    <a:pt x="22" y="33"/>
                    <a:pt x="13" y="33"/>
                  </a:cubicBezTo>
                  <a:lnTo>
                    <a:pt x="0" y="3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33" name="Google Shape;33;p1"/>
            <p:cNvSpPr/>
            <p:nvPr/>
          </p:nvSpPr>
          <p:spPr>
            <a:xfrm>
              <a:off x="-4046538" y="2063750"/>
              <a:ext cx="55563" cy="76200"/>
            </a:xfrm>
            <a:custGeom>
              <a:avLst/>
              <a:gdLst/>
              <a:ahLst/>
              <a:cxnLst/>
              <a:rect l="l" t="t" r="r" b="b"/>
              <a:pathLst>
                <a:path w="24" h="33" extrusionOk="0">
                  <a:moveTo>
                    <a:pt x="6" y="6"/>
                  </a:moveTo>
                  <a:cubicBezTo>
                    <a:pt x="6" y="15"/>
                    <a:pt x="6" y="15"/>
                    <a:pt x="6" y="15"/>
                  </a:cubicBezTo>
                  <a:cubicBezTo>
                    <a:pt x="12" y="15"/>
                    <a:pt x="12" y="15"/>
                    <a:pt x="12" y="15"/>
                  </a:cubicBezTo>
                  <a:cubicBezTo>
                    <a:pt x="15" y="15"/>
                    <a:pt x="16" y="13"/>
                    <a:pt x="16" y="11"/>
                  </a:cubicBezTo>
                  <a:cubicBezTo>
                    <a:pt x="16" y="9"/>
                    <a:pt x="15" y="6"/>
                    <a:pt x="13" y="6"/>
                  </a:cubicBezTo>
                  <a:lnTo>
                    <a:pt x="6" y="6"/>
                  </a:lnTo>
                  <a:close/>
                  <a:moveTo>
                    <a:pt x="24" y="33"/>
                  </a:moveTo>
                  <a:cubicBezTo>
                    <a:pt x="15" y="33"/>
                    <a:pt x="15" y="33"/>
                    <a:pt x="15" y="33"/>
                  </a:cubicBezTo>
                  <a:cubicBezTo>
                    <a:pt x="8" y="21"/>
                    <a:pt x="8" y="21"/>
                    <a:pt x="8" y="21"/>
                  </a:cubicBezTo>
                  <a:cubicBezTo>
                    <a:pt x="6" y="21"/>
                    <a:pt x="6" y="21"/>
                    <a:pt x="6" y="21"/>
                  </a:cubicBezTo>
                  <a:cubicBezTo>
                    <a:pt x="6" y="33"/>
                    <a:pt x="6" y="33"/>
                    <a:pt x="6" y="33"/>
                  </a:cubicBezTo>
                  <a:cubicBezTo>
                    <a:pt x="0" y="33"/>
                    <a:pt x="0" y="33"/>
                    <a:pt x="0" y="33"/>
                  </a:cubicBezTo>
                  <a:cubicBezTo>
                    <a:pt x="0" y="0"/>
                    <a:pt x="0" y="0"/>
                    <a:pt x="0" y="0"/>
                  </a:cubicBezTo>
                  <a:cubicBezTo>
                    <a:pt x="13" y="0"/>
                    <a:pt x="13" y="0"/>
                    <a:pt x="13" y="0"/>
                  </a:cubicBezTo>
                  <a:cubicBezTo>
                    <a:pt x="20" y="0"/>
                    <a:pt x="24" y="5"/>
                    <a:pt x="24" y="11"/>
                  </a:cubicBezTo>
                  <a:cubicBezTo>
                    <a:pt x="24" y="15"/>
                    <a:pt x="21" y="20"/>
                    <a:pt x="16" y="21"/>
                  </a:cubicBezTo>
                  <a:lnTo>
                    <a:pt x="24" y="3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34" name="Google Shape;34;p1"/>
            <p:cNvSpPr txBox="1"/>
            <p:nvPr/>
          </p:nvSpPr>
          <p:spPr>
            <a:xfrm>
              <a:off x="-3976669" y="2063893"/>
              <a:ext cx="16500" cy="756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35" name="Google Shape;35;p1"/>
            <p:cNvSpPr/>
            <p:nvPr/>
          </p:nvSpPr>
          <p:spPr>
            <a:xfrm>
              <a:off x="-3944938" y="2063750"/>
              <a:ext cx="65088" cy="76200"/>
            </a:xfrm>
            <a:custGeom>
              <a:avLst/>
              <a:gdLst/>
              <a:ahLst/>
              <a:cxnLst/>
              <a:rect l="l" t="t" r="r" b="b"/>
              <a:pathLst>
                <a:path w="28" h="33" extrusionOk="0">
                  <a:moveTo>
                    <a:pt x="7" y="26"/>
                  </a:moveTo>
                  <a:cubicBezTo>
                    <a:pt x="13" y="26"/>
                    <a:pt x="13" y="26"/>
                    <a:pt x="13" y="26"/>
                  </a:cubicBezTo>
                  <a:cubicBezTo>
                    <a:pt x="18" y="26"/>
                    <a:pt x="21" y="22"/>
                    <a:pt x="21" y="16"/>
                  </a:cubicBezTo>
                  <a:cubicBezTo>
                    <a:pt x="21" y="11"/>
                    <a:pt x="18" y="6"/>
                    <a:pt x="13" y="6"/>
                  </a:cubicBezTo>
                  <a:cubicBezTo>
                    <a:pt x="7" y="6"/>
                    <a:pt x="7" y="6"/>
                    <a:pt x="7" y="6"/>
                  </a:cubicBezTo>
                  <a:lnTo>
                    <a:pt x="7" y="26"/>
                  </a:lnTo>
                  <a:close/>
                  <a:moveTo>
                    <a:pt x="0" y="33"/>
                  </a:moveTo>
                  <a:cubicBezTo>
                    <a:pt x="0" y="0"/>
                    <a:pt x="0" y="0"/>
                    <a:pt x="0" y="0"/>
                  </a:cubicBezTo>
                  <a:cubicBezTo>
                    <a:pt x="13" y="0"/>
                    <a:pt x="13" y="0"/>
                    <a:pt x="13" y="0"/>
                  </a:cubicBezTo>
                  <a:cubicBezTo>
                    <a:pt x="22" y="0"/>
                    <a:pt x="28" y="7"/>
                    <a:pt x="28" y="16"/>
                  </a:cubicBezTo>
                  <a:cubicBezTo>
                    <a:pt x="28" y="26"/>
                    <a:pt x="22" y="33"/>
                    <a:pt x="13" y="33"/>
                  </a:cubicBezTo>
                  <a:lnTo>
                    <a:pt x="0" y="3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36" name="Google Shape;36;p1"/>
            <p:cNvSpPr/>
            <p:nvPr/>
          </p:nvSpPr>
          <p:spPr>
            <a:xfrm>
              <a:off x="-4170363" y="2182813"/>
              <a:ext cx="55563" cy="76200"/>
            </a:xfrm>
            <a:custGeom>
              <a:avLst/>
              <a:gdLst/>
              <a:ahLst/>
              <a:cxnLst/>
              <a:rect l="l" t="t" r="r" b="b"/>
              <a:pathLst>
                <a:path w="24" h="33" extrusionOk="0">
                  <a:moveTo>
                    <a:pt x="7" y="6"/>
                  </a:moveTo>
                  <a:cubicBezTo>
                    <a:pt x="7" y="15"/>
                    <a:pt x="7" y="15"/>
                    <a:pt x="7" y="15"/>
                  </a:cubicBezTo>
                  <a:cubicBezTo>
                    <a:pt x="13" y="15"/>
                    <a:pt x="13" y="15"/>
                    <a:pt x="13" y="15"/>
                  </a:cubicBezTo>
                  <a:cubicBezTo>
                    <a:pt x="15" y="15"/>
                    <a:pt x="17" y="13"/>
                    <a:pt x="17" y="11"/>
                  </a:cubicBezTo>
                  <a:cubicBezTo>
                    <a:pt x="17" y="9"/>
                    <a:pt x="15" y="6"/>
                    <a:pt x="13" y="6"/>
                  </a:cubicBezTo>
                  <a:lnTo>
                    <a:pt x="7" y="6"/>
                  </a:lnTo>
                  <a:close/>
                  <a:moveTo>
                    <a:pt x="0" y="0"/>
                  </a:moveTo>
                  <a:cubicBezTo>
                    <a:pt x="13" y="0"/>
                    <a:pt x="13" y="0"/>
                    <a:pt x="13" y="0"/>
                  </a:cubicBezTo>
                  <a:cubicBezTo>
                    <a:pt x="20" y="0"/>
                    <a:pt x="24" y="6"/>
                    <a:pt x="24" y="11"/>
                  </a:cubicBezTo>
                  <a:cubicBezTo>
                    <a:pt x="24" y="16"/>
                    <a:pt x="20" y="21"/>
                    <a:pt x="13" y="21"/>
                  </a:cubicBezTo>
                  <a:cubicBezTo>
                    <a:pt x="7" y="21"/>
                    <a:pt x="7" y="21"/>
                    <a:pt x="7" y="21"/>
                  </a:cubicBezTo>
                  <a:cubicBezTo>
                    <a:pt x="7" y="33"/>
                    <a:pt x="7" y="33"/>
                    <a:pt x="7" y="33"/>
                  </a:cubicBezTo>
                  <a:cubicBezTo>
                    <a:pt x="0" y="33"/>
                    <a:pt x="0" y="33"/>
                    <a:pt x="0" y="33"/>
                  </a:cubicBezTo>
                  <a:lnTo>
                    <a:pt x="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37" name="Google Shape;37;p1"/>
            <p:cNvSpPr/>
            <p:nvPr/>
          </p:nvSpPr>
          <p:spPr>
            <a:xfrm>
              <a:off x="-4116388" y="2182813"/>
              <a:ext cx="74613" cy="76200"/>
            </a:xfrm>
            <a:custGeom>
              <a:avLst/>
              <a:gdLst/>
              <a:ahLst/>
              <a:cxnLst/>
              <a:rect l="l" t="t" r="r" b="b"/>
              <a:pathLst>
                <a:path w="47" h="48" extrusionOk="0">
                  <a:moveTo>
                    <a:pt x="28" y="28"/>
                  </a:moveTo>
                  <a:lnTo>
                    <a:pt x="23" y="12"/>
                  </a:lnTo>
                  <a:lnTo>
                    <a:pt x="19" y="28"/>
                  </a:lnTo>
                  <a:lnTo>
                    <a:pt x="28" y="28"/>
                  </a:lnTo>
                  <a:close/>
                  <a:moveTo>
                    <a:pt x="15" y="37"/>
                  </a:moveTo>
                  <a:lnTo>
                    <a:pt x="12" y="48"/>
                  </a:lnTo>
                  <a:lnTo>
                    <a:pt x="0" y="48"/>
                  </a:lnTo>
                  <a:lnTo>
                    <a:pt x="17" y="0"/>
                  </a:lnTo>
                  <a:lnTo>
                    <a:pt x="29" y="0"/>
                  </a:lnTo>
                  <a:lnTo>
                    <a:pt x="47" y="48"/>
                  </a:lnTo>
                  <a:lnTo>
                    <a:pt x="37" y="48"/>
                  </a:lnTo>
                  <a:lnTo>
                    <a:pt x="32" y="37"/>
                  </a:lnTo>
                  <a:lnTo>
                    <a:pt x="15" y="37"/>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38" name="Google Shape;38;p1"/>
            <p:cNvSpPr/>
            <p:nvPr/>
          </p:nvSpPr>
          <p:spPr>
            <a:xfrm>
              <a:off x="-4035425" y="2182813"/>
              <a:ext cx="58738" cy="76200"/>
            </a:xfrm>
            <a:custGeom>
              <a:avLst/>
              <a:gdLst/>
              <a:ahLst/>
              <a:cxnLst/>
              <a:rect l="l" t="t" r="r" b="b"/>
              <a:pathLst>
                <a:path w="25" h="33" extrusionOk="0">
                  <a:moveTo>
                    <a:pt x="7" y="6"/>
                  </a:moveTo>
                  <a:cubicBezTo>
                    <a:pt x="7" y="15"/>
                    <a:pt x="7" y="15"/>
                    <a:pt x="7" y="15"/>
                  </a:cubicBezTo>
                  <a:cubicBezTo>
                    <a:pt x="13" y="15"/>
                    <a:pt x="13" y="15"/>
                    <a:pt x="13" y="15"/>
                  </a:cubicBezTo>
                  <a:cubicBezTo>
                    <a:pt x="16" y="15"/>
                    <a:pt x="17" y="13"/>
                    <a:pt x="17" y="11"/>
                  </a:cubicBezTo>
                  <a:cubicBezTo>
                    <a:pt x="17" y="9"/>
                    <a:pt x="16" y="6"/>
                    <a:pt x="13" y="6"/>
                  </a:cubicBezTo>
                  <a:lnTo>
                    <a:pt x="7" y="6"/>
                  </a:lnTo>
                  <a:close/>
                  <a:moveTo>
                    <a:pt x="25" y="33"/>
                  </a:moveTo>
                  <a:cubicBezTo>
                    <a:pt x="16" y="33"/>
                    <a:pt x="16" y="33"/>
                    <a:pt x="16" y="33"/>
                  </a:cubicBezTo>
                  <a:cubicBezTo>
                    <a:pt x="9" y="21"/>
                    <a:pt x="9" y="21"/>
                    <a:pt x="9" y="21"/>
                  </a:cubicBezTo>
                  <a:cubicBezTo>
                    <a:pt x="7" y="21"/>
                    <a:pt x="7" y="21"/>
                    <a:pt x="7" y="21"/>
                  </a:cubicBezTo>
                  <a:cubicBezTo>
                    <a:pt x="7" y="33"/>
                    <a:pt x="7" y="33"/>
                    <a:pt x="7" y="33"/>
                  </a:cubicBezTo>
                  <a:cubicBezTo>
                    <a:pt x="0" y="33"/>
                    <a:pt x="0" y="33"/>
                    <a:pt x="0" y="33"/>
                  </a:cubicBezTo>
                  <a:cubicBezTo>
                    <a:pt x="0" y="0"/>
                    <a:pt x="0" y="0"/>
                    <a:pt x="0" y="0"/>
                  </a:cubicBezTo>
                  <a:cubicBezTo>
                    <a:pt x="14" y="0"/>
                    <a:pt x="14" y="0"/>
                    <a:pt x="14" y="0"/>
                  </a:cubicBezTo>
                  <a:cubicBezTo>
                    <a:pt x="21" y="0"/>
                    <a:pt x="25" y="6"/>
                    <a:pt x="25" y="11"/>
                  </a:cubicBezTo>
                  <a:cubicBezTo>
                    <a:pt x="25" y="15"/>
                    <a:pt x="22" y="20"/>
                    <a:pt x="16" y="21"/>
                  </a:cubicBezTo>
                  <a:lnTo>
                    <a:pt x="25" y="3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39" name="Google Shape;39;p1"/>
            <p:cNvSpPr txBox="1"/>
            <p:nvPr/>
          </p:nvSpPr>
          <p:spPr>
            <a:xfrm>
              <a:off x="-3962941" y="2182234"/>
              <a:ext cx="13800" cy="771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40" name="Google Shape;40;p1"/>
            <p:cNvSpPr/>
            <p:nvPr/>
          </p:nvSpPr>
          <p:spPr>
            <a:xfrm>
              <a:off x="-3935413" y="2182813"/>
              <a:ext cx="55563" cy="76200"/>
            </a:xfrm>
            <a:custGeom>
              <a:avLst/>
              <a:gdLst/>
              <a:ahLst/>
              <a:cxnLst/>
              <a:rect l="l" t="t" r="r" b="b"/>
              <a:pathLst>
                <a:path w="24" h="33" extrusionOk="0">
                  <a:moveTo>
                    <a:pt x="7" y="23"/>
                  </a:moveTo>
                  <a:cubicBezTo>
                    <a:pt x="7" y="25"/>
                    <a:pt x="9" y="27"/>
                    <a:pt x="12" y="27"/>
                  </a:cubicBezTo>
                  <a:cubicBezTo>
                    <a:pt x="15" y="27"/>
                    <a:pt x="17" y="26"/>
                    <a:pt x="17" y="24"/>
                  </a:cubicBezTo>
                  <a:cubicBezTo>
                    <a:pt x="17" y="22"/>
                    <a:pt x="16" y="21"/>
                    <a:pt x="13" y="20"/>
                  </a:cubicBezTo>
                  <a:cubicBezTo>
                    <a:pt x="9" y="19"/>
                    <a:pt x="9" y="19"/>
                    <a:pt x="9" y="19"/>
                  </a:cubicBezTo>
                  <a:cubicBezTo>
                    <a:pt x="2" y="17"/>
                    <a:pt x="1" y="12"/>
                    <a:pt x="1" y="10"/>
                  </a:cubicBezTo>
                  <a:cubicBezTo>
                    <a:pt x="1" y="4"/>
                    <a:pt x="6" y="0"/>
                    <a:pt x="12" y="0"/>
                  </a:cubicBezTo>
                  <a:cubicBezTo>
                    <a:pt x="18" y="0"/>
                    <a:pt x="23" y="4"/>
                    <a:pt x="23" y="10"/>
                  </a:cubicBezTo>
                  <a:cubicBezTo>
                    <a:pt x="16" y="10"/>
                    <a:pt x="16" y="10"/>
                    <a:pt x="16" y="10"/>
                  </a:cubicBezTo>
                  <a:cubicBezTo>
                    <a:pt x="16" y="8"/>
                    <a:pt x="15" y="6"/>
                    <a:pt x="12" y="6"/>
                  </a:cubicBezTo>
                  <a:cubicBezTo>
                    <a:pt x="9" y="6"/>
                    <a:pt x="8" y="7"/>
                    <a:pt x="8" y="9"/>
                  </a:cubicBezTo>
                  <a:cubicBezTo>
                    <a:pt x="8" y="10"/>
                    <a:pt x="8" y="12"/>
                    <a:pt x="11" y="13"/>
                  </a:cubicBezTo>
                  <a:cubicBezTo>
                    <a:pt x="15" y="14"/>
                    <a:pt x="15" y="14"/>
                    <a:pt x="15" y="14"/>
                  </a:cubicBezTo>
                  <a:cubicBezTo>
                    <a:pt x="23" y="16"/>
                    <a:pt x="24" y="21"/>
                    <a:pt x="24" y="24"/>
                  </a:cubicBezTo>
                  <a:cubicBezTo>
                    <a:pt x="24" y="30"/>
                    <a:pt x="18" y="33"/>
                    <a:pt x="12" y="33"/>
                  </a:cubicBezTo>
                  <a:cubicBezTo>
                    <a:pt x="5" y="33"/>
                    <a:pt x="0" y="29"/>
                    <a:pt x="0" y="23"/>
                  </a:cubicBezTo>
                  <a:lnTo>
                    <a:pt x="7" y="2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41" name="Google Shape;41;p1"/>
            <p:cNvSpPr/>
            <p:nvPr/>
          </p:nvSpPr>
          <p:spPr>
            <a:xfrm>
              <a:off x="-4189413" y="2301875"/>
              <a:ext cx="57150" cy="76200"/>
            </a:xfrm>
            <a:custGeom>
              <a:avLst/>
              <a:gdLst/>
              <a:ahLst/>
              <a:cxnLst/>
              <a:rect l="l" t="t" r="r" b="b"/>
              <a:pathLst>
                <a:path w="36" h="48" extrusionOk="0">
                  <a:moveTo>
                    <a:pt x="0" y="0"/>
                  </a:moveTo>
                  <a:lnTo>
                    <a:pt x="36" y="0"/>
                  </a:lnTo>
                  <a:lnTo>
                    <a:pt x="36" y="10"/>
                  </a:lnTo>
                  <a:lnTo>
                    <a:pt x="24" y="10"/>
                  </a:lnTo>
                  <a:lnTo>
                    <a:pt x="24" y="48"/>
                  </a:lnTo>
                  <a:lnTo>
                    <a:pt x="14" y="48"/>
                  </a:lnTo>
                  <a:lnTo>
                    <a:pt x="14" y="10"/>
                  </a:lnTo>
                  <a:lnTo>
                    <a:pt x="0" y="10"/>
                  </a:lnTo>
                  <a:lnTo>
                    <a:pt x="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42" name="Google Shape;42;p1"/>
            <p:cNvSpPr/>
            <p:nvPr/>
          </p:nvSpPr>
          <p:spPr>
            <a:xfrm>
              <a:off x="-4121150" y="2301875"/>
              <a:ext cx="60325" cy="76200"/>
            </a:xfrm>
            <a:custGeom>
              <a:avLst/>
              <a:gdLst/>
              <a:ahLst/>
              <a:cxnLst/>
              <a:rect l="l" t="t" r="r" b="b"/>
              <a:pathLst>
                <a:path w="26" h="33" extrusionOk="0">
                  <a:moveTo>
                    <a:pt x="19" y="21"/>
                  </a:moveTo>
                  <a:cubicBezTo>
                    <a:pt x="19" y="0"/>
                    <a:pt x="19" y="0"/>
                    <a:pt x="19" y="0"/>
                  </a:cubicBezTo>
                  <a:cubicBezTo>
                    <a:pt x="26" y="0"/>
                    <a:pt x="26" y="0"/>
                    <a:pt x="26" y="0"/>
                  </a:cubicBezTo>
                  <a:cubicBezTo>
                    <a:pt x="26" y="21"/>
                    <a:pt x="26" y="21"/>
                    <a:pt x="26" y="21"/>
                  </a:cubicBezTo>
                  <a:cubicBezTo>
                    <a:pt x="26" y="29"/>
                    <a:pt x="20" y="33"/>
                    <a:pt x="13" y="33"/>
                  </a:cubicBezTo>
                  <a:cubicBezTo>
                    <a:pt x="6" y="33"/>
                    <a:pt x="0" y="29"/>
                    <a:pt x="0" y="21"/>
                  </a:cubicBezTo>
                  <a:cubicBezTo>
                    <a:pt x="0" y="0"/>
                    <a:pt x="0" y="0"/>
                    <a:pt x="0" y="0"/>
                  </a:cubicBezTo>
                  <a:cubicBezTo>
                    <a:pt x="7" y="0"/>
                    <a:pt x="7" y="0"/>
                    <a:pt x="7" y="0"/>
                  </a:cubicBezTo>
                  <a:cubicBezTo>
                    <a:pt x="7" y="21"/>
                    <a:pt x="7" y="21"/>
                    <a:pt x="7" y="21"/>
                  </a:cubicBezTo>
                  <a:cubicBezTo>
                    <a:pt x="7" y="25"/>
                    <a:pt x="10" y="27"/>
                    <a:pt x="13" y="27"/>
                  </a:cubicBezTo>
                  <a:cubicBezTo>
                    <a:pt x="16" y="27"/>
                    <a:pt x="19" y="25"/>
                    <a:pt x="19" y="21"/>
                  </a:cubicBezTo>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43" name="Google Shape;43;p1"/>
            <p:cNvSpPr/>
            <p:nvPr/>
          </p:nvSpPr>
          <p:spPr>
            <a:xfrm>
              <a:off x="-4044950" y="2301875"/>
              <a:ext cx="57150" cy="76200"/>
            </a:xfrm>
            <a:custGeom>
              <a:avLst/>
              <a:gdLst/>
              <a:ahLst/>
              <a:cxnLst/>
              <a:rect l="l" t="t" r="r" b="b"/>
              <a:pathLst>
                <a:path w="24" h="33" extrusionOk="0">
                  <a:moveTo>
                    <a:pt x="7" y="6"/>
                  </a:moveTo>
                  <a:cubicBezTo>
                    <a:pt x="7" y="16"/>
                    <a:pt x="7" y="16"/>
                    <a:pt x="7" y="16"/>
                  </a:cubicBezTo>
                  <a:cubicBezTo>
                    <a:pt x="13" y="16"/>
                    <a:pt x="13" y="16"/>
                    <a:pt x="13" y="16"/>
                  </a:cubicBezTo>
                  <a:cubicBezTo>
                    <a:pt x="15" y="16"/>
                    <a:pt x="17" y="13"/>
                    <a:pt x="17" y="11"/>
                  </a:cubicBezTo>
                  <a:cubicBezTo>
                    <a:pt x="17" y="9"/>
                    <a:pt x="15" y="6"/>
                    <a:pt x="13" y="6"/>
                  </a:cubicBezTo>
                  <a:lnTo>
                    <a:pt x="7" y="6"/>
                  </a:lnTo>
                  <a:close/>
                  <a:moveTo>
                    <a:pt x="24" y="33"/>
                  </a:moveTo>
                  <a:cubicBezTo>
                    <a:pt x="16" y="33"/>
                    <a:pt x="16" y="33"/>
                    <a:pt x="16" y="33"/>
                  </a:cubicBezTo>
                  <a:cubicBezTo>
                    <a:pt x="8" y="22"/>
                    <a:pt x="8" y="22"/>
                    <a:pt x="8" y="22"/>
                  </a:cubicBezTo>
                  <a:cubicBezTo>
                    <a:pt x="7" y="22"/>
                    <a:pt x="7" y="22"/>
                    <a:pt x="7" y="22"/>
                  </a:cubicBezTo>
                  <a:cubicBezTo>
                    <a:pt x="7" y="33"/>
                    <a:pt x="7" y="33"/>
                    <a:pt x="7" y="33"/>
                  </a:cubicBezTo>
                  <a:cubicBezTo>
                    <a:pt x="0" y="33"/>
                    <a:pt x="0" y="33"/>
                    <a:pt x="0" y="33"/>
                  </a:cubicBezTo>
                  <a:cubicBezTo>
                    <a:pt x="0" y="0"/>
                    <a:pt x="0" y="0"/>
                    <a:pt x="0" y="0"/>
                  </a:cubicBezTo>
                  <a:cubicBezTo>
                    <a:pt x="13" y="0"/>
                    <a:pt x="13" y="0"/>
                    <a:pt x="13" y="0"/>
                  </a:cubicBezTo>
                  <a:cubicBezTo>
                    <a:pt x="21" y="0"/>
                    <a:pt x="24" y="6"/>
                    <a:pt x="24" y="11"/>
                  </a:cubicBezTo>
                  <a:cubicBezTo>
                    <a:pt x="24" y="16"/>
                    <a:pt x="21" y="20"/>
                    <a:pt x="16" y="21"/>
                  </a:cubicBezTo>
                  <a:lnTo>
                    <a:pt x="24" y="3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44" name="Google Shape;44;p1"/>
            <p:cNvSpPr txBox="1"/>
            <p:nvPr/>
          </p:nvSpPr>
          <p:spPr>
            <a:xfrm>
              <a:off x="-3975296" y="2301950"/>
              <a:ext cx="17700" cy="756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45" name="Google Shape;45;p1"/>
            <p:cNvSpPr/>
            <p:nvPr/>
          </p:nvSpPr>
          <p:spPr>
            <a:xfrm>
              <a:off x="-3940175" y="2301875"/>
              <a:ext cx="57150" cy="76200"/>
            </a:xfrm>
            <a:custGeom>
              <a:avLst/>
              <a:gdLst/>
              <a:ahLst/>
              <a:cxnLst/>
              <a:rect l="l" t="t" r="r" b="b"/>
              <a:pathLst>
                <a:path w="36" h="48" extrusionOk="0">
                  <a:moveTo>
                    <a:pt x="36" y="48"/>
                  </a:moveTo>
                  <a:lnTo>
                    <a:pt x="27" y="48"/>
                  </a:lnTo>
                  <a:lnTo>
                    <a:pt x="9" y="19"/>
                  </a:lnTo>
                  <a:lnTo>
                    <a:pt x="9" y="48"/>
                  </a:lnTo>
                  <a:lnTo>
                    <a:pt x="0" y="48"/>
                  </a:lnTo>
                  <a:lnTo>
                    <a:pt x="0" y="0"/>
                  </a:lnTo>
                  <a:lnTo>
                    <a:pt x="9" y="0"/>
                  </a:lnTo>
                  <a:lnTo>
                    <a:pt x="25" y="29"/>
                  </a:lnTo>
                  <a:lnTo>
                    <a:pt x="25" y="0"/>
                  </a:lnTo>
                  <a:lnTo>
                    <a:pt x="36" y="0"/>
                  </a:lnTo>
                  <a:lnTo>
                    <a:pt x="36" y="4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46" name="Google Shape;46;p1"/>
            <p:cNvSpPr/>
            <p:nvPr/>
          </p:nvSpPr>
          <p:spPr>
            <a:xfrm>
              <a:off x="-4341813" y="2422525"/>
              <a:ext cx="96838" cy="74613"/>
            </a:xfrm>
            <a:custGeom>
              <a:avLst/>
              <a:gdLst/>
              <a:ahLst/>
              <a:cxnLst/>
              <a:rect l="l" t="t" r="r" b="b"/>
              <a:pathLst>
                <a:path w="42" h="32" extrusionOk="0">
                  <a:moveTo>
                    <a:pt x="34" y="0"/>
                  </a:moveTo>
                  <a:cubicBezTo>
                    <a:pt x="42" y="0"/>
                    <a:pt x="42" y="0"/>
                    <a:pt x="42" y="0"/>
                  </a:cubicBezTo>
                  <a:cubicBezTo>
                    <a:pt x="31" y="32"/>
                    <a:pt x="31" y="32"/>
                    <a:pt x="31" y="32"/>
                  </a:cubicBezTo>
                  <a:cubicBezTo>
                    <a:pt x="25" y="32"/>
                    <a:pt x="25" y="32"/>
                    <a:pt x="25" y="32"/>
                  </a:cubicBezTo>
                  <a:cubicBezTo>
                    <a:pt x="21" y="15"/>
                    <a:pt x="21" y="15"/>
                    <a:pt x="21" y="15"/>
                  </a:cubicBezTo>
                  <a:cubicBezTo>
                    <a:pt x="16" y="32"/>
                    <a:pt x="16" y="32"/>
                    <a:pt x="16" y="32"/>
                  </a:cubicBezTo>
                  <a:cubicBezTo>
                    <a:pt x="11" y="32"/>
                    <a:pt x="11" y="32"/>
                    <a:pt x="11" y="32"/>
                  </a:cubicBezTo>
                  <a:cubicBezTo>
                    <a:pt x="0" y="0"/>
                    <a:pt x="0" y="0"/>
                    <a:pt x="0" y="0"/>
                  </a:cubicBezTo>
                  <a:cubicBezTo>
                    <a:pt x="7" y="0"/>
                    <a:pt x="7" y="0"/>
                    <a:pt x="7" y="0"/>
                  </a:cubicBezTo>
                  <a:cubicBezTo>
                    <a:pt x="14" y="20"/>
                    <a:pt x="14" y="20"/>
                    <a:pt x="14" y="20"/>
                  </a:cubicBezTo>
                  <a:cubicBezTo>
                    <a:pt x="15" y="15"/>
                    <a:pt x="16" y="9"/>
                    <a:pt x="18" y="4"/>
                  </a:cubicBezTo>
                  <a:cubicBezTo>
                    <a:pt x="24" y="4"/>
                    <a:pt x="24" y="4"/>
                    <a:pt x="24" y="4"/>
                  </a:cubicBezTo>
                  <a:cubicBezTo>
                    <a:pt x="28" y="20"/>
                    <a:pt x="28" y="20"/>
                    <a:pt x="28" y="20"/>
                  </a:cubicBezTo>
                  <a:lnTo>
                    <a:pt x="34"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47" name="Google Shape;47;p1"/>
            <p:cNvSpPr/>
            <p:nvPr/>
          </p:nvSpPr>
          <p:spPr>
            <a:xfrm>
              <a:off x="-4249738" y="2422525"/>
              <a:ext cx="74613" cy="74613"/>
            </a:xfrm>
            <a:custGeom>
              <a:avLst/>
              <a:gdLst/>
              <a:ahLst/>
              <a:cxnLst/>
              <a:rect l="l" t="t" r="r" b="b"/>
              <a:pathLst>
                <a:path w="47" h="47" extrusionOk="0">
                  <a:moveTo>
                    <a:pt x="28" y="26"/>
                  </a:moveTo>
                  <a:lnTo>
                    <a:pt x="24" y="10"/>
                  </a:lnTo>
                  <a:lnTo>
                    <a:pt x="19" y="26"/>
                  </a:lnTo>
                  <a:lnTo>
                    <a:pt x="28" y="26"/>
                  </a:lnTo>
                  <a:close/>
                  <a:moveTo>
                    <a:pt x="15" y="35"/>
                  </a:moveTo>
                  <a:lnTo>
                    <a:pt x="11" y="47"/>
                  </a:lnTo>
                  <a:lnTo>
                    <a:pt x="0" y="47"/>
                  </a:lnTo>
                  <a:lnTo>
                    <a:pt x="18" y="0"/>
                  </a:lnTo>
                  <a:lnTo>
                    <a:pt x="30" y="0"/>
                  </a:lnTo>
                  <a:lnTo>
                    <a:pt x="47" y="47"/>
                  </a:lnTo>
                  <a:lnTo>
                    <a:pt x="36" y="47"/>
                  </a:lnTo>
                  <a:lnTo>
                    <a:pt x="33" y="35"/>
                  </a:lnTo>
                  <a:lnTo>
                    <a:pt x="15" y="3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48" name="Google Shape;48;p1"/>
            <p:cNvSpPr/>
            <p:nvPr/>
          </p:nvSpPr>
          <p:spPr>
            <a:xfrm>
              <a:off x="-4167188" y="2422525"/>
              <a:ext cx="55563" cy="74613"/>
            </a:xfrm>
            <a:custGeom>
              <a:avLst/>
              <a:gdLst/>
              <a:ahLst/>
              <a:cxnLst/>
              <a:rect l="l" t="t" r="r" b="b"/>
              <a:pathLst>
                <a:path w="24" h="32" extrusionOk="0">
                  <a:moveTo>
                    <a:pt x="7" y="6"/>
                  </a:moveTo>
                  <a:cubicBezTo>
                    <a:pt x="7" y="15"/>
                    <a:pt x="7" y="15"/>
                    <a:pt x="7" y="15"/>
                  </a:cubicBezTo>
                  <a:cubicBezTo>
                    <a:pt x="13" y="15"/>
                    <a:pt x="13" y="15"/>
                    <a:pt x="13" y="15"/>
                  </a:cubicBezTo>
                  <a:cubicBezTo>
                    <a:pt x="16" y="15"/>
                    <a:pt x="17" y="12"/>
                    <a:pt x="17" y="10"/>
                  </a:cubicBezTo>
                  <a:cubicBezTo>
                    <a:pt x="17" y="8"/>
                    <a:pt x="16" y="6"/>
                    <a:pt x="13" y="6"/>
                  </a:cubicBezTo>
                  <a:lnTo>
                    <a:pt x="7" y="6"/>
                  </a:lnTo>
                  <a:close/>
                  <a:moveTo>
                    <a:pt x="24" y="32"/>
                  </a:moveTo>
                  <a:cubicBezTo>
                    <a:pt x="16" y="32"/>
                    <a:pt x="16" y="32"/>
                    <a:pt x="16" y="32"/>
                  </a:cubicBezTo>
                  <a:cubicBezTo>
                    <a:pt x="9" y="21"/>
                    <a:pt x="9" y="21"/>
                    <a:pt x="9" y="21"/>
                  </a:cubicBezTo>
                  <a:cubicBezTo>
                    <a:pt x="7" y="21"/>
                    <a:pt x="7" y="21"/>
                    <a:pt x="7" y="21"/>
                  </a:cubicBezTo>
                  <a:cubicBezTo>
                    <a:pt x="7" y="32"/>
                    <a:pt x="7" y="32"/>
                    <a:pt x="7" y="32"/>
                  </a:cubicBezTo>
                  <a:cubicBezTo>
                    <a:pt x="0" y="32"/>
                    <a:pt x="0" y="32"/>
                    <a:pt x="0" y="32"/>
                  </a:cubicBezTo>
                  <a:cubicBezTo>
                    <a:pt x="0" y="0"/>
                    <a:pt x="0" y="0"/>
                    <a:pt x="0" y="0"/>
                  </a:cubicBezTo>
                  <a:cubicBezTo>
                    <a:pt x="14" y="0"/>
                    <a:pt x="14" y="0"/>
                    <a:pt x="14" y="0"/>
                  </a:cubicBezTo>
                  <a:cubicBezTo>
                    <a:pt x="21" y="0"/>
                    <a:pt x="24" y="5"/>
                    <a:pt x="24" y="10"/>
                  </a:cubicBezTo>
                  <a:cubicBezTo>
                    <a:pt x="24" y="15"/>
                    <a:pt x="22" y="19"/>
                    <a:pt x="16" y="21"/>
                  </a:cubicBezTo>
                  <a:lnTo>
                    <a:pt x="24" y="3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49" name="Google Shape;49;p1"/>
            <p:cNvSpPr/>
            <p:nvPr/>
          </p:nvSpPr>
          <p:spPr>
            <a:xfrm>
              <a:off x="-4100513" y="2419350"/>
              <a:ext cx="53975" cy="79375"/>
            </a:xfrm>
            <a:custGeom>
              <a:avLst/>
              <a:gdLst/>
              <a:ahLst/>
              <a:cxnLst/>
              <a:rect l="l" t="t" r="r" b="b"/>
              <a:pathLst>
                <a:path w="23" h="34" extrusionOk="0">
                  <a:moveTo>
                    <a:pt x="7" y="24"/>
                  </a:moveTo>
                  <a:cubicBezTo>
                    <a:pt x="7" y="26"/>
                    <a:pt x="8" y="28"/>
                    <a:pt x="12" y="28"/>
                  </a:cubicBezTo>
                  <a:cubicBezTo>
                    <a:pt x="14" y="28"/>
                    <a:pt x="16" y="26"/>
                    <a:pt x="16" y="24"/>
                  </a:cubicBezTo>
                  <a:cubicBezTo>
                    <a:pt x="16" y="23"/>
                    <a:pt x="16" y="21"/>
                    <a:pt x="12" y="20"/>
                  </a:cubicBezTo>
                  <a:cubicBezTo>
                    <a:pt x="8" y="19"/>
                    <a:pt x="8" y="19"/>
                    <a:pt x="8" y="19"/>
                  </a:cubicBezTo>
                  <a:cubicBezTo>
                    <a:pt x="1" y="17"/>
                    <a:pt x="0" y="13"/>
                    <a:pt x="0" y="10"/>
                  </a:cubicBezTo>
                  <a:cubicBezTo>
                    <a:pt x="0" y="4"/>
                    <a:pt x="5" y="0"/>
                    <a:pt x="11" y="0"/>
                  </a:cubicBezTo>
                  <a:cubicBezTo>
                    <a:pt x="18" y="0"/>
                    <a:pt x="22" y="4"/>
                    <a:pt x="22" y="10"/>
                  </a:cubicBezTo>
                  <a:cubicBezTo>
                    <a:pt x="15" y="10"/>
                    <a:pt x="15" y="10"/>
                    <a:pt x="15" y="10"/>
                  </a:cubicBezTo>
                  <a:cubicBezTo>
                    <a:pt x="15" y="8"/>
                    <a:pt x="14" y="7"/>
                    <a:pt x="11" y="7"/>
                  </a:cubicBezTo>
                  <a:cubicBezTo>
                    <a:pt x="9" y="7"/>
                    <a:pt x="7" y="8"/>
                    <a:pt x="7" y="10"/>
                  </a:cubicBezTo>
                  <a:cubicBezTo>
                    <a:pt x="7" y="11"/>
                    <a:pt x="7" y="12"/>
                    <a:pt x="10" y="13"/>
                  </a:cubicBezTo>
                  <a:cubicBezTo>
                    <a:pt x="14" y="14"/>
                    <a:pt x="14" y="14"/>
                    <a:pt x="14" y="14"/>
                  </a:cubicBezTo>
                  <a:cubicBezTo>
                    <a:pt x="22" y="17"/>
                    <a:pt x="23" y="21"/>
                    <a:pt x="23" y="24"/>
                  </a:cubicBezTo>
                  <a:cubicBezTo>
                    <a:pt x="23" y="31"/>
                    <a:pt x="17" y="34"/>
                    <a:pt x="12" y="34"/>
                  </a:cubicBezTo>
                  <a:cubicBezTo>
                    <a:pt x="4" y="34"/>
                    <a:pt x="0" y="29"/>
                    <a:pt x="0" y="24"/>
                  </a:cubicBezTo>
                  <a:lnTo>
                    <a:pt x="7" y="2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50" name="Google Shape;50;p1"/>
            <p:cNvSpPr/>
            <p:nvPr/>
          </p:nvSpPr>
          <p:spPr>
            <a:xfrm>
              <a:off x="-4041775" y="2422525"/>
              <a:ext cx="74613" cy="74613"/>
            </a:xfrm>
            <a:custGeom>
              <a:avLst/>
              <a:gdLst/>
              <a:ahLst/>
              <a:cxnLst/>
              <a:rect l="l" t="t" r="r" b="b"/>
              <a:pathLst>
                <a:path w="47" h="47" extrusionOk="0">
                  <a:moveTo>
                    <a:pt x="28" y="26"/>
                  </a:moveTo>
                  <a:lnTo>
                    <a:pt x="23" y="10"/>
                  </a:lnTo>
                  <a:lnTo>
                    <a:pt x="17" y="26"/>
                  </a:lnTo>
                  <a:lnTo>
                    <a:pt x="28" y="26"/>
                  </a:lnTo>
                  <a:close/>
                  <a:moveTo>
                    <a:pt x="14" y="35"/>
                  </a:moveTo>
                  <a:lnTo>
                    <a:pt x="10" y="47"/>
                  </a:lnTo>
                  <a:lnTo>
                    <a:pt x="0" y="47"/>
                  </a:lnTo>
                  <a:lnTo>
                    <a:pt x="17" y="0"/>
                  </a:lnTo>
                  <a:lnTo>
                    <a:pt x="28" y="0"/>
                  </a:lnTo>
                  <a:lnTo>
                    <a:pt x="47" y="47"/>
                  </a:lnTo>
                  <a:lnTo>
                    <a:pt x="35" y="47"/>
                  </a:lnTo>
                  <a:lnTo>
                    <a:pt x="31" y="35"/>
                  </a:lnTo>
                  <a:lnTo>
                    <a:pt x="14" y="3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51" name="Google Shape;51;p1"/>
            <p:cNvSpPr/>
            <p:nvPr/>
          </p:nvSpPr>
          <p:spPr>
            <a:xfrm>
              <a:off x="-3971925" y="2422525"/>
              <a:ext cx="96838" cy="74613"/>
            </a:xfrm>
            <a:custGeom>
              <a:avLst/>
              <a:gdLst/>
              <a:ahLst/>
              <a:cxnLst/>
              <a:rect l="l" t="t" r="r" b="b"/>
              <a:pathLst>
                <a:path w="42" h="32" extrusionOk="0">
                  <a:moveTo>
                    <a:pt x="34" y="0"/>
                  </a:moveTo>
                  <a:cubicBezTo>
                    <a:pt x="42" y="0"/>
                    <a:pt x="42" y="0"/>
                    <a:pt x="42" y="0"/>
                  </a:cubicBezTo>
                  <a:cubicBezTo>
                    <a:pt x="31" y="32"/>
                    <a:pt x="31" y="32"/>
                    <a:pt x="31" y="32"/>
                  </a:cubicBezTo>
                  <a:cubicBezTo>
                    <a:pt x="25" y="32"/>
                    <a:pt x="25" y="32"/>
                    <a:pt x="25" y="32"/>
                  </a:cubicBezTo>
                  <a:cubicBezTo>
                    <a:pt x="21" y="15"/>
                    <a:pt x="21" y="15"/>
                    <a:pt x="21" y="15"/>
                  </a:cubicBezTo>
                  <a:cubicBezTo>
                    <a:pt x="16" y="32"/>
                    <a:pt x="16" y="32"/>
                    <a:pt x="16" y="32"/>
                  </a:cubicBezTo>
                  <a:cubicBezTo>
                    <a:pt x="11" y="32"/>
                    <a:pt x="11" y="32"/>
                    <a:pt x="11" y="32"/>
                  </a:cubicBezTo>
                  <a:cubicBezTo>
                    <a:pt x="0" y="0"/>
                    <a:pt x="0" y="0"/>
                    <a:pt x="0" y="0"/>
                  </a:cubicBezTo>
                  <a:cubicBezTo>
                    <a:pt x="7" y="0"/>
                    <a:pt x="7" y="0"/>
                    <a:pt x="7" y="0"/>
                  </a:cubicBezTo>
                  <a:cubicBezTo>
                    <a:pt x="14" y="20"/>
                    <a:pt x="14" y="20"/>
                    <a:pt x="14" y="20"/>
                  </a:cubicBezTo>
                  <a:cubicBezTo>
                    <a:pt x="15" y="15"/>
                    <a:pt x="17" y="9"/>
                    <a:pt x="18" y="4"/>
                  </a:cubicBezTo>
                  <a:cubicBezTo>
                    <a:pt x="24" y="4"/>
                    <a:pt x="24" y="4"/>
                    <a:pt x="24" y="4"/>
                  </a:cubicBezTo>
                  <a:cubicBezTo>
                    <a:pt x="28" y="20"/>
                    <a:pt x="28" y="20"/>
                    <a:pt x="28" y="20"/>
                  </a:cubicBezTo>
                  <a:lnTo>
                    <a:pt x="34"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grpSp>
      <p:sp>
        <p:nvSpPr>
          <p:cNvPr id="52" name="Google Shape;52;p1"/>
          <p:cNvSpPr txBox="1">
            <a:spLocks noGrp="1"/>
          </p:cNvSpPr>
          <p:nvPr>
            <p:ph type="body" idx="1"/>
          </p:nvPr>
        </p:nvSpPr>
        <p:spPr>
          <a:xfrm>
            <a:off x="552450" y="2586037"/>
            <a:ext cx="11088300" cy="2835300"/>
          </a:xfrm>
          <a:prstGeom prst="rect">
            <a:avLst/>
          </a:prstGeom>
          <a:noFill/>
          <a:ln>
            <a:noFill/>
          </a:ln>
        </p:spPr>
        <p:txBody>
          <a:bodyPr spcFirstLastPara="1" wrap="square" lIns="0" tIns="0" rIns="0" bIns="0" anchor="t" anchorCtr="0">
            <a:noAutofit/>
          </a:bodyPr>
          <a:lstStyle>
            <a:lvl1pPr marL="457200" marR="0" lvl="0" indent="-228600" algn="l" rtl="0">
              <a:spcBef>
                <a:spcPts val="700"/>
              </a:spcBef>
              <a:spcAft>
                <a:spcPts val="0"/>
              </a:spcAft>
              <a:buSzPts val="1500"/>
              <a:buNone/>
              <a:defRPr sz="1600" b="1" i="0" u="none" strike="noStrike" cap="none">
                <a:solidFill>
                  <a:srgbClr val="1C385B"/>
                </a:solidFill>
                <a:latin typeface="Gill Sans"/>
                <a:ea typeface="Gill Sans"/>
                <a:cs typeface="Gill Sans"/>
                <a:sym typeface="Gill Sans"/>
              </a:defRPr>
            </a:lvl1pPr>
            <a:lvl2pPr marL="914400" marR="0" lvl="1" indent="-228600" algn="l" rtl="0">
              <a:spcBef>
                <a:spcPts val="1200"/>
              </a:spcBef>
              <a:spcAft>
                <a:spcPts val="0"/>
              </a:spcAft>
              <a:buSzPts val="1500"/>
              <a:buNone/>
              <a:defRPr sz="1600" b="0" i="0" u="none" strike="noStrike" cap="none">
                <a:solidFill>
                  <a:srgbClr val="1C385B"/>
                </a:solidFill>
                <a:latin typeface="Gill Sans"/>
                <a:ea typeface="Gill Sans"/>
                <a:cs typeface="Gill Sans"/>
                <a:sym typeface="Gill Sans"/>
              </a:defRPr>
            </a:lvl2pPr>
            <a:lvl3pPr marL="1371600" marR="0" lvl="2" indent="-330200" algn="l" rtl="0">
              <a:spcBef>
                <a:spcPts val="700"/>
              </a:spcBef>
              <a:spcAft>
                <a:spcPts val="0"/>
              </a:spcAft>
              <a:buClr>
                <a:srgbClr val="1C385B"/>
              </a:buClr>
              <a:buSzPts val="1600"/>
              <a:buFont typeface="Arial"/>
              <a:buChar char="•"/>
              <a:defRPr sz="1600" b="0" i="0" u="none" strike="noStrike" cap="none">
                <a:solidFill>
                  <a:srgbClr val="1C385B"/>
                </a:solidFill>
                <a:latin typeface="Gill Sans"/>
                <a:ea typeface="Gill Sans"/>
                <a:cs typeface="Gill Sans"/>
                <a:sym typeface="Gill Sans"/>
              </a:defRPr>
            </a:lvl3pPr>
            <a:lvl4pPr marL="1828800" marR="0" lvl="3" indent="-355600" algn="l" rtl="0">
              <a:spcBef>
                <a:spcPts val="7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3" name="Google Shape;53;p1"/>
          <p:cNvSpPr/>
          <p:nvPr/>
        </p:nvSpPr>
        <p:spPr>
          <a:xfrm>
            <a:off x="353600" y="367733"/>
            <a:ext cx="2361900" cy="1103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54" name="Google Shape;54;p1"/>
          <p:cNvPicPr preferRelativeResize="0"/>
          <p:nvPr/>
        </p:nvPicPr>
        <p:blipFill>
          <a:blip r:embed="rId6">
            <a:alphaModFix/>
          </a:blip>
          <a:stretch>
            <a:fillRect/>
          </a:stretch>
        </p:blipFill>
        <p:spPr>
          <a:xfrm>
            <a:off x="203199" y="203199"/>
            <a:ext cx="2679211" cy="11032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3" r:id="rId2"/>
    <p:sldLayoutId id="2147483656" r:id="rId3"/>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6"/>
          <p:cNvSpPr txBox="1">
            <a:spLocks noGrp="1"/>
          </p:cNvSpPr>
          <p:nvPr>
            <p:ph type="ctrTitle"/>
          </p:nvPr>
        </p:nvSpPr>
        <p:spPr>
          <a:xfrm>
            <a:off x="554853" y="1556615"/>
            <a:ext cx="11082300" cy="14700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2800" dirty="0"/>
              <a:t>A Natural Language Processing Analysis of Sustainability Reports and its Relationship with Corporate Financial Performance: Empirical Evidence from Singapore’s Listed Companies</a:t>
            </a:r>
            <a:endParaRPr sz="2800" dirty="0"/>
          </a:p>
        </p:txBody>
      </p:sp>
      <p:sp>
        <p:nvSpPr>
          <p:cNvPr id="148" name="Google Shape;148;p6"/>
          <p:cNvSpPr txBox="1">
            <a:spLocks noGrp="1"/>
          </p:cNvSpPr>
          <p:nvPr>
            <p:ph type="subTitle" idx="1"/>
          </p:nvPr>
        </p:nvSpPr>
        <p:spPr>
          <a:xfrm>
            <a:off x="554853" y="3379707"/>
            <a:ext cx="11082300" cy="1373700"/>
          </a:xfrm>
          <a:prstGeom prst="rect">
            <a:avLst/>
          </a:prstGeom>
        </p:spPr>
        <p:txBody>
          <a:bodyPr spcFirstLastPara="1" wrap="square" lIns="0" tIns="0" rIns="0" bIns="0" anchor="t" anchorCtr="0">
            <a:noAutofit/>
          </a:bodyPr>
          <a:lstStyle/>
          <a:p>
            <a:pPr marL="0" lvl="0" indent="0" algn="l" rtl="0">
              <a:spcBef>
                <a:spcPts val="700"/>
              </a:spcBef>
              <a:spcAft>
                <a:spcPts val="1200"/>
              </a:spcAft>
              <a:buNone/>
            </a:pPr>
            <a:r>
              <a:rPr lang="en-SG" sz="1800" dirty="0"/>
              <a:t>Jeremy Chia</a:t>
            </a:r>
          </a:p>
          <a:p>
            <a:pPr marL="0" lvl="0" indent="0" algn="l" rtl="0">
              <a:spcBef>
                <a:spcPts val="100"/>
              </a:spcBef>
              <a:spcAft>
                <a:spcPts val="100"/>
              </a:spcAft>
              <a:buNone/>
            </a:pPr>
            <a:r>
              <a:rPr lang="en-SG" sz="1200" i="1" dirty="0"/>
              <a:t>ESCP Business School</a:t>
            </a:r>
          </a:p>
          <a:p>
            <a:pPr marL="0" lvl="0" indent="0" algn="l" rtl="0">
              <a:spcBef>
                <a:spcPts val="100"/>
              </a:spcBef>
              <a:spcAft>
                <a:spcPts val="100"/>
              </a:spcAft>
              <a:buNone/>
            </a:pPr>
            <a:r>
              <a:rPr lang="en-SG" sz="1200" i="1" dirty="0"/>
              <a:t>MSc Big Data and Business Analytics, 2021/2022</a:t>
            </a:r>
          </a:p>
          <a:p>
            <a:pPr marL="0" lvl="0" indent="0" algn="l" rtl="0">
              <a:spcBef>
                <a:spcPts val="700"/>
              </a:spcBef>
              <a:spcAft>
                <a:spcPts val="1200"/>
              </a:spcAft>
              <a:buNone/>
            </a:pPr>
            <a:endParaRPr sz="1800" dirty="0"/>
          </a:p>
        </p:txBody>
      </p:sp>
      <p:sp>
        <p:nvSpPr>
          <p:cNvPr id="4" name="Google Shape;148;p6">
            <a:extLst>
              <a:ext uri="{FF2B5EF4-FFF2-40B4-BE49-F238E27FC236}">
                <a16:creationId xmlns:a16="http://schemas.microsoft.com/office/drawing/2014/main" id="{6E323472-2871-6D49-AEAB-E8CE3B205D83}"/>
              </a:ext>
            </a:extLst>
          </p:cNvPr>
          <p:cNvSpPr txBox="1">
            <a:spLocks/>
          </p:cNvSpPr>
          <p:nvPr/>
        </p:nvSpPr>
        <p:spPr>
          <a:xfrm>
            <a:off x="554850" y="4753407"/>
            <a:ext cx="11082300" cy="35309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700"/>
              </a:spcBef>
              <a:spcAft>
                <a:spcPts val="0"/>
              </a:spcAft>
              <a:buClr>
                <a:srgbClr val="FFFFFF"/>
              </a:buClr>
              <a:buSzPts val="6000"/>
              <a:buFont typeface="Arial"/>
              <a:buNone/>
              <a:defRPr sz="6000" b="0" i="0" u="none" strike="noStrike" cap="none">
                <a:solidFill>
                  <a:srgbClr val="FFFFFF"/>
                </a:solidFill>
                <a:latin typeface="Gill Sans"/>
                <a:ea typeface="Gill Sans"/>
                <a:cs typeface="Gill Sans"/>
                <a:sym typeface="Gill Sans"/>
              </a:defRPr>
            </a:lvl1pPr>
            <a:lvl2pPr marL="914400" marR="0" lvl="1" indent="-228600" algn="ctr" rtl="0">
              <a:lnSpc>
                <a:spcPct val="100000"/>
              </a:lnSpc>
              <a:spcBef>
                <a:spcPts val="1200"/>
              </a:spcBef>
              <a:spcAft>
                <a:spcPts val="0"/>
              </a:spcAft>
              <a:buClr>
                <a:srgbClr val="898E9A"/>
              </a:buClr>
              <a:buSzPts val="1600"/>
              <a:buFont typeface="Arial"/>
              <a:buNone/>
              <a:defRPr sz="1600" b="0" i="0" u="none" strike="noStrike" cap="none">
                <a:solidFill>
                  <a:srgbClr val="898E9A"/>
                </a:solidFill>
                <a:latin typeface="Gill Sans"/>
                <a:ea typeface="Gill Sans"/>
                <a:cs typeface="Gill Sans"/>
                <a:sym typeface="Gill Sans"/>
              </a:defRPr>
            </a:lvl2pPr>
            <a:lvl3pPr marL="1371600" marR="0" lvl="2" indent="-330200" algn="ctr" rtl="0">
              <a:lnSpc>
                <a:spcPct val="100000"/>
              </a:lnSpc>
              <a:spcBef>
                <a:spcPts val="700"/>
              </a:spcBef>
              <a:spcAft>
                <a:spcPts val="0"/>
              </a:spcAft>
              <a:buClr>
                <a:srgbClr val="898E9A"/>
              </a:buClr>
              <a:buSzPts val="1600"/>
              <a:buFont typeface="Arial"/>
              <a:buNone/>
              <a:defRPr sz="1600" b="0" i="0" u="none" strike="noStrike" cap="none">
                <a:solidFill>
                  <a:srgbClr val="898E9A"/>
                </a:solidFill>
                <a:latin typeface="Gill Sans"/>
                <a:ea typeface="Gill Sans"/>
                <a:cs typeface="Gill Sans"/>
                <a:sym typeface="Gill Sans"/>
              </a:defRPr>
            </a:lvl3pPr>
            <a:lvl4pPr marL="1828800" marR="0" lvl="3" indent="-355600" algn="ctr" rtl="0">
              <a:lnSpc>
                <a:spcPct val="100000"/>
              </a:lnSpc>
              <a:spcBef>
                <a:spcPts val="7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4pPr>
            <a:lvl5pPr marL="2286000" marR="0" lvl="4" indent="-355600" algn="ctr" rtl="0">
              <a:lnSpc>
                <a:spcPct val="100000"/>
              </a:lnSpc>
              <a:spcBef>
                <a:spcPts val="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5pPr>
            <a:lvl6pPr marL="2743200" marR="0" lvl="5" indent="-355600" algn="ctr" rtl="0">
              <a:lnSpc>
                <a:spcPct val="100000"/>
              </a:lnSpc>
              <a:spcBef>
                <a:spcPts val="4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6pPr>
            <a:lvl7pPr marL="3200400" marR="0" lvl="6" indent="-355600" algn="ctr" rtl="0">
              <a:lnSpc>
                <a:spcPct val="100000"/>
              </a:lnSpc>
              <a:spcBef>
                <a:spcPts val="4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7pPr>
            <a:lvl8pPr marL="3657600" marR="0" lvl="7" indent="-355600" algn="ctr" rtl="0">
              <a:lnSpc>
                <a:spcPct val="100000"/>
              </a:lnSpc>
              <a:spcBef>
                <a:spcPts val="4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8pPr>
            <a:lvl9pPr marL="4114800" marR="0" lvl="8" indent="-355600" algn="ctr" rtl="0">
              <a:lnSpc>
                <a:spcPct val="100000"/>
              </a:lnSpc>
              <a:spcBef>
                <a:spcPts val="4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9pPr>
          </a:lstStyle>
          <a:p>
            <a:pPr marL="0" indent="0" algn="l">
              <a:spcBef>
                <a:spcPts val="100"/>
              </a:spcBef>
              <a:spcAft>
                <a:spcPts val="100"/>
              </a:spcAft>
            </a:pPr>
            <a:r>
              <a:rPr lang="en-US" sz="1400" b="1" dirty="0"/>
              <a:t>Supervised by:</a:t>
            </a:r>
            <a:endParaRPr lang="en-US" sz="2000" b="1" dirty="0"/>
          </a:p>
        </p:txBody>
      </p:sp>
      <p:sp>
        <p:nvSpPr>
          <p:cNvPr id="5" name="Google Shape;148;p6">
            <a:extLst>
              <a:ext uri="{FF2B5EF4-FFF2-40B4-BE49-F238E27FC236}">
                <a16:creationId xmlns:a16="http://schemas.microsoft.com/office/drawing/2014/main" id="{35599EE0-9277-9FE3-B4CA-4199237ECB48}"/>
              </a:ext>
            </a:extLst>
          </p:cNvPr>
          <p:cNvSpPr txBox="1">
            <a:spLocks/>
          </p:cNvSpPr>
          <p:nvPr/>
        </p:nvSpPr>
        <p:spPr>
          <a:xfrm>
            <a:off x="554850" y="5097780"/>
            <a:ext cx="11082300" cy="1373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700"/>
              </a:spcBef>
              <a:spcAft>
                <a:spcPts val="0"/>
              </a:spcAft>
              <a:buClr>
                <a:srgbClr val="FFFFFF"/>
              </a:buClr>
              <a:buSzPts val="6000"/>
              <a:buFont typeface="Arial"/>
              <a:buNone/>
              <a:defRPr sz="6000" b="0" i="0" u="none" strike="noStrike" cap="none">
                <a:solidFill>
                  <a:srgbClr val="FFFFFF"/>
                </a:solidFill>
                <a:latin typeface="Gill Sans"/>
                <a:ea typeface="Gill Sans"/>
                <a:cs typeface="Gill Sans"/>
                <a:sym typeface="Gill Sans"/>
              </a:defRPr>
            </a:lvl1pPr>
            <a:lvl2pPr marL="914400" marR="0" lvl="1" indent="-228600" algn="ctr" rtl="0">
              <a:lnSpc>
                <a:spcPct val="100000"/>
              </a:lnSpc>
              <a:spcBef>
                <a:spcPts val="1200"/>
              </a:spcBef>
              <a:spcAft>
                <a:spcPts val="0"/>
              </a:spcAft>
              <a:buClr>
                <a:srgbClr val="898E9A"/>
              </a:buClr>
              <a:buSzPts val="1600"/>
              <a:buFont typeface="Arial"/>
              <a:buNone/>
              <a:defRPr sz="1600" b="0" i="0" u="none" strike="noStrike" cap="none">
                <a:solidFill>
                  <a:srgbClr val="898E9A"/>
                </a:solidFill>
                <a:latin typeface="Gill Sans"/>
                <a:ea typeface="Gill Sans"/>
                <a:cs typeface="Gill Sans"/>
                <a:sym typeface="Gill Sans"/>
              </a:defRPr>
            </a:lvl2pPr>
            <a:lvl3pPr marL="1371600" marR="0" lvl="2" indent="-330200" algn="ctr" rtl="0">
              <a:lnSpc>
                <a:spcPct val="100000"/>
              </a:lnSpc>
              <a:spcBef>
                <a:spcPts val="700"/>
              </a:spcBef>
              <a:spcAft>
                <a:spcPts val="0"/>
              </a:spcAft>
              <a:buClr>
                <a:srgbClr val="898E9A"/>
              </a:buClr>
              <a:buSzPts val="1600"/>
              <a:buFont typeface="Arial"/>
              <a:buNone/>
              <a:defRPr sz="1600" b="0" i="0" u="none" strike="noStrike" cap="none">
                <a:solidFill>
                  <a:srgbClr val="898E9A"/>
                </a:solidFill>
                <a:latin typeface="Gill Sans"/>
                <a:ea typeface="Gill Sans"/>
                <a:cs typeface="Gill Sans"/>
                <a:sym typeface="Gill Sans"/>
              </a:defRPr>
            </a:lvl3pPr>
            <a:lvl4pPr marL="1828800" marR="0" lvl="3" indent="-355600" algn="ctr" rtl="0">
              <a:lnSpc>
                <a:spcPct val="100000"/>
              </a:lnSpc>
              <a:spcBef>
                <a:spcPts val="7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4pPr>
            <a:lvl5pPr marL="2286000" marR="0" lvl="4" indent="-355600" algn="ctr" rtl="0">
              <a:lnSpc>
                <a:spcPct val="100000"/>
              </a:lnSpc>
              <a:spcBef>
                <a:spcPts val="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5pPr>
            <a:lvl6pPr marL="2743200" marR="0" lvl="5" indent="-355600" algn="ctr" rtl="0">
              <a:lnSpc>
                <a:spcPct val="100000"/>
              </a:lnSpc>
              <a:spcBef>
                <a:spcPts val="4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6pPr>
            <a:lvl7pPr marL="3200400" marR="0" lvl="6" indent="-355600" algn="ctr" rtl="0">
              <a:lnSpc>
                <a:spcPct val="100000"/>
              </a:lnSpc>
              <a:spcBef>
                <a:spcPts val="4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7pPr>
            <a:lvl8pPr marL="3657600" marR="0" lvl="7" indent="-355600" algn="ctr" rtl="0">
              <a:lnSpc>
                <a:spcPct val="100000"/>
              </a:lnSpc>
              <a:spcBef>
                <a:spcPts val="4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8pPr>
            <a:lvl9pPr marL="4114800" marR="0" lvl="8" indent="-355600" algn="ctr" rtl="0">
              <a:lnSpc>
                <a:spcPct val="100000"/>
              </a:lnSpc>
              <a:spcBef>
                <a:spcPts val="4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9pPr>
          </a:lstStyle>
          <a:p>
            <a:pPr marL="0" indent="0" algn="l">
              <a:spcAft>
                <a:spcPts val="1200"/>
              </a:spcAft>
            </a:pPr>
            <a:r>
              <a:rPr lang="en-US" sz="1800" dirty="0"/>
              <a:t>Associate Professor Man Ching Gladie LUI</a:t>
            </a:r>
          </a:p>
          <a:p>
            <a:pPr marL="0" indent="0" algn="l">
              <a:spcBef>
                <a:spcPts val="100"/>
              </a:spcBef>
              <a:spcAft>
                <a:spcPts val="100"/>
              </a:spcAft>
            </a:pPr>
            <a:r>
              <a:rPr lang="en-US" sz="1200" i="1" dirty="0"/>
              <a:t>ESCP Business School</a:t>
            </a:r>
          </a:p>
          <a:p>
            <a:pPr marL="0" indent="0" algn="l">
              <a:spcBef>
                <a:spcPts val="100"/>
              </a:spcBef>
              <a:spcAft>
                <a:spcPts val="100"/>
              </a:spcAft>
            </a:pPr>
            <a:r>
              <a:rPr lang="en-US" sz="1200" i="1" dirty="0"/>
              <a:t>Financial Reporting &amp; Audit</a:t>
            </a:r>
            <a:endParaRPr 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717C0A2-EF10-B2BE-36DE-EC4E435774E8}"/>
              </a:ext>
            </a:extLst>
          </p:cNvPr>
          <p:cNvSpPr/>
          <p:nvPr/>
        </p:nvSpPr>
        <p:spPr>
          <a:xfrm>
            <a:off x="7136411" y="2316864"/>
            <a:ext cx="3309257" cy="32366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Rectangle 17">
            <a:extLst>
              <a:ext uri="{FF2B5EF4-FFF2-40B4-BE49-F238E27FC236}">
                <a16:creationId xmlns:a16="http://schemas.microsoft.com/office/drawing/2014/main" id="{5B7412C8-963C-4203-A7DC-F6E3199324B0}"/>
              </a:ext>
            </a:extLst>
          </p:cNvPr>
          <p:cNvSpPr/>
          <p:nvPr/>
        </p:nvSpPr>
        <p:spPr>
          <a:xfrm>
            <a:off x="1806890" y="2316864"/>
            <a:ext cx="3309257" cy="32366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E7F2BBE1-2AB0-0055-DBEE-F8A7F740EA22}"/>
              </a:ext>
            </a:extLst>
          </p:cNvPr>
          <p:cNvSpPr>
            <a:spLocks noGrp="1"/>
          </p:cNvSpPr>
          <p:nvPr>
            <p:ph type="ctrTitle"/>
          </p:nvPr>
        </p:nvSpPr>
        <p:spPr/>
        <p:txBody>
          <a:bodyPr/>
          <a:lstStyle/>
          <a:p>
            <a:r>
              <a:rPr lang="en-SG" dirty="0"/>
              <a:t>Data Sources and Methodology</a:t>
            </a:r>
          </a:p>
        </p:txBody>
      </p:sp>
      <p:sp>
        <p:nvSpPr>
          <p:cNvPr id="3" name="Subtitle 2">
            <a:extLst>
              <a:ext uri="{FF2B5EF4-FFF2-40B4-BE49-F238E27FC236}">
                <a16:creationId xmlns:a16="http://schemas.microsoft.com/office/drawing/2014/main" id="{2F404D4C-90BB-7C0F-5578-E858A703F207}"/>
              </a:ext>
            </a:extLst>
          </p:cNvPr>
          <p:cNvSpPr>
            <a:spLocks noGrp="1"/>
          </p:cNvSpPr>
          <p:nvPr>
            <p:ph type="subTitle" idx="1"/>
          </p:nvPr>
        </p:nvSpPr>
        <p:spPr/>
        <p:txBody>
          <a:bodyPr/>
          <a:lstStyle/>
          <a:p>
            <a:r>
              <a:rPr lang="en-SG" dirty="0"/>
              <a:t>How will the research questions be answered?</a:t>
            </a:r>
          </a:p>
        </p:txBody>
      </p:sp>
      <p:sp>
        <p:nvSpPr>
          <p:cNvPr id="4" name="Flowchart: Magnetic Disk 3">
            <a:extLst>
              <a:ext uri="{FF2B5EF4-FFF2-40B4-BE49-F238E27FC236}">
                <a16:creationId xmlns:a16="http://schemas.microsoft.com/office/drawing/2014/main" id="{B09562DD-0182-AF8C-C56B-79D9A20C1E70}"/>
              </a:ext>
            </a:extLst>
          </p:cNvPr>
          <p:cNvSpPr/>
          <p:nvPr/>
        </p:nvSpPr>
        <p:spPr>
          <a:xfrm>
            <a:off x="6657807" y="1860516"/>
            <a:ext cx="1089224" cy="935095"/>
          </a:xfrm>
          <a:prstGeom prst="flowChartMagneticDisk">
            <a:avLst/>
          </a:prstGeom>
          <a:solidFill>
            <a:schemeClr val="tx1">
              <a:lumMod val="20000"/>
              <a:lumOff val="80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108000" rIns="0" bIns="0" rtlCol="0" anchor="ctr"/>
          <a:lstStyle/>
          <a:p>
            <a:pPr algn="ctr"/>
            <a:r>
              <a:rPr lang="en-SG" sz="1200" dirty="0">
                <a:solidFill>
                  <a:schemeClr val="tx1">
                    <a:lumMod val="50000"/>
                  </a:schemeClr>
                </a:solidFill>
                <a:latin typeface="Gill Sans" panose="020B0604020202020204" charset="0"/>
              </a:rPr>
              <a:t>Financials from Bloomberg Terminal</a:t>
            </a:r>
          </a:p>
        </p:txBody>
      </p:sp>
      <p:sp>
        <p:nvSpPr>
          <p:cNvPr id="5" name="Flowchart: Document 4">
            <a:extLst>
              <a:ext uri="{FF2B5EF4-FFF2-40B4-BE49-F238E27FC236}">
                <a16:creationId xmlns:a16="http://schemas.microsoft.com/office/drawing/2014/main" id="{B11B726C-58B7-063C-525F-C8A666A37A80}"/>
              </a:ext>
            </a:extLst>
          </p:cNvPr>
          <p:cNvSpPr/>
          <p:nvPr/>
        </p:nvSpPr>
        <p:spPr>
          <a:xfrm>
            <a:off x="1024000" y="1782704"/>
            <a:ext cx="968827" cy="798286"/>
          </a:xfrm>
          <a:prstGeom prst="flowChartDocument">
            <a:avLst/>
          </a:prstGeom>
          <a:solidFill>
            <a:schemeClr val="accent1">
              <a:lumMod val="20000"/>
              <a:lumOff val="80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Flowchart: Document 5">
            <a:extLst>
              <a:ext uri="{FF2B5EF4-FFF2-40B4-BE49-F238E27FC236}">
                <a16:creationId xmlns:a16="http://schemas.microsoft.com/office/drawing/2014/main" id="{E3C194B9-0FD6-6A2D-D726-55188D140182}"/>
              </a:ext>
            </a:extLst>
          </p:cNvPr>
          <p:cNvSpPr/>
          <p:nvPr/>
        </p:nvSpPr>
        <p:spPr>
          <a:xfrm>
            <a:off x="1176400" y="1935104"/>
            <a:ext cx="968827" cy="798286"/>
          </a:xfrm>
          <a:prstGeom prst="flowChartDocument">
            <a:avLst/>
          </a:prstGeom>
          <a:solidFill>
            <a:schemeClr val="accent1">
              <a:lumMod val="20000"/>
              <a:lumOff val="80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Flowchart: Document 6">
            <a:extLst>
              <a:ext uri="{FF2B5EF4-FFF2-40B4-BE49-F238E27FC236}">
                <a16:creationId xmlns:a16="http://schemas.microsoft.com/office/drawing/2014/main" id="{85C46D76-0C4A-BDB9-F851-0908B66A7AC1}"/>
              </a:ext>
            </a:extLst>
          </p:cNvPr>
          <p:cNvSpPr/>
          <p:nvPr/>
        </p:nvSpPr>
        <p:spPr>
          <a:xfrm>
            <a:off x="1328800" y="2087504"/>
            <a:ext cx="968827" cy="798286"/>
          </a:xfrm>
          <a:prstGeom prst="flowChartDocument">
            <a:avLst/>
          </a:prstGeom>
          <a:solidFill>
            <a:schemeClr val="accent1">
              <a:lumMod val="20000"/>
              <a:lumOff val="80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72000" rIns="0" bIns="0" rtlCol="0" anchor="ctr"/>
          <a:lstStyle/>
          <a:p>
            <a:pPr algn="ctr"/>
            <a:r>
              <a:rPr lang="en-SG" sz="1200" dirty="0">
                <a:solidFill>
                  <a:schemeClr val="tx1">
                    <a:lumMod val="50000"/>
                  </a:schemeClr>
                </a:solidFill>
                <a:latin typeface="Gill Sans" panose="020B0604020202020204" charset="0"/>
              </a:rPr>
              <a:t>Sustainability Reports from SGX</a:t>
            </a:r>
            <a:endParaRPr lang="en-SG" sz="1200" dirty="0"/>
          </a:p>
        </p:txBody>
      </p:sp>
      <p:sp>
        <p:nvSpPr>
          <p:cNvPr id="9" name="Rectangle 8">
            <a:extLst>
              <a:ext uri="{FF2B5EF4-FFF2-40B4-BE49-F238E27FC236}">
                <a16:creationId xmlns:a16="http://schemas.microsoft.com/office/drawing/2014/main" id="{F23723B2-4129-8DBF-D5DD-723250DA8AAD}"/>
              </a:ext>
            </a:extLst>
          </p:cNvPr>
          <p:cNvSpPr/>
          <p:nvPr/>
        </p:nvSpPr>
        <p:spPr>
          <a:xfrm>
            <a:off x="2761724" y="1812526"/>
            <a:ext cx="2354423" cy="35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tx1">
                    <a:lumMod val="50000"/>
                  </a:schemeClr>
                </a:solidFill>
                <a:latin typeface="Gill Sans" panose="020B0604020202020204" charset="0"/>
              </a:rPr>
              <a:t>Explanatory Variables</a:t>
            </a:r>
          </a:p>
        </p:txBody>
      </p:sp>
      <p:sp>
        <p:nvSpPr>
          <p:cNvPr id="10" name="Rectangle 9">
            <a:extLst>
              <a:ext uri="{FF2B5EF4-FFF2-40B4-BE49-F238E27FC236}">
                <a16:creationId xmlns:a16="http://schemas.microsoft.com/office/drawing/2014/main" id="{AF8CFA18-6AF5-157A-3095-6C1DF74A684E}"/>
              </a:ext>
            </a:extLst>
          </p:cNvPr>
          <p:cNvSpPr/>
          <p:nvPr/>
        </p:nvSpPr>
        <p:spPr>
          <a:xfrm>
            <a:off x="8374505" y="1880555"/>
            <a:ext cx="2325912" cy="1839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tx1">
                    <a:lumMod val="50000"/>
                  </a:schemeClr>
                </a:solidFill>
                <a:latin typeface="Gill Sans" panose="020B0604020202020204" charset="0"/>
              </a:rPr>
              <a:t>Target Variables</a:t>
            </a:r>
          </a:p>
        </p:txBody>
      </p:sp>
      <p:sp>
        <p:nvSpPr>
          <p:cNvPr id="11" name="Rectangle 10">
            <a:extLst>
              <a:ext uri="{FF2B5EF4-FFF2-40B4-BE49-F238E27FC236}">
                <a16:creationId xmlns:a16="http://schemas.microsoft.com/office/drawing/2014/main" id="{573AAE6E-3F9A-30D3-5252-56A861D44304}"/>
              </a:ext>
            </a:extLst>
          </p:cNvPr>
          <p:cNvSpPr/>
          <p:nvPr/>
        </p:nvSpPr>
        <p:spPr>
          <a:xfrm>
            <a:off x="2173009" y="3852040"/>
            <a:ext cx="2520000" cy="540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tx1">
                    <a:lumMod val="50000"/>
                  </a:schemeClr>
                </a:solidFill>
                <a:latin typeface="Gill Sans" panose="020B0604020202020204" charset="0"/>
              </a:rPr>
              <a:t>Sentiment </a:t>
            </a:r>
            <a:r>
              <a:rPr lang="en-SG" sz="1600" b="1" dirty="0">
                <a:solidFill>
                  <a:schemeClr val="tx1">
                    <a:lumMod val="50000"/>
                  </a:schemeClr>
                </a:solidFill>
                <a:highlight>
                  <a:srgbClr val="C0C0C0"/>
                </a:highlight>
                <a:latin typeface="Gill Sans" panose="020B0604020202020204" charset="0"/>
              </a:rPr>
              <a:t>[RQ 3]</a:t>
            </a:r>
          </a:p>
        </p:txBody>
      </p:sp>
      <mc:AlternateContent xmlns:mc="http://schemas.openxmlformats.org/markup-compatibility/2006">
        <mc:Choice xmlns:a14="http://schemas.microsoft.com/office/drawing/2010/main" Requires="a14">
          <p:sp>
            <p:nvSpPr>
              <p:cNvPr id="12" name="Rectangle 11">
                <a:extLst>
                  <a:ext uri="{FF2B5EF4-FFF2-40B4-BE49-F238E27FC236}">
                    <a16:creationId xmlns:a16="http://schemas.microsoft.com/office/drawing/2014/main" id="{4D07955A-E844-08F3-E810-64AEE424ABA5}"/>
                  </a:ext>
                </a:extLst>
              </p:cNvPr>
              <p:cNvSpPr/>
              <p:nvPr/>
            </p:nvSpPr>
            <p:spPr>
              <a:xfrm>
                <a:off x="2173009" y="3082103"/>
                <a:ext cx="2520000" cy="540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tx1">
                        <a:lumMod val="50000"/>
                      </a:schemeClr>
                    </a:solidFill>
                    <a:latin typeface="Gill Sans" panose="020B0604020202020204" charset="0"/>
                  </a:rPr>
                  <a:t>Topics (</a:t>
                </a:r>
                <a14:m>
                  <m:oMath xmlns:m="http://schemas.openxmlformats.org/officeDocument/2006/math">
                    <m:r>
                      <a:rPr lang="en-SG" sz="1600" b="1" i="1" smtClean="0">
                        <a:solidFill>
                          <a:schemeClr val="tx1">
                            <a:lumMod val="50000"/>
                          </a:schemeClr>
                        </a:solidFill>
                        <a:latin typeface="Cambria Math" panose="02040503050406030204" pitchFamily="18" charset="0"/>
                      </a:rPr>
                      <m:t>𝒌</m:t>
                    </m:r>
                    <m:r>
                      <a:rPr lang="en-SG" sz="1600" b="1" i="1" smtClean="0">
                        <a:solidFill>
                          <a:schemeClr val="tx1">
                            <a:lumMod val="50000"/>
                          </a:schemeClr>
                        </a:solidFill>
                        <a:latin typeface="Cambria Math" panose="02040503050406030204" pitchFamily="18" charset="0"/>
                      </a:rPr>
                      <m:t>=</m:t>
                    </m:r>
                    <m:r>
                      <a:rPr lang="en-SG" sz="1600" b="1" i="1" smtClean="0">
                        <a:solidFill>
                          <a:schemeClr val="tx1">
                            <a:lumMod val="50000"/>
                          </a:schemeClr>
                        </a:solidFill>
                        <a:latin typeface="Cambria Math" panose="02040503050406030204" pitchFamily="18" charset="0"/>
                      </a:rPr>
                      <m:t>𝟕</m:t>
                    </m:r>
                  </m:oMath>
                </a14:m>
                <a:r>
                  <a:rPr lang="en-SG" sz="1600" b="1" dirty="0">
                    <a:solidFill>
                      <a:schemeClr val="tx1">
                        <a:lumMod val="50000"/>
                      </a:schemeClr>
                    </a:solidFill>
                    <a:latin typeface="Gill Sans" panose="020B0604020202020204" charset="0"/>
                  </a:rPr>
                  <a:t>) </a:t>
                </a:r>
                <a:r>
                  <a:rPr lang="en-SG" sz="1600" b="1" dirty="0">
                    <a:solidFill>
                      <a:schemeClr val="tx1">
                        <a:lumMod val="50000"/>
                      </a:schemeClr>
                    </a:solidFill>
                    <a:highlight>
                      <a:srgbClr val="C0C0C0"/>
                    </a:highlight>
                    <a:latin typeface="Gill Sans" panose="020B0604020202020204" charset="0"/>
                  </a:rPr>
                  <a:t>[RQ1,2]</a:t>
                </a:r>
              </a:p>
            </p:txBody>
          </p:sp>
        </mc:Choice>
        <mc:Fallback>
          <p:sp>
            <p:nvSpPr>
              <p:cNvPr id="12" name="Rectangle 11">
                <a:extLst>
                  <a:ext uri="{FF2B5EF4-FFF2-40B4-BE49-F238E27FC236}">
                    <a16:creationId xmlns:a16="http://schemas.microsoft.com/office/drawing/2014/main" id="{4D07955A-E844-08F3-E810-64AEE424ABA5}"/>
                  </a:ext>
                </a:extLst>
              </p:cNvPr>
              <p:cNvSpPr>
                <a:spLocks noRot="1" noChangeAspect="1" noMove="1" noResize="1" noEditPoints="1" noAdjustHandles="1" noChangeArrowheads="1" noChangeShapeType="1" noTextEdit="1"/>
              </p:cNvSpPr>
              <p:nvPr/>
            </p:nvSpPr>
            <p:spPr>
              <a:xfrm>
                <a:off x="2173009" y="3082103"/>
                <a:ext cx="2520000" cy="540000"/>
              </a:xfrm>
              <a:prstGeom prst="rect">
                <a:avLst/>
              </a:prstGeom>
              <a:blipFill>
                <a:blip r:embed="rId3"/>
                <a:stretch>
                  <a:fillRect/>
                </a:stretch>
              </a:blipFill>
              <a:ln>
                <a:noFill/>
              </a:ln>
            </p:spPr>
            <p:txBody>
              <a:bodyPr/>
              <a:lstStyle/>
              <a:p>
                <a:r>
                  <a:rPr lang="en-SG">
                    <a:noFill/>
                  </a:rPr>
                  <a:t> </a:t>
                </a:r>
              </a:p>
            </p:txBody>
          </p:sp>
        </mc:Fallback>
      </mc:AlternateContent>
      <p:sp>
        <p:nvSpPr>
          <p:cNvPr id="13" name="Rectangle 12">
            <a:extLst>
              <a:ext uri="{FF2B5EF4-FFF2-40B4-BE49-F238E27FC236}">
                <a16:creationId xmlns:a16="http://schemas.microsoft.com/office/drawing/2014/main" id="{B9CEF695-40CC-2C2A-B8F2-9888D9A07422}"/>
              </a:ext>
            </a:extLst>
          </p:cNvPr>
          <p:cNvSpPr/>
          <p:nvPr/>
        </p:nvSpPr>
        <p:spPr>
          <a:xfrm>
            <a:off x="2173009" y="4632587"/>
            <a:ext cx="2520000" cy="540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tx1">
                    <a:lumMod val="50000"/>
                  </a:schemeClr>
                </a:solidFill>
                <a:latin typeface="Gill Sans" panose="020B0604020202020204" charset="0"/>
              </a:rPr>
              <a:t>Readability </a:t>
            </a:r>
            <a:r>
              <a:rPr lang="en-SG" sz="1600" b="1" dirty="0">
                <a:solidFill>
                  <a:schemeClr val="tx1">
                    <a:lumMod val="50000"/>
                  </a:schemeClr>
                </a:solidFill>
                <a:highlight>
                  <a:srgbClr val="C0C0C0"/>
                </a:highlight>
                <a:latin typeface="Gill Sans" panose="020B0604020202020204" charset="0"/>
              </a:rPr>
              <a:t>[RQ 3]</a:t>
            </a:r>
          </a:p>
        </p:txBody>
      </p:sp>
      <mc:AlternateContent xmlns:mc="http://schemas.openxmlformats.org/markup-compatibility/2006">
        <mc:Choice xmlns:a14="http://schemas.microsoft.com/office/drawing/2010/main" Requires="a14">
          <p:sp>
            <p:nvSpPr>
              <p:cNvPr id="14" name="Rectangle 13">
                <a:extLst>
                  <a:ext uri="{FF2B5EF4-FFF2-40B4-BE49-F238E27FC236}">
                    <a16:creationId xmlns:a16="http://schemas.microsoft.com/office/drawing/2014/main" id="{FACF60B8-51F3-DBBC-60F7-682854BD7048}"/>
                  </a:ext>
                </a:extLst>
              </p:cNvPr>
              <p:cNvSpPr/>
              <p:nvPr/>
            </p:nvSpPr>
            <p:spPr>
              <a:xfrm>
                <a:off x="7531042" y="3838659"/>
                <a:ext cx="2520000" cy="540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tx1">
                        <a:lumMod val="50000"/>
                      </a:schemeClr>
                    </a:solidFill>
                    <a:latin typeface="Gill Sans" panose="020B0604020202020204" charset="0"/>
                  </a:rPr>
                  <a:t>Market Value </a:t>
                </a:r>
                <a14:m>
                  <m:oMath xmlns:m="http://schemas.openxmlformats.org/officeDocument/2006/math">
                    <m:r>
                      <a:rPr lang="en-SG" sz="1600" b="1" i="1" smtClean="0">
                        <a:solidFill>
                          <a:schemeClr val="tx1">
                            <a:lumMod val="50000"/>
                          </a:schemeClr>
                        </a:solidFill>
                        <a:latin typeface="Cambria Math" panose="02040503050406030204" pitchFamily="18" charset="0"/>
                      </a:rPr>
                      <m:t>(</m:t>
                    </m:r>
                    <m:r>
                      <a:rPr lang="en-SG" sz="1600" b="1" i="1" smtClean="0">
                        <a:solidFill>
                          <a:schemeClr val="tx1">
                            <a:lumMod val="50000"/>
                          </a:schemeClr>
                        </a:solidFill>
                        <a:latin typeface="Cambria Math" panose="02040503050406030204" pitchFamily="18" charset="0"/>
                      </a:rPr>
                      <m:t>𝒕</m:t>
                    </m:r>
                    <m:r>
                      <a:rPr lang="en-SG" sz="1600" b="1" i="1" smtClean="0">
                        <a:solidFill>
                          <a:schemeClr val="tx1">
                            <a:lumMod val="50000"/>
                          </a:schemeClr>
                        </a:solidFill>
                        <a:latin typeface="Cambria Math" panose="02040503050406030204" pitchFamily="18" charset="0"/>
                      </a:rPr>
                      <m:t>+</m:t>
                    </m:r>
                    <m:r>
                      <a:rPr lang="en-SG" sz="1600" b="1" i="1" smtClean="0">
                        <a:solidFill>
                          <a:schemeClr val="tx1">
                            <a:lumMod val="50000"/>
                          </a:schemeClr>
                        </a:solidFill>
                        <a:latin typeface="Cambria Math" panose="02040503050406030204" pitchFamily="18" charset="0"/>
                      </a:rPr>
                      <m:t>𝟒</m:t>
                    </m:r>
                    <m:r>
                      <a:rPr lang="en-SG" sz="1600" b="1" i="1" smtClean="0">
                        <a:solidFill>
                          <a:schemeClr val="tx1">
                            <a:lumMod val="50000"/>
                          </a:schemeClr>
                        </a:solidFill>
                        <a:latin typeface="Cambria Math" panose="02040503050406030204" pitchFamily="18" charset="0"/>
                      </a:rPr>
                      <m:t>)</m:t>
                    </m:r>
                  </m:oMath>
                </a14:m>
                <a:endParaRPr lang="en-SG" sz="1600" b="1" dirty="0">
                  <a:solidFill>
                    <a:schemeClr val="tx1">
                      <a:lumMod val="50000"/>
                    </a:schemeClr>
                  </a:solidFill>
                  <a:latin typeface="Gill Sans" panose="020B0604020202020204" charset="0"/>
                </a:endParaRPr>
              </a:p>
            </p:txBody>
          </p:sp>
        </mc:Choice>
        <mc:Fallback>
          <p:sp>
            <p:nvSpPr>
              <p:cNvPr id="14" name="Rectangle 13">
                <a:extLst>
                  <a:ext uri="{FF2B5EF4-FFF2-40B4-BE49-F238E27FC236}">
                    <a16:creationId xmlns:a16="http://schemas.microsoft.com/office/drawing/2014/main" id="{FACF60B8-51F3-DBBC-60F7-682854BD7048}"/>
                  </a:ext>
                </a:extLst>
              </p:cNvPr>
              <p:cNvSpPr>
                <a:spLocks noRot="1" noChangeAspect="1" noMove="1" noResize="1" noEditPoints="1" noAdjustHandles="1" noChangeArrowheads="1" noChangeShapeType="1" noTextEdit="1"/>
              </p:cNvSpPr>
              <p:nvPr/>
            </p:nvSpPr>
            <p:spPr>
              <a:xfrm>
                <a:off x="7531042" y="3838659"/>
                <a:ext cx="2520000" cy="540000"/>
              </a:xfrm>
              <a:prstGeom prst="rect">
                <a:avLst/>
              </a:prstGeom>
              <a:blipFill>
                <a:blip r:embed="rId4"/>
                <a:stretch>
                  <a:fillRect/>
                </a:stretch>
              </a:blipFill>
              <a:ln>
                <a:noFill/>
              </a:ln>
            </p:spPr>
            <p:txBody>
              <a:bodyPr/>
              <a:lstStyle/>
              <a:p>
                <a:r>
                  <a:rPr lang="en-SG">
                    <a:noFill/>
                  </a:rPr>
                  <a:t> </a:t>
                </a:r>
              </a:p>
            </p:txBody>
          </p:sp>
        </mc:Fallback>
      </mc:AlternateContent>
      <p:sp>
        <p:nvSpPr>
          <p:cNvPr id="15" name="Rectangle 14">
            <a:extLst>
              <a:ext uri="{FF2B5EF4-FFF2-40B4-BE49-F238E27FC236}">
                <a16:creationId xmlns:a16="http://schemas.microsoft.com/office/drawing/2014/main" id="{17959352-760F-F42E-B3D7-C0C9E4213DAB}"/>
              </a:ext>
            </a:extLst>
          </p:cNvPr>
          <p:cNvSpPr/>
          <p:nvPr/>
        </p:nvSpPr>
        <p:spPr>
          <a:xfrm>
            <a:off x="7531042" y="3082103"/>
            <a:ext cx="2520000" cy="540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tx1">
                    <a:lumMod val="50000"/>
                  </a:schemeClr>
                </a:solidFill>
                <a:latin typeface="Gill Sans" panose="020B0604020202020204" charset="0"/>
              </a:rPr>
              <a:t>Return on Assets</a:t>
            </a:r>
          </a:p>
        </p:txBody>
      </p:sp>
      <p:sp>
        <p:nvSpPr>
          <p:cNvPr id="16" name="Rectangle 15">
            <a:extLst>
              <a:ext uri="{FF2B5EF4-FFF2-40B4-BE49-F238E27FC236}">
                <a16:creationId xmlns:a16="http://schemas.microsoft.com/office/drawing/2014/main" id="{185049FA-4738-A725-A45C-F8F5BCD50E84}"/>
              </a:ext>
            </a:extLst>
          </p:cNvPr>
          <p:cNvSpPr/>
          <p:nvPr/>
        </p:nvSpPr>
        <p:spPr>
          <a:xfrm>
            <a:off x="7531041" y="4632587"/>
            <a:ext cx="2520000" cy="540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err="1">
                <a:solidFill>
                  <a:schemeClr val="tx1">
                    <a:lumMod val="50000"/>
                  </a:schemeClr>
                </a:solidFill>
                <a:latin typeface="Gill Sans" panose="020B0604020202020204" charset="0"/>
              </a:rPr>
              <a:t>Zmijewski</a:t>
            </a:r>
            <a:r>
              <a:rPr lang="en-SG" sz="1600" b="1" dirty="0">
                <a:solidFill>
                  <a:schemeClr val="tx1">
                    <a:lumMod val="50000"/>
                  </a:schemeClr>
                </a:solidFill>
                <a:latin typeface="Gill Sans" panose="020B0604020202020204" charset="0"/>
              </a:rPr>
              <a:t> Score</a:t>
            </a:r>
          </a:p>
        </p:txBody>
      </p:sp>
      <p:cxnSp>
        <p:nvCxnSpPr>
          <p:cNvPr id="21" name="Straight Arrow Connector 20">
            <a:extLst>
              <a:ext uri="{FF2B5EF4-FFF2-40B4-BE49-F238E27FC236}">
                <a16:creationId xmlns:a16="http://schemas.microsoft.com/office/drawing/2014/main" id="{F60A8004-ED79-61B7-645B-F636DF0E7A2B}"/>
              </a:ext>
            </a:extLst>
          </p:cNvPr>
          <p:cNvCxnSpPr>
            <a:stCxn id="12" idx="3"/>
            <a:endCxn id="15" idx="1"/>
          </p:cNvCxnSpPr>
          <p:nvPr/>
        </p:nvCxnSpPr>
        <p:spPr>
          <a:xfrm>
            <a:off x="4693009" y="3352103"/>
            <a:ext cx="283803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EC34F01-918D-AD01-BEBA-B87FDD05E513}"/>
              </a:ext>
            </a:extLst>
          </p:cNvPr>
          <p:cNvCxnSpPr>
            <a:cxnSpLocks/>
            <a:stCxn id="12" idx="3"/>
            <a:endCxn id="14" idx="1"/>
          </p:cNvCxnSpPr>
          <p:nvPr/>
        </p:nvCxnSpPr>
        <p:spPr>
          <a:xfrm>
            <a:off x="4693009" y="3352103"/>
            <a:ext cx="2838033" cy="75655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7825611-8866-CFCD-6AD9-0C480325D19E}"/>
              </a:ext>
            </a:extLst>
          </p:cNvPr>
          <p:cNvCxnSpPr>
            <a:cxnSpLocks/>
            <a:stCxn id="12" idx="3"/>
            <a:endCxn id="16" idx="1"/>
          </p:cNvCxnSpPr>
          <p:nvPr/>
        </p:nvCxnSpPr>
        <p:spPr>
          <a:xfrm>
            <a:off x="4693009" y="3352103"/>
            <a:ext cx="2838032" cy="15504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31A924E3-FBF8-FD5B-34C2-72AD658AE9FE}"/>
              </a:ext>
            </a:extLst>
          </p:cNvPr>
          <p:cNvSpPr/>
          <p:nvPr/>
        </p:nvSpPr>
        <p:spPr>
          <a:xfrm>
            <a:off x="1192034" y="2979100"/>
            <a:ext cx="968826" cy="539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100" dirty="0">
                <a:solidFill>
                  <a:schemeClr val="tx1">
                    <a:lumMod val="50000"/>
                  </a:schemeClr>
                </a:solidFill>
                <a:latin typeface="Gill Sans" panose="020B0604020202020204" charset="0"/>
              </a:rPr>
              <a:t>(with pre-</a:t>
            </a:r>
          </a:p>
          <a:p>
            <a:r>
              <a:rPr lang="en-SG" sz="1100" dirty="0">
                <a:solidFill>
                  <a:schemeClr val="tx1">
                    <a:lumMod val="50000"/>
                  </a:schemeClr>
                </a:solidFill>
                <a:latin typeface="Gill Sans" panose="020B0604020202020204" charset="0"/>
              </a:rPr>
              <a:t>processing,</a:t>
            </a:r>
          </a:p>
          <a:p>
            <a:r>
              <a:rPr lang="en-SG" sz="1100" dirty="0">
                <a:solidFill>
                  <a:schemeClr val="tx1">
                    <a:lumMod val="50000"/>
                  </a:schemeClr>
                </a:solidFill>
                <a:latin typeface="Gill Sans" panose="020B0604020202020204" charset="0"/>
              </a:rPr>
              <a:t>NLP applied)</a:t>
            </a:r>
          </a:p>
        </p:txBody>
      </p:sp>
      <p:sp>
        <p:nvSpPr>
          <p:cNvPr id="29" name="Rectangle 28">
            <a:extLst>
              <a:ext uri="{FF2B5EF4-FFF2-40B4-BE49-F238E27FC236}">
                <a16:creationId xmlns:a16="http://schemas.microsoft.com/office/drawing/2014/main" id="{89120DAA-6E35-0125-7694-C67E82D76938}"/>
              </a:ext>
            </a:extLst>
          </p:cNvPr>
          <p:cNvSpPr/>
          <p:nvPr/>
        </p:nvSpPr>
        <p:spPr>
          <a:xfrm>
            <a:off x="4918738" y="2852167"/>
            <a:ext cx="2354423" cy="35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lumMod val="50000"/>
                  </a:schemeClr>
                </a:solidFill>
                <a:latin typeface="Gill Sans" panose="020B0604020202020204" charset="0"/>
              </a:rPr>
              <a:t>OLS Regression</a:t>
            </a:r>
          </a:p>
          <a:p>
            <a:pPr algn="ctr"/>
            <a:r>
              <a:rPr lang="en-SG" b="1" dirty="0">
                <a:solidFill>
                  <a:schemeClr val="tx1">
                    <a:lumMod val="50000"/>
                  </a:schemeClr>
                </a:solidFill>
                <a:latin typeface="Gill Sans" panose="020B0604020202020204" charset="0"/>
              </a:rPr>
              <a:t>Ohlson’s Model</a:t>
            </a:r>
          </a:p>
        </p:txBody>
      </p:sp>
      <p:cxnSp>
        <p:nvCxnSpPr>
          <p:cNvPr id="30" name="Straight Arrow Connector 29">
            <a:extLst>
              <a:ext uri="{FF2B5EF4-FFF2-40B4-BE49-F238E27FC236}">
                <a16:creationId xmlns:a16="http://schemas.microsoft.com/office/drawing/2014/main" id="{4E4E46A8-91B9-3B13-B4BB-32AE8BBB6867}"/>
              </a:ext>
            </a:extLst>
          </p:cNvPr>
          <p:cNvCxnSpPr>
            <a:cxnSpLocks/>
            <a:stCxn id="11" idx="3"/>
            <a:endCxn id="15" idx="1"/>
          </p:cNvCxnSpPr>
          <p:nvPr/>
        </p:nvCxnSpPr>
        <p:spPr>
          <a:xfrm flipV="1">
            <a:off x="4693009" y="3352103"/>
            <a:ext cx="2838033" cy="76993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5D1CD59-78E5-8D43-CED6-F638D0037605}"/>
              </a:ext>
            </a:extLst>
          </p:cNvPr>
          <p:cNvCxnSpPr>
            <a:cxnSpLocks/>
            <a:stCxn id="11" idx="3"/>
            <a:endCxn id="14" idx="1"/>
          </p:cNvCxnSpPr>
          <p:nvPr/>
        </p:nvCxnSpPr>
        <p:spPr>
          <a:xfrm flipV="1">
            <a:off x="4693009" y="4108659"/>
            <a:ext cx="2838033" cy="13381"/>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7EF55A6-94FF-79B5-EFD3-3C42BA25BBB7}"/>
              </a:ext>
            </a:extLst>
          </p:cNvPr>
          <p:cNvCxnSpPr>
            <a:cxnSpLocks/>
            <a:stCxn id="11" idx="3"/>
            <a:endCxn id="16" idx="1"/>
          </p:cNvCxnSpPr>
          <p:nvPr/>
        </p:nvCxnSpPr>
        <p:spPr>
          <a:xfrm>
            <a:off x="4693009" y="4122040"/>
            <a:ext cx="2838032" cy="7805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9E52469-DEAA-A7CC-8392-6449C0622C7A}"/>
              </a:ext>
            </a:extLst>
          </p:cNvPr>
          <p:cNvCxnSpPr>
            <a:cxnSpLocks/>
            <a:stCxn id="13" idx="3"/>
            <a:endCxn id="15" idx="1"/>
          </p:cNvCxnSpPr>
          <p:nvPr/>
        </p:nvCxnSpPr>
        <p:spPr>
          <a:xfrm flipV="1">
            <a:off x="4693009" y="3352103"/>
            <a:ext cx="2838033" cy="1550484"/>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447F680D-1C54-9D39-C48C-06B7C209B43C}"/>
              </a:ext>
            </a:extLst>
          </p:cNvPr>
          <p:cNvCxnSpPr>
            <a:cxnSpLocks/>
            <a:stCxn id="13" idx="3"/>
            <a:endCxn id="14" idx="1"/>
          </p:cNvCxnSpPr>
          <p:nvPr/>
        </p:nvCxnSpPr>
        <p:spPr>
          <a:xfrm flipV="1">
            <a:off x="4693009" y="4108659"/>
            <a:ext cx="2838033" cy="793928"/>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A2F07A0-C576-0DC0-F584-9301D2CF06B9}"/>
              </a:ext>
            </a:extLst>
          </p:cNvPr>
          <p:cNvCxnSpPr>
            <a:cxnSpLocks/>
            <a:stCxn id="13" idx="3"/>
            <a:endCxn id="16" idx="1"/>
          </p:cNvCxnSpPr>
          <p:nvPr/>
        </p:nvCxnSpPr>
        <p:spPr>
          <a:xfrm>
            <a:off x="4693009" y="4902587"/>
            <a:ext cx="2838032" cy="0"/>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8D270839-1FBE-100C-90D5-6F45BDA22408}"/>
              </a:ext>
            </a:extLst>
          </p:cNvPr>
          <p:cNvSpPr/>
          <p:nvPr/>
        </p:nvSpPr>
        <p:spPr>
          <a:xfrm>
            <a:off x="7372023" y="5345652"/>
            <a:ext cx="2838032" cy="35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solidFill>
                  <a:schemeClr val="tx1">
                    <a:lumMod val="50000"/>
                  </a:schemeClr>
                </a:solidFill>
                <a:latin typeface="Gill Sans" panose="020B0604020202020204" charset="0"/>
              </a:rPr>
              <a:t>Compared with prior studies </a:t>
            </a:r>
            <a:r>
              <a:rPr lang="en-SG" sz="1200" b="1" dirty="0">
                <a:solidFill>
                  <a:schemeClr val="tx1">
                    <a:lumMod val="50000"/>
                  </a:schemeClr>
                </a:solidFill>
                <a:highlight>
                  <a:srgbClr val="C0C0C0"/>
                </a:highlight>
                <a:latin typeface="Gill Sans" panose="020B0604020202020204" charset="0"/>
              </a:rPr>
              <a:t>[RQ 4]</a:t>
            </a:r>
          </a:p>
        </p:txBody>
      </p:sp>
    </p:spTree>
    <p:extLst>
      <p:ext uri="{BB962C8B-B14F-4D97-AF65-F5344CB8AC3E}">
        <p14:creationId xmlns:p14="http://schemas.microsoft.com/office/powerpoint/2010/main" val="362725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2BBE1-2AB0-0055-DBEE-F8A7F740EA22}"/>
              </a:ext>
            </a:extLst>
          </p:cNvPr>
          <p:cNvSpPr>
            <a:spLocks noGrp="1"/>
          </p:cNvSpPr>
          <p:nvPr>
            <p:ph type="ctrTitle"/>
          </p:nvPr>
        </p:nvSpPr>
        <p:spPr/>
        <p:txBody>
          <a:bodyPr/>
          <a:lstStyle/>
          <a:p>
            <a:r>
              <a:rPr lang="en-SG" dirty="0"/>
              <a:t>Explanatory Variables</a:t>
            </a:r>
          </a:p>
        </p:txBody>
      </p:sp>
      <p:sp>
        <p:nvSpPr>
          <p:cNvPr id="3" name="Subtitle 2">
            <a:extLst>
              <a:ext uri="{FF2B5EF4-FFF2-40B4-BE49-F238E27FC236}">
                <a16:creationId xmlns:a16="http://schemas.microsoft.com/office/drawing/2014/main" id="{2F404D4C-90BB-7C0F-5578-E858A703F207}"/>
              </a:ext>
            </a:extLst>
          </p:cNvPr>
          <p:cNvSpPr>
            <a:spLocks noGrp="1"/>
          </p:cNvSpPr>
          <p:nvPr>
            <p:ph type="subTitle" idx="1"/>
          </p:nvPr>
        </p:nvSpPr>
        <p:spPr/>
        <p:txBody>
          <a:bodyPr/>
          <a:lstStyle/>
          <a:p>
            <a:r>
              <a:rPr lang="en-SG" dirty="0"/>
              <a:t>What factors are considered for sustainability reports?</a:t>
            </a:r>
          </a:p>
        </p:txBody>
      </p:sp>
      <p:sp>
        <p:nvSpPr>
          <p:cNvPr id="4" name="Rectangle 3">
            <a:extLst>
              <a:ext uri="{FF2B5EF4-FFF2-40B4-BE49-F238E27FC236}">
                <a16:creationId xmlns:a16="http://schemas.microsoft.com/office/drawing/2014/main" id="{DE7ABBC8-BD41-AFE4-3FD2-090C93588ED1}"/>
              </a:ext>
            </a:extLst>
          </p:cNvPr>
          <p:cNvSpPr/>
          <p:nvPr/>
        </p:nvSpPr>
        <p:spPr>
          <a:xfrm>
            <a:off x="4448629" y="1683657"/>
            <a:ext cx="3120471" cy="6821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b="1" dirty="0">
                <a:solidFill>
                  <a:schemeClr val="tx1">
                    <a:lumMod val="50000"/>
                  </a:schemeClr>
                </a:solidFill>
                <a:latin typeface="Gill Sans" panose="020B0604020202020204" charset="0"/>
              </a:rPr>
              <a:t>Sentiment</a:t>
            </a:r>
          </a:p>
        </p:txBody>
      </p:sp>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CAEC3EB6-89B0-6400-3DE7-607E4F34043E}"/>
                  </a:ext>
                </a:extLst>
              </p:cNvPr>
              <p:cNvSpPr/>
              <p:nvPr/>
            </p:nvSpPr>
            <p:spPr>
              <a:xfrm>
                <a:off x="856442" y="1683657"/>
                <a:ext cx="3120471" cy="6821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b="1" dirty="0">
                    <a:solidFill>
                      <a:schemeClr val="tx1">
                        <a:lumMod val="50000"/>
                      </a:schemeClr>
                    </a:solidFill>
                    <a:latin typeface="Gill Sans" panose="020B0604020202020204" charset="0"/>
                  </a:rPr>
                  <a:t>Topics (</a:t>
                </a:r>
                <a14:m>
                  <m:oMath xmlns:m="http://schemas.openxmlformats.org/officeDocument/2006/math">
                    <m:r>
                      <a:rPr lang="en-SG" sz="2000" b="1" i="1" smtClean="0">
                        <a:solidFill>
                          <a:schemeClr val="tx1">
                            <a:lumMod val="50000"/>
                          </a:schemeClr>
                        </a:solidFill>
                        <a:latin typeface="Cambria Math" panose="02040503050406030204" pitchFamily="18" charset="0"/>
                      </a:rPr>
                      <m:t>𝒌</m:t>
                    </m:r>
                    <m:r>
                      <a:rPr lang="en-SG" sz="2000" b="1" i="1" smtClean="0">
                        <a:solidFill>
                          <a:schemeClr val="tx1">
                            <a:lumMod val="50000"/>
                          </a:schemeClr>
                        </a:solidFill>
                        <a:latin typeface="Cambria Math" panose="02040503050406030204" pitchFamily="18" charset="0"/>
                      </a:rPr>
                      <m:t>=</m:t>
                    </m:r>
                    <m:r>
                      <a:rPr lang="en-SG" sz="2000" b="1" i="1" smtClean="0">
                        <a:solidFill>
                          <a:schemeClr val="tx1">
                            <a:lumMod val="50000"/>
                          </a:schemeClr>
                        </a:solidFill>
                        <a:latin typeface="Cambria Math" panose="02040503050406030204" pitchFamily="18" charset="0"/>
                      </a:rPr>
                      <m:t>𝟕</m:t>
                    </m:r>
                  </m:oMath>
                </a14:m>
                <a:r>
                  <a:rPr lang="en-SG" sz="2000" b="1" dirty="0">
                    <a:solidFill>
                      <a:schemeClr val="tx1">
                        <a:lumMod val="50000"/>
                      </a:schemeClr>
                    </a:solidFill>
                    <a:latin typeface="Gill Sans" panose="020B0604020202020204" charset="0"/>
                  </a:rPr>
                  <a:t>)</a:t>
                </a:r>
              </a:p>
            </p:txBody>
          </p:sp>
        </mc:Choice>
        <mc:Fallback>
          <p:sp>
            <p:nvSpPr>
              <p:cNvPr id="5" name="Rectangle 4">
                <a:extLst>
                  <a:ext uri="{FF2B5EF4-FFF2-40B4-BE49-F238E27FC236}">
                    <a16:creationId xmlns:a16="http://schemas.microsoft.com/office/drawing/2014/main" id="{CAEC3EB6-89B0-6400-3DE7-607E4F34043E}"/>
                  </a:ext>
                </a:extLst>
              </p:cNvPr>
              <p:cNvSpPr>
                <a:spLocks noRot="1" noChangeAspect="1" noMove="1" noResize="1" noEditPoints="1" noAdjustHandles="1" noChangeArrowheads="1" noChangeShapeType="1" noTextEdit="1"/>
              </p:cNvSpPr>
              <p:nvPr/>
            </p:nvSpPr>
            <p:spPr>
              <a:xfrm>
                <a:off x="856442" y="1683657"/>
                <a:ext cx="3120471" cy="682172"/>
              </a:xfrm>
              <a:prstGeom prst="rect">
                <a:avLst/>
              </a:prstGeom>
              <a:blipFill>
                <a:blip r:embed="rId3"/>
                <a:stretch>
                  <a:fillRect/>
                </a:stretch>
              </a:blipFill>
              <a:ln>
                <a:noFill/>
              </a:ln>
            </p:spPr>
            <p:txBody>
              <a:bodyPr/>
              <a:lstStyle/>
              <a:p>
                <a:r>
                  <a:rPr lang="en-SG">
                    <a:noFill/>
                  </a:rPr>
                  <a:t> </a:t>
                </a:r>
              </a:p>
            </p:txBody>
          </p:sp>
        </mc:Fallback>
      </mc:AlternateContent>
      <p:sp>
        <p:nvSpPr>
          <p:cNvPr id="6" name="Rectangle 5">
            <a:extLst>
              <a:ext uri="{FF2B5EF4-FFF2-40B4-BE49-F238E27FC236}">
                <a16:creationId xmlns:a16="http://schemas.microsoft.com/office/drawing/2014/main" id="{E380B02A-1001-2CBE-E9C4-024DA9AB50A3}"/>
              </a:ext>
            </a:extLst>
          </p:cNvPr>
          <p:cNvSpPr/>
          <p:nvPr/>
        </p:nvSpPr>
        <p:spPr>
          <a:xfrm>
            <a:off x="8040816" y="1683657"/>
            <a:ext cx="3120471" cy="6821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b="1" dirty="0">
                <a:solidFill>
                  <a:schemeClr val="tx1">
                    <a:lumMod val="50000"/>
                  </a:schemeClr>
                </a:solidFill>
                <a:latin typeface="Gill Sans" panose="020B0604020202020204" charset="0"/>
              </a:rPr>
              <a:t>Readability</a:t>
            </a:r>
          </a:p>
        </p:txBody>
      </p:sp>
    </p:spTree>
    <p:extLst>
      <p:ext uri="{BB962C8B-B14F-4D97-AF65-F5344CB8AC3E}">
        <p14:creationId xmlns:p14="http://schemas.microsoft.com/office/powerpoint/2010/main" val="751856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2BBE1-2AB0-0055-DBEE-F8A7F740EA22}"/>
              </a:ext>
            </a:extLst>
          </p:cNvPr>
          <p:cNvSpPr>
            <a:spLocks noGrp="1"/>
          </p:cNvSpPr>
          <p:nvPr>
            <p:ph type="ctrTitle"/>
          </p:nvPr>
        </p:nvSpPr>
        <p:spPr/>
        <p:txBody>
          <a:bodyPr/>
          <a:lstStyle/>
          <a:p>
            <a:r>
              <a:rPr lang="en-SG" dirty="0"/>
              <a:t>Target Variables</a:t>
            </a:r>
          </a:p>
        </p:txBody>
      </p:sp>
      <p:sp>
        <p:nvSpPr>
          <p:cNvPr id="3" name="Subtitle 2">
            <a:extLst>
              <a:ext uri="{FF2B5EF4-FFF2-40B4-BE49-F238E27FC236}">
                <a16:creationId xmlns:a16="http://schemas.microsoft.com/office/drawing/2014/main" id="{2F404D4C-90BB-7C0F-5578-E858A703F207}"/>
              </a:ext>
            </a:extLst>
          </p:cNvPr>
          <p:cNvSpPr>
            <a:spLocks noGrp="1"/>
          </p:cNvSpPr>
          <p:nvPr>
            <p:ph type="subTitle" idx="1"/>
          </p:nvPr>
        </p:nvSpPr>
        <p:spPr/>
        <p:txBody>
          <a:bodyPr/>
          <a:lstStyle/>
          <a:p>
            <a:r>
              <a:rPr lang="en-SG" dirty="0"/>
              <a:t>What factors are considered for financial performance?</a:t>
            </a:r>
          </a:p>
        </p:txBody>
      </p:sp>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B863E905-2751-A59D-941B-6FC79F2665AF}"/>
                  </a:ext>
                </a:extLst>
              </p:cNvPr>
              <p:cNvSpPr/>
              <p:nvPr/>
            </p:nvSpPr>
            <p:spPr>
              <a:xfrm>
                <a:off x="4448629" y="1683657"/>
                <a:ext cx="3120471" cy="6821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b="1" dirty="0">
                    <a:solidFill>
                      <a:schemeClr val="tx1">
                        <a:lumMod val="50000"/>
                      </a:schemeClr>
                    </a:solidFill>
                    <a:latin typeface="Gill Sans" panose="020B0604020202020204" charset="0"/>
                  </a:rPr>
                  <a:t>Market Value </a:t>
                </a:r>
                <a14:m>
                  <m:oMath xmlns:m="http://schemas.openxmlformats.org/officeDocument/2006/math">
                    <m:r>
                      <a:rPr lang="en-SG" sz="2000" b="1" i="1" smtClean="0">
                        <a:solidFill>
                          <a:schemeClr val="tx1">
                            <a:lumMod val="50000"/>
                          </a:schemeClr>
                        </a:solidFill>
                        <a:latin typeface="Cambria Math" panose="02040503050406030204" pitchFamily="18" charset="0"/>
                      </a:rPr>
                      <m:t>(</m:t>
                    </m:r>
                    <m:r>
                      <a:rPr lang="en-SG" sz="2000" b="1" i="1" smtClean="0">
                        <a:solidFill>
                          <a:schemeClr val="tx1">
                            <a:lumMod val="50000"/>
                          </a:schemeClr>
                        </a:solidFill>
                        <a:latin typeface="Cambria Math" panose="02040503050406030204" pitchFamily="18" charset="0"/>
                      </a:rPr>
                      <m:t>𝒕</m:t>
                    </m:r>
                    <m:r>
                      <a:rPr lang="en-SG" sz="2000" b="1" i="1" smtClean="0">
                        <a:solidFill>
                          <a:schemeClr val="tx1">
                            <a:lumMod val="50000"/>
                          </a:schemeClr>
                        </a:solidFill>
                        <a:latin typeface="Cambria Math" panose="02040503050406030204" pitchFamily="18" charset="0"/>
                      </a:rPr>
                      <m:t>+</m:t>
                    </m:r>
                    <m:r>
                      <a:rPr lang="en-SG" sz="2000" b="1" i="1" smtClean="0">
                        <a:solidFill>
                          <a:schemeClr val="tx1">
                            <a:lumMod val="50000"/>
                          </a:schemeClr>
                        </a:solidFill>
                        <a:latin typeface="Cambria Math" panose="02040503050406030204" pitchFamily="18" charset="0"/>
                      </a:rPr>
                      <m:t>𝟒</m:t>
                    </m:r>
                    <m:r>
                      <a:rPr lang="en-SG" sz="2000" b="1" i="1" smtClean="0">
                        <a:solidFill>
                          <a:schemeClr val="tx1">
                            <a:lumMod val="50000"/>
                          </a:schemeClr>
                        </a:solidFill>
                        <a:latin typeface="Cambria Math" panose="02040503050406030204" pitchFamily="18" charset="0"/>
                      </a:rPr>
                      <m:t>)</m:t>
                    </m:r>
                  </m:oMath>
                </a14:m>
                <a:endParaRPr lang="en-SG" sz="2000" b="1" dirty="0">
                  <a:solidFill>
                    <a:schemeClr val="tx1">
                      <a:lumMod val="50000"/>
                    </a:schemeClr>
                  </a:solidFill>
                  <a:latin typeface="Gill Sans" panose="020B0604020202020204" charset="0"/>
                </a:endParaRPr>
              </a:p>
            </p:txBody>
          </p:sp>
        </mc:Choice>
        <mc:Fallback>
          <p:sp>
            <p:nvSpPr>
              <p:cNvPr id="4" name="Rectangle 3">
                <a:extLst>
                  <a:ext uri="{FF2B5EF4-FFF2-40B4-BE49-F238E27FC236}">
                    <a16:creationId xmlns:a16="http://schemas.microsoft.com/office/drawing/2014/main" id="{B863E905-2751-A59D-941B-6FC79F2665AF}"/>
                  </a:ext>
                </a:extLst>
              </p:cNvPr>
              <p:cNvSpPr>
                <a:spLocks noRot="1" noChangeAspect="1" noMove="1" noResize="1" noEditPoints="1" noAdjustHandles="1" noChangeArrowheads="1" noChangeShapeType="1" noTextEdit="1"/>
              </p:cNvSpPr>
              <p:nvPr/>
            </p:nvSpPr>
            <p:spPr>
              <a:xfrm>
                <a:off x="4448629" y="1683657"/>
                <a:ext cx="3120471" cy="682172"/>
              </a:xfrm>
              <a:prstGeom prst="rect">
                <a:avLst/>
              </a:prstGeom>
              <a:blipFill>
                <a:blip r:embed="rId3"/>
                <a:stretch>
                  <a:fillRect/>
                </a:stretch>
              </a:blipFill>
              <a:ln>
                <a:noFill/>
              </a:ln>
            </p:spPr>
            <p:txBody>
              <a:bodyPr/>
              <a:lstStyle/>
              <a:p>
                <a:r>
                  <a:rPr lang="en-SG">
                    <a:noFill/>
                  </a:rPr>
                  <a:t> </a:t>
                </a:r>
              </a:p>
            </p:txBody>
          </p:sp>
        </mc:Fallback>
      </mc:AlternateContent>
      <p:sp>
        <p:nvSpPr>
          <p:cNvPr id="5" name="Rectangle 4">
            <a:extLst>
              <a:ext uri="{FF2B5EF4-FFF2-40B4-BE49-F238E27FC236}">
                <a16:creationId xmlns:a16="http://schemas.microsoft.com/office/drawing/2014/main" id="{345C594E-1481-4093-9C41-0E04D844A78D}"/>
              </a:ext>
            </a:extLst>
          </p:cNvPr>
          <p:cNvSpPr/>
          <p:nvPr/>
        </p:nvSpPr>
        <p:spPr>
          <a:xfrm>
            <a:off x="856442" y="1683657"/>
            <a:ext cx="3120471" cy="6821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b="1" dirty="0">
                <a:solidFill>
                  <a:schemeClr val="tx1">
                    <a:lumMod val="50000"/>
                  </a:schemeClr>
                </a:solidFill>
                <a:latin typeface="Gill Sans" panose="020B0604020202020204" charset="0"/>
              </a:rPr>
              <a:t>Return on Assets</a:t>
            </a:r>
          </a:p>
        </p:txBody>
      </p:sp>
      <p:sp>
        <p:nvSpPr>
          <p:cNvPr id="6" name="Rectangle 5">
            <a:extLst>
              <a:ext uri="{FF2B5EF4-FFF2-40B4-BE49-F238E27FC236}">
                <a16:creationId xmlns:a16="http://schemas.microsoft.com/office/drawing/2014/main" id="{1614C292-AC63-294B-0C2F-D90EF24130B7}"/>
              </a:ext>
            </a:extLst>
          </p:cNvPr>
          <p:cNvSpPr/>
          <p:nvPr/>
        </p:nvSpPr>
        <p:spPr>
          <a:xfrm>
            <a:off x="8040816" y="1683657"/>
            <a:ext cx="3120471" cy="6821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b="1" dirty="0" err="1">
                <a:solidFill>
                  <a:schemeClr val="tx1">
                    <a:lumMod val="50000"/>
                  </a:schemeClr>
                </a:solidFill>
                <a:latin typeface="Gill Sans" panose="020B0604020202020204" charset="0"/>
              </a:rPr>
              <a:t>Zmijewski</a:t>
            </a:r>
            <a:r>
              <a:rPr lang="en-SG" sz="2000" b="1" dirty="0">
                <a:solidFill>
                  <a:schemeClr val="tx1">
                    <a:lumMod val="50000"/>
                  </a:schemeClr>
                </a:solidFill>
                <a:latin typeface="Gill Sans" panose="020B0604020202020204" charset="0"/>
              </a:rPr>
              <a:t> Score</a:t>
            </a:r>
          </a:p>
        </p:txBody>
      </p:sp>
    </p:spTree>
    <p:extLst>
      <p:ext uri="{BB962C8B-B14F-4D97-AF65-F5344CB8AC3E}">
        <p14:creationId xmlns:p14="http://schemas.microsoft.com/office/powerpoint/2010/main" val="3304443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A4E76-C3C3-7C50-4606-1EC849230BE3}"/>
              </a:ext>
            </a:extLst>
          </p:cNvPr>
          <p:cNvSpPr>
            <a:spLocks noGrp="1"/>
          </p:cNvSpPr>
          <p:nvPr>
            <p:ph type="ctrTitle"/>
          </p:nvPr>
        </p:nvSpPr>
        <p:spPr/>
        <p:txBody>
          <a:bodyPr/>
          <a:lstStyle/>
          <a:p>
            <a:r>
              <a:rPr lang="en-SG" dirty="0"/>
              <a:t>Model and Hypothesis</a:t>
            </a:r>
          </a:p>
        </p:txBody>
      </p:sp>
      <p:sp>
        <p:nvSpPr>
          <p:cNvPr id="3" name="Subtitle 2">
            <a:extLst>
              <a:ext uri="{FF2B5EF4-FFF2-40B4-BE49-F238E27FC236}">
                <a16:creationId xmlns:a16="http://schemas.microsoft.com/office/drawing/2014/main" id="{30C19742-3A7E-E95A-9163-4D802655257B}"/>
              </a:ext>
            </a:extLst>
          </p:cNvPr>
          <p:cNvSpPr>
            <a:spLocks noGrp="1"/>
          </p:cNvSpPr>
          <p:nvPr>
            <p:ph type="subTitle" idx="1"/>
          </p:nvPr>
        </p:nvSpPr>
        <p:spPr/>
        <p:txBody>
          <a:bodyPr/>
          <a:lstStyle/>
          <a:p>
            <a:r>
              <a:rPr lang="en-SG" dirty="0"/>
              <a:t>What was being tested, and how?</a:t>
            </a:r>
          </a:p>
        </p:txBody>
      </p:sp>
    </p:spTree>
    <p:extLst>
      <p:ext uri="{BB962C8B-B14F-4D97-AF65-F5344CB8AC3E}">
        <p14:creationId xmlns:p14="http://schemas.microsoft.com/office/powerpoint/2010/main" val="3450592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A4E76-C3C3-7C50-4606-1EC849230BE3}"/>
              </a:ext>
            </a:extLst>
          </p:cNvPr>
          <p:cNvSpPr>
            <a:spLocks noGrp="1"/>
          </p:cNvSpPr>
          <p:nvPr>
            <p:ph type="ctrTitle"/>
          </p:nvPr>
        </p:nvSpPr>
        <p:spPr/>
        <p:txBody>
          <a:bodyPr/>
          <a:lstStyle/>
          <a:p>
            <a:r>
              <a:rPr lang="en-SG" dirty="0"/>
              <a:t>Insights from Exploratory Data Analysis</a:t>
            </a:r>
          </a:p>
        </p:txBody>
      </p:sp>
      <p:sp>
        <p:nvSpPr>
          <p:cNvPr id="3" name="Subtitle 2">
            <a:extLst>
              <a:ext uri="{FF2B5EF4-FFF2-40B4-BE49-F238E27FC236}">
                <a16:creationId xmlns:a16="http://schemas.microsoft.com/office/drawing/2014/main" id="{30C19742-3A7E-E95A-9163-4D802655257B}"/>
              </a:ext>
            </a:extLst>
          </p:cNvPr>
          <p:cNvSpPr>
            <a:spLocks noGrp="1"/>
          </p:cNvSpPr>
          <p:nvPr>
            <p:ph type="subTitle" idx="1"/>
          </p:nvPr>
        </p:nvSpPr>
        <p:spPr/>
        <p:txBody>
          <a:bodyPr/>
          <a:lstStyle/>
          <a:p>
            <a:r>
              <a:rPr lang="en-SG" dirty="0"/>
              <a:t>What were some trends seen from the data?</a:t>
            </a:r>
          </a:p>
        </p:txBody>
      </p:sp>
    </p:spTree>
    <p:extLst>
      <p:ext uri="{BB962C8B-B14F-4D97-AF65-F5344CB8AC3E}">
        <p14:creationId xmlns:p14="http://schemas.microsoft.com/office/powerpoint/2010/main" val="2813018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A4E76-C3C3-7C50-4606-1EC849230BE3}"/>
              </a:ext>
            </a:extLst>
          </p:cNvPr>
          <p:cNvSpPr>
            <a:spLocks noGrp="1"/>
          </p:cNvSpPr>
          <p:nvPr>
            <p:ph type="ctrTitle"/>
          </p:nvPr>
        </p:nvSpPr>
        <p:spPr/>
        <p:txBody>
          <a:bodyPr/>
          <a:lstStyle/>
          <a:p>
            <a:r>
              <a:rPr lang="en-SG" dirty="0"/>
              <a:t>Analysis on Return on Assets</a:t>
            </a:r>
          </a:p>
        </p:txBody>
      </p:sp>
      <p:sp>
        <p:nvSpPr>
          <p:cNvPr id="3" name="Subtitle 2">
            <a:extLst>
              <a:ext uri="{FF2B5EF4-FFF2-40B4-BE49-F238E27FC236}">
                <a16:creationId xmlns:a16="http://schemas.microsoft.com/office/drawing/2014/main" id="{30C19742-3A7E-E95A-9163-4D802655257B}"/>
              </a:ext>
            </a:extLst>
          </p:cNvPr>
          <p:cNvSpPr>
            <a:spLocks noGrp="1"/>
          </p:cNvSpPr>
          <p:nvPr>
            <p:ph type="subTitle" idx="1"/>
          </p:nvPr>
        </p:nvSpPr>
        <p:spPr/>
        <p:txBody>
          <a:bodyPr/>
          <a:lstStyle/>
          <a:p>
            <a:r>
              <a:rPr lang="en-SG" dirty="0"/>
              <a:t>What is a sustainability report’s influence on the company’s profitability?</a:t>
            </a:r>
          </a:p>
        </p:txBody>
      </p:sp>
    </p:spTree>
    <p:extLst>
      <p:ext uri="{BB962C8B-B14F-4D97-AF65-F5344CB8AC3E}">
        <p14:creationId xmlns:p14="http://schemas.microsoft.com/office/powerpoint/2010/main" val="2152949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A4E76-C3C3-7C50-4606-1EC849230BE3}"/>
              </a:ext>
            </a:extLst>
          </p:cNvPr>
          <p:cNvSpPr>
            <a:spLocks noGrp="1"/>
          </p:cNvSpPr>
          <p:nvPr>
            <p:ph type="ctrTitle"/>
          </p:nvPr>
        </p:nvSpPr>
        <p:spPr/>
        <p:txBody>
          <a:bodyPr/>
          <a:lstStyle/>
          <a:p>
            <a:r>
              <a:rPr lang="en-SG" dirty="0"/>
              <a:t>Analysis on Market Value</a:t>
            </a:r>
          </a:p>
        </p:txBody>
      </p:sp>
      <p:sp>
        <p:nvSpPr>
          <p:cNvPr id="3" name="Subtitle 2">
            <a:extLst>
              <a:ext uri="{FF2B5EF4-FFF2-40B4-BE49-F238E27FC236}">
                <a16:creationId xmlns:a16="http://schemas.microsoft.com/office/drawing/2014/main" id="{30C19742-3A7E-E95A-9163-4D802655257B}"/>
              </a:ext>
            </a:extLst>
          </p:cNvPr>
          <p:cNvSpPr>
            <a:spLocks noGrp="1"/>
          </p:cNvSpPr>
          <p:nvPr>
            <p:ph type="subTitle" idx="1"/>
          </p:nvPr>
        </p:nvSpPr>
        <p:spPr/>
        <p:txBody>
          <a:bodyPr/>
          <a:lstStyle/>
          <a:p>
            <a:r>
              <a:rPr lang="en-SG" dirty="0"/>
              <a:t>What is a sustainability report’s influence on the company’s valuation by investors?</a:t>
            </a:r>
          </a:p>
        </p:txBody>
      </p:sp>
    </p:spTree>
    <p:extLst>
      <p:ext uri="{BB962C8B-B14F-4D97-AF65-F5344CB8AC3E}">
        <p14:creationId xmlns:p14="http://schemas.microsoft.com/office/powerpoint/2010/main" val="3416022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A4E76-C3C3-7C50-4606-1EC849230BE3}"/>
              </a:ext>
            </a:extLst>
          </p:cNvPr>
          <p:cNvSpPr>
            <a:spLocks noGrp="1"/>
          </p:cNvSpPr>
          <p:nvPr>
            <p:ph type="ctrTitle"/>
          </p:nvPr>
        </p:nvSpPr>
        <p:spPr/>
        <p:txBody>
          <a:bodyPr/>
          <a:lstStyle/>
          <a:p>
            <a:r>
              <a:rPr lang="en-SG" dirty="0"/>
              <a:t>Analysis on </a:t>
            </a:r>
            <a:r>
              <a:rPr lang="en-SG" dirty="0" err="1"/>
              <a:t>Zmijewski</a:t>
            </a:r>
            <a:r>
              <a:rPr lang="en-SG" dirty="0"/>
              <a:t> Score</a:t>
            </a:r>
          </a:p>
        </p:txBody>
      </p:sp>
      <p:sp>
        <p:nvSpPr>
          <p:cNvPr id="3" name="Subtitle 2">
            <a:extLst>
              <a:ext uri="{FF2B5EF4-FFF2-40B4-BE49-F238E27FC236}">
                <a16:creationId xmlns:a16="http://schemas.microsoft.com/office/drawing/2014/main" id="{30C19742-3A7E-E95A-9163-4D802655257B}"/>
              </a:ext>
            </a:extLst>
          </p:cNvPr>
          <p:cNvSpPr>
            <a:spLocks noGrp="1"/>
          </p:cNvSpPr>
          <p:nvPr>
            <p:ph type="subTitle" idx="1"/>
          </p:nvPr>
        </p:nvSpPr>
        <p:spPr/>
        <p:txBody>
          <a:bodyPr/>
          <a:lstStyle/>
          <a:p>
            <a:r>
              <a:rPr lang="en-SG" dirty="0"/>
              <a:t>What is a sustainability report’s influence on the company’s valuation by investors?</a:t>
            </a:r>
          </a:p>
        </p:txBody>
      </p:sp>
    </p:spTree>
    <p:extLst>
      <p:ext uri="{BB962C8B-B14F-4D97-AF65-F5344CB8AC3E}">
        <p14:creationId xmlns:p14="http://schemas.microsoft.com/office/powerpoint/2010/main" val="947965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A4E76-C3C3-7C50-4606-1EC849230BE3}"/>
              </a:ext>
            </a:extLst>
          </p:cNvPr>
          <p:cNvSpPr>
            <a:spLocks noGrp="1"/>
          </p:cNvSpPr>
          <p:nvPr>
            <p:ph type="ctrTitle"/>
          </p:nvPr>
        </p:nvSpPr>
        <p:spPr/>
        <p:txBody>
          <a:bodyPr/>
          <a:lstStyle/>
          <a:p>
            <a:r>
              <a:rPr lang="en-SG" dirty="0"/>
              <a:t>Comparison with Prior Studies</a:t>
            </a:r>
          </a:p>
        </p:txBody>
      </p:sp>
      <p:sp>
        <p:nvSpPr>
          <p:cNvPr id="3" name="Subtitle 2">
            <a:extLst>
              <a:ext uri="{FF2B5EF4-FFF2-40B4-BE49-F238E27FC236}">
                <a16:creationId xmlns:a16="http://schemas.microsoft.com/office/drawing/2014/main" id="{30C19742-3A7E-E95A-9163-4D802655257B}"/>
              </a:ext>
            </a:extLst>
          </p:cNvPr>
          <p:cNvSpPr>
            <a:spLocks noGrp="1"/>
          </p:cNvSpPr>
          <p:nvPr>
            <p:ph type="subTitle" idx="1"/>
          </p:nvPr>
        </p:nvSpPr>
        <p:spPr/>
        <p:txBody>
          <a:bodyPr/>
          <a:lstStyle/>
          <a:p>
            <a:r>
              <a:rPr lang="en-SG" dirty="0"/>
              <a:t>What are the similarities and differences with these findings?</a:t>
            </a:r>
          </a:p>
        </p:txBody>
      </p:sp>
    </p:spTree>
    <p:extLst>
      <p:ext uri="{BB962C8B-B14F-4D97-AF65-F5344CB8AC3E}">
        <p14:creationId xmlns:p14="http://schemas.microsoft.com/office/powerpoint/2010/main" val="2253874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35072-740E-A6E6-9277-12C0BB044D78}"/>
              </a:ext>
            </a:extLst>
          </p:cNvPr>
          <p:cNvSpPr>
            <a:spLocks noGrp="1"/>
          </p:cNvSpPr>
          <p:nvPr>
            <p:ph type="ctrTitle"/>
          </p:nvPr>
        </p:nvSpPr>
        <p:spPr/>
        <p:txBody>
          <a:bodyPr/>
          <a:lstStyle/>
          <a:p>
            <a:r>
              <a:rPr lang="en-SG" dirty="0"/>
              <a:t>Conclusion</a:t>
            </a:r>
          </a:p>
        </p:txBody>
      </p:sp>
      <p:sp>
        <p:nvSpPr>
          <p:cNvPr id="3" name="Subtitle 2">
            <a:extLst>
              <a:ext uri="{FF2B5EF4-FFF2-40B4-BE49-F238E27FC236}">
                <a16:creationId xmlns:a16="http://schemas.microsoft.com/office/drawing/2014/main" id="{EE158F54-65E2-703A-735D-6A8AD11D0484}"/>
              </a:ext>
            </a:extLst>
          </p:cNvPr>
          <p:cNvSpPr>
            <a:spLocks noGrp="1"/>
          </p:cNvSpPr>
          <p:nvPr>
            <p:ph type="subTitle" idx="1"/>
          </p:nvPr>
        </p:nvSpPr>
        <p:spPr/>
        <p:txBody>
          <a:bodyPr/>
          <a:lstStyle/>
          <a:p>
            <a:r>
              <a:rPr lang="en-SG" dirty="0"/>
              <a:t>Summing up: What was found, and what next?</a:t>
            </a:r>
          </a:p>
        </p:txBody>
      </p:sp>
    </p:spTree>
    <p:extLst>
      <p:ext uri="{BB962C8B-B14F-4D97-AF65-F5344CB8AC3E}">
        <p14:creationId xmlns:p14="http://schemas.microsoft.com/office/powerpoint/2010/main" val="612513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1026" name="Picture 2" descr="We are in the fight of our lives,' says UN chief at Cop27 climate summit –  video | Environment | The Guardian">
            <a:extLst>
              <a:ext uri="{FF2B5EF4-FFF2-40B4-BE49-F238E27FC236}">
                <a16:creationId xmlns:a16="http://schemas.microsoft.com/office/drawing/2014/main" id="{AD087F43-7311-A4F8-B3E4-C3B1AB01EFCE}"/>
              </a:ext>
            </a:extLst>
          </p:cNvPr>
          <p:cNvPicPr>
            <a:picLocks noChangeAspect="1" noChangeArrowheads="1"/>
          </p:cNvPicPr>
          <p:nvPr/>
        </p:nvPicPr>
        <p:blipFill rotWithShape="1">
          <a:blip r:embed="rId3">
            <a:alphaModFix amt="35000"/>
            <a:extLst>
              <a:ext uri="{28A0092B-C50C-407E-A947-70E740481C1C}">
                <a14:useLocalDpi xmlns:a14="http://schemas.microsoft.com/office/drawing/2010/main" val="0"/>
              </a:ext>
            </a:extLst>
          </a:blip>
          <a:srcRect t="2574"/>
          <a:stretch/>
        </p:blipFill>
        <p:spPr bwMode="auto">
          <a:xfrm>
            <a:off x="200024" y="190499"/>
            <a:ext cx="11801475" cy="6467475"/>
          </a:xfrm>
          <a:prstGeom prst="rect">
            <a:avLst/>
          </a:prstGeom>
          <a:noFill/>
          <a:extLst>
            <a:ext uri="{909E8E84-426E-40DD-AFC4-6F175D3DCCD1}">
              <a14:hiddenFill xmlns:a14="http://schemas.microsoft.com/office/drawing/2010/main">
                <a:solidFill>
                  <a:srgbClr val="FFFFFF"/>
                </a:solidFill>
              </a14:hiddenFill>
            </a:ext>
          </a:extLst>
        </p:spPr>
      </p:pic>
      <p:pic>
        <p:nvPicPr>
          <p:cNvPr id="2" name="Google Shape;105;p4">
            <a:extLst>
              <a:ext uri="{FF2B5EF4-FFF2-40B4-BE49-F238E27FC236}">
                <a16:creationId xmlns:a16="http://schemas.microsoft.com/office/drawing/2014/main" id="{F55CABAD-CF8A-C040-FD5D-7332C48BC778}"/>
              </a:ext>
            </a:extLst>
          </p:cNvPr>
          <p:cNvPicPr preferRelativeResize="0"/>
          <p:nvPr/>
        </p:nvPicPr>
        <p:blipFill>
          <a:blip r:embed="rId4">
            <a:alphaModFix/>
          </a:blip>
          <a:stretch>
            <a:fillRect/>
          </a:stretch>
        </p:blipFill>
        <p:spPr>
          <a:xfrm>
            <a:off x="743425" y="5930200"/>
            <a:ext cx="1637891" cy="674800"/>
          </a:xfrm>
          <a:prstGeom prst="rect">
            <a:avLst/>
          </a:prstGeom>
          <a:noFill/>
          <a:ln>
            <a:noFill/>
          </a:ln>
        </p:spPr>
      </p:pic>
      <p:grpSp>
        <p:nvGrpSpPr>
          <p:cNvPr id="3" name="Google Shape;106;p4">
            <a:extLst>
              <a:ext uri="{FF2B5EF4-FFF2-40B4-BE49-F238E27FC236}">
                <a16:creationId xmlns:a16="http://schemas.microsoft.com/office/drawing/2014/main" id="{174D2131-191C-BFCC-7872-C331E257AC41}"/>
              </a:ext>
            </a:extLst>
          </p:cNvPr>
          <p:cNvGrpSpPr/>
          <p:nvPr/>
        </p:nvGrpSpPr>
        <p:grpSpPr>
          <a:xfrm>
            <a:off x="304804" y="5982005"/>
            <a:ext cx="362786" cy="571188"/>
            <a:chOff x="-4341813" y="1827213"/>
            <a:chExt cx="466726" cy="671512"/>
          </a:xfrm>
        </p:grpSpPr>
        <p:sp>
          <p:nvSpPr>
            <p:cNvPr id="4" name="Google Shape;107;p4">
              <a:extLst>
                <a:ext uri="{FF2B5EF4-FFF2-40B4-BE49-F238E27FC236}">
                  <a16:creationId xmlns:a16="http://schemas.microsoft.com/office/drawing/2014/main" id="{3F16E45B-82CC-3A26-7127-31B89E6A2F67}"/>
                </a:ext>
              </a:extLst>
            </p:cNvPr>
            <p:cNvSpPr/>
            <p:nvPr/>
          </p:nvSpPr>
          <p:spPr>
            <a:xfrm>
              <a:off x="-4235450" y="1827213"/>
              <a:ext cx="58738" cy="73025"/>
            </a:xfrm>
            <a:custGeom>
              <a:avLst/>
              <a:gdLst/>
              <a:ahLst/>
              <a:cxnLst/>
              <a:rect l="l" t="t" r="r" b="b"/>
              <a:pathLst>
                <a:path w="25" h="32" extrusionOk="0">
                  <a:moveTo>
                    <a:pt x="7" y="18"/>
                  </a:moveTo>
                  <a:cubicBezTo>
                    <a:pt x="7" y="26"/>
                    <a:pt x="7" y="26"/>
                    <a:pt x="7" y="26"/>
                  </a:cubicBezTo>
                  <a:cubicBezTo>
                    <a:pt x="14" y="26"/>
                    <a:pt x="14" y="26"/>
                    <a:pt x="14" y="26"/>
                  </a:cubicBezTo>
                  <a:cubicBezTo>
                    <a:pt x="16" y="26"/>
                    <a:pt x="17" y="24"/>
                    <a:pt x="17" y="22"/>
                  </a:cubicBezTo>
                  <a:cubicBezTo>
                    <a:pt x="17" y="20"/>
                    <a:pt x="16" y="18"/>
                    <a:pt x="14" y="18"/>
                  </a:cubicBezTo>
                  <a:lnTo>
                    <a:pt x="7" y="18"/>
                  </a:lnTo>
                  <a:close/>
                  <a:moveTo>
                    <a:pt x="13" y="12"/>
                  </a:moveTo>
                  <a:cubicBezTo>
                    <a:pt x="15" y="12"/>
                    <a:pt x="16" y="11"/>
                    <a:pt x="16" y="9"/>
                  </a:cubicBezTo>
                  <a:cubicBezTo>
                    <a:pt x="16" y="7"/>
                    <a:pt x="15" y="6"/>
                    <a:pt x="13" y="6"/>
                  </a:cubicBezTo>
                  <a:cubicBezTo>
                    <a:pt x="7" y="6"/>
                    <a:pt x="7" y="6"/>
                    <a:pt x="7" y="6"/>
                  </a:cubicBezTo>
                  <a:cubicBezTo>
                    <a:pt x="7" y="12"/>
                    <a:pt x="7" y="12"/>
                    <a:pt x="7" y="12"/>
                  </a:cubicBezTo>
                  <a:lnTo>
                    <a:pt x="13" y="12"/>
                  </a:lnTo>
                  <a:close/>
                  <a:moveTo>
                    <a:pt x="19" y="15"/>
                  </a:moveTo>
                  <a:cubicBezTo>
                    <a:pt x="23" y="16"/>
                    <a:pt x="25" y="19"/>
                    <a:pt x="25" y="22"/>
                  </a:cubicBezTo>
                  <a:cubicBezTo>
                    <a:pt x="25" y="28"/>
                    <a:pt x="21" y="32"/>
                    <a:pt x="14" y="32"/>
                  </a:cubicBezTo>
                  <a:cubicBezTo>
                    <a:pt x="0" y="32"/>
                    <a:pt x="0" y="32"/>
                    <a:pt x="0" y="32"/>
                  </a:cubicBezTo>
                  <a:cubicBezTo>
                    <a:pt x="0" y="0"/>
                    <a:pt x="0" y="0"/>
                    <a:pt x="0" y="0"/>
                  </a:cubicBezTo>
                  <a:cubicBezTo>
                    <a:pt x="13" y="0"/>
                    <a:pt x="13" y="0"/>
                    <a:pt x="13" y="0"/>
                  </a:cubicBezTo>
                  <a:cubicBezTo>
                    <a:pt x="19" y="0"/>
                    <a:pt x="23" y="3"/>
                    <a:pt x="23" y="9"/>
                  </a:cubicBezTo>
                  <a:cubicBezTo>
                    <a:pt x="23" y="11"/>
                    <a:pt x="22" y="13"/>
                    <a:pt x="19" y="15"/>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5" name="Google Shape;108;p4">
              <a:extLst>
                <a:ext uri="{FF2B5EF4-FFF2-40B4-BE49-F238E27FC236}">
                  <a16:creationId xmlns:a16="http://schemas.microsoft.com/office/drawing/2014/main" id="{88340B05-0FC8-8AC1-79BA-C16CE3797118}"/>
                </a:ext>
              </a:extLst>
            </p:cNvPr>
            <p:cNvSpPr/>
            <p:nvPr/>
          </p:nvSpPr>
          <p:spPr>
            <a:xfrm>
              <a:off x="-4165600" y="1827213"/>
              <a:ext cx="49213" cy="73025"/>
            </a:xfrm>
            <a:custGeom>
              <a:avLst/>
              <a:gdLst/>
              <a:ahLst/>
              <a:cxnLst/>
              <a:rect l="l" t="t" r="r" b="b"/>
              <a:pathLst>
                <a:path w="31" h="46" extrusionOk="0">
                  <a:moveTo>
                    <a:pt x="0" y="0"/>
                  </a:moveTo>
                  <a:lnTo>
                    <a:pt x="0" y="46"/>
                  </a:lnTo>
                  <a:lnTo>
                    <a:pt x="31" y="46"/>
                  </a:lnTo>
                  <a:lnTo>
                    <a:pt x="31" y="38"/>
                  </a:lnTo>
                  <a:lnTo>
                    <a:pt x="10" y="38"/>
                  </a:lnTo>
                  <a:lnTo>
                    <a:pt x="10" y="27"/>
                  </a:lnTo>
                  <a:lnTo>
                    <a:pt x="28" y="27"/>
                  </a:lnTo>
                  <a:lnTo>
                    <a:pt x="28" y="19"/>
                  </a:lnTo>
                  <a:lnTo>
                    <a:pt x="10" y="19"/>
                  </a:lnTo>
                  <a:lnTo>
                    <a:pt x="10" y="8"/>
                  </a:lnTo>
                  <a:lnTo>
                    <a:pt x="31" y="8"/>
                  </a:lnTo>
                  <a:lnTo>
                    <a:pt x="31" y="0"/>
                  </a:ln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6" name="Google Shape;109;p4">
              <a:extLst>
                <a:ext uri="{FF2B5EF4-FFF2-40B4-BE49-F238E27FC236}">
                  <a16:creationId xmlns:a16="http://schemas.microsoft.com/office/drawing/2014/main" id="{13F0D879-EA05-8FB9-3957-7BF5E9B3B126}"/>
                </a:ext>
              </a:extLst>
            </p:cNvPr>
            <p:cNvSpPr/>
            <p:nvPr/>
          </p:nvSpPr>
          <p:spPr>
            <a:xfrm>
              <a:off x="-4100513" y="1827213"/>
              <a:ext cx="55563" cy="73025"/>
            </a:xfrm>
            <a:custGeom>
              <a:avLst/>
              <a:gdLst/>
              <a:ahLst/>
              <a:cxnLst/>
              <a:rect l="l" t="t" r="r" b="b"/>
              <a:pathLst>
                <a:path w="24" h="32" extrusionOk="0">
                  <a:moveTo>
                    <a:pt x="7" y="6"/>
                  </a:moveTo>
                  <a:cubicBezTo>
                    <a:pt x="7" y="15"/>
                    <a:pt x="7" y="15"/>
                    <a:pt x="7" y="15"/>
                  </a:cubicBezTo>
                  <a:cubicBezTo>
                    <a:pt x="13" y="15"/>
                    <a:pt x="13" y="15"/>
                    <a:pt x="13" y="15"/>
                  </a:cubicBezTo>
                  <a:cubicBezTo>
                    <a:pt x="15" y="15"/>
                    <a:pt x="17" y="12"/>
                    <a:pt x="17" y="10"/>
                  </a:cubicBezTo>
                  <a:cubicBezTo>
                    <a:pt x="17" y="8"/>
                    <a:pt x="15" y="6"/>
                    <a:pt x="13" y="6"/>
                  </a:cubicBezTo>
                  <a:lnTo>
                    <a:pt x="7" y="6"/>
                  </a:lnTo>
                  <a:close/>
                  <a:moveTo>
                    <a:pt x="24" y="32"/>
                  </a:moveTo>
                  <a:cubicBezTo>
                    <a:pt x="15" y="32"/>
                    <a:pt x="15" y="32"/>
                    <a:pt x="15" y="32"/>
                  </a:cubicBezTo>
                  <a:cubicBezTo>
                    <a:pt x="8" y="21"/>
                    <a:pt x="8" y="21"/>
                    <a:pt x="8" y="21"/>
                  </a:cubicBezTo>
                  <a:cubicBezTo>
                    <a:pt x="7" y="21"/>
                    <a:pt x="7" y="21"/>
                    <a:pt x="7" y="21"/>
                  </a:cubicBezTo>
                  <a:cubicBezTo>
                    <a:pt x="7" y="32"/>
                    <a:pt x="7" y="32"/>
                    <a:pt x="7" y="32"/>
                  </a:cubicBezTo>
                  <a:cubicBezTo>
                    <a:pt x="0" y="32"/>
                    <a:pt x="0" y="32"/>
                    <a:pt x="0" y="32"/>
                  </a:cubicBezTo>
                  <a:cubicBezTo>
                    <a:pt x="0" y="0"/>
                    <a:pt x="0" y="0"/>
                    <a:pt x="0" y="0"/>
                  </a:cubicBezTo>
                  <a:cubicBezTo>
                    <a:pt x="13" y="0"/>
                    <a:pt x="13" y="0"/>
                    <a:pt x="13" y="0"/>
                  </a:cubicBezTo>
                  <a:cubicBezTo>
                    <a:pt x="20" y="0"/>
                    <a:pt x="24" y="5"/>
                    <a:pt x="24" y="10"/>
                  </a:cubicBezTo>
                  <a:cubicBezTo>
                    <a:pt x="24" y="15"/>
                    <a:pt x="21" y="19"/>
                    <a:pt x="16" y="21"/>
                  </a:cubicBezTo>
                  <a:lnTo>
                    <a:pt x="24" y="3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7" name="Google Shape;110;p4">
              <a:extLst>
                <a:ext uri="{FF2B5EF4-FFF2-40B4-BE49-F238E27FC236}">
                  <a16:creationId xmlns:a16="http://schemas.microsoft.com/office/drawing/2014/main" id="{2B973C1C-761E-10B8-4D08-B55AF6F8555A}"/>
                </a:ext>
              </a:extLst>
            </p:cNvPr>
            <p:cNvSpPr/>
            <p:nvPr/>
          </p:nvSpPr>
          <p:spPr>
            <a:xfrm>
              <a:off x="-4030663" y="1827213"/>
              <a:ext cx="44450" cy="73025"/>
            </a:xfrm>
            <a:custGeom>
              <a:avLst/>
              <a:gdLst/>
              <a:ahLst/>
              <a:cxnLst/>
              <a:rect l="l" t="t" r="r" b="b"/>
              <a:pathLst>
                <a:path w="28" h="46" extrusionOk="0">
                  <a:moveTo>
                    <a:pt x="0" y="0"/>
                  </a:moveTo>
                  <a:lnTo>
                    <a:pt x="0" y="46"/>
                  </a:lnTo>
                  <a:lnTo>
                    <a:pt x="28" y="46"/>
                  </a:lnTo>
                  <a:lnTo>
                    <a:pt x="28" y="38"/>
                  </a:lnTo>
                  <a:lnTo>
                    <a:pt x="10" y="38"/>
                  </a:lnTo>
                  <a:lnTo>
                    <a:pt x="10" y="0"/>
                  </a:ln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8" name="Google Shape;111;p4">
              <a:extLst>
                <a:ext uri="{FF2B5EF4-FFF2-40B4-BE49-F238E27FC236}">
                  <a16:creationId xmlns:a16="http://schemas.microsoft.com/office/drawing/2014/main" id="{5FA4A298-7BE5-89AD-BB7B-2F5866B4E150}"/>
                </a:ext>
              </a:extLst>
            </p:cNvPr>
            <p:cNvSpPr txBox="1"/>
            <p:nvPr/>
          </p:nvSpPr>
          <p:spPr>
            <a:xfrm>
              <a:off x="-3975296" y="1827213"/>
              <a:ext cx="17700" cy="729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9" name="Google Shape;112;p4">
              <a:extLst>
                <a:ext uri="{FF2B5EF4-FFF2-40B4-BE49-F238E27FC236}">
                  <a16:creationId xmlns:a16="http://schemas.microsoft.com/office/drawing/2014/main" id="{F8E8EF24-FDE0-818E-03DE-52EF4A361AD6}"/>
                </a:ext>
              </a:extLst>
            </p:cNvPr>
            <p:cNvSpPr/>
            <p:nvPr/>
          </p:nvSpPr>
          <p:spPr>
            <a:xfrm>
              <a:off x="-3940175" y="1827213"/>
              <a:ext cx="57150" cy="73025"/>
            </a:xfrm>
            <a:custGeom>
              <a:avLst/>
              <a:gdLst/>
              <a:ahLst/>
              <a:cxnLst/>
              <a:rect l="l" t="t" r="r" b="b"/>
              <a:pathLst>
                <a:path w="36" h="46" extrusionOk="0">
                  <a:moveTo>
                    <a:pt x="25" y="0"/>
                  </a:moveTo>
                  <a:lnTo>
                    <a:pt x="25" y="27"/>
                  </a:lnTo>
                  <a:lnTo>
                    <a:pt x="9" y="0"/>
                  </a:lnTo>
                  <a:lnTo>
                    <a:pt x="0" y="0"/>
                  </a:lnTo>
                  <a:lnTo>
                    <a:pt x="0" y="46"/>
                  </a:lnTo>
                  <a:lnTo>
                    <a:pt x="9" y="46"/>
                  </a:lnTo>
                  <a:lnTo>
                    <a:pt x="9" y="17"/>
                  </a:lnTo>
                  <a:lnTo>
                    <a:pt x="27" y="46"/>
                  </a:lnTo>
                  <a:lnTo>
                    <a:pt x="36" y="46"/>
                  </a:lnTo>
                  <a:lnTo>
                    <a:pt x="36" y="0"/>
                  </a:lnTo>
                  <a:lnTo>
                    <a:pt x="25"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0" name="Google Shape;113;p4">
              <a:extLst>
                <a:ext uri="{FF2B5EF4-FFF2-40B4-BE49-F238E27FC236}">
                  <a16:creationId xmlns:a16="http://schemas.microsoft.com/office/drawing/2014/main" id="{E36D62A8-E850-FBC7-51F7-C09398B2377C}"/>
                </a:ext>
              </a:extLst>
            </p:cNvPr>
            <p:cNvSpPr/>
            <p:nvPr/>
          </p:nvSpPr>
          <p:spPr>
            <a:xfrm>
              <a:off x="-4319588" y="1944688"/>
              <a:ext cx="44450" cy="74613"/>
            </a:xfrm>
            <a:custGeom>
              <a:avLst/>
              <a:gdLst/>
              <a:ahLst/>
              <a:cxnLst/>
              <a:rect l="l" t="t" r="r" b="b"/>
              <a:pathLst>
                <a:path w="28" h="47" extrusionOk="0">
                  <a:moveTo>
                    <a:pt x="0" y="0"/>
                  </a:moveTo>
                  <a:lnTo>
                    <a:pt x="11" y="0"/>
                  </a:lnTo>
                  <a:lnTo>
                    <a:pt x="11" y="38"/>
                  </a:lnTo>
                  <a:lnTo>
                    <a:pt x="28" y="38"/>
                  </a:lnTo>
                  <a:lnTo>
                    <a:pt x="28" y="47"/>
                  </a:lnTo>
                  <a:lnTo>
                    <a:pt x="0" y="47"/>
                  </a:ln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1" name="Google Shape;114;p4">
              <a:extLst>
                <a:ext uri="{FF2B5EF4-FFF2-40B4-BE49-F238E27FC236}">
                  <a16:creationId xmlns:a16="http://schemas.microsoft.com/office/drawing/2014/main" id="{F358A76A-37B3-FDDC-C912-ECD96151E213}"/>
                </a:ext>
              </a:extLst>
            </p:cNvPr>
            <p:cNvSpPr/>
            <p:nvPr/>
          </p:nvSpPr>
          <p:spPr>
            <a:xfrm>
              <a:off x="-4270375" y="1943100"/>
              <a:ext cx="77788" cy="79375"/>
            </a:xfrm>
            <a:custGeom>
              <a:avLst/>
              <a:gdLst/>
              <a:ahLst/>
              <a:cxnLst/>
              <a:rect l="l" t="t" r="r" b="b"/>
              <a:pathLst>
                <a:path w="33" h="34" extrusionOk="0">
                  <a:moveTo>
                    <a:pt x="17" y="27"/>
                  </a:moveTo>
                  <a:cubicBezTo>
                    <a:pt x="22" y="27"/>
                    <a:pt x="26" y="23"/>
                    <a:pt x="26" y="17"/>
                  </a:cubicBezTo>
                  <a:cubicBezTo>
                    <a:pt x="26" y="12"/>
                    <a:pt x="22" y="7"/>
                    <a:pt x="17" y="7"/>
                  </a:cubicBezTo>
                  <a:cubicBezTo>
                    <a:pt x="11" y="7"/>
                    <a:pt x="7" y="12"/>
                    <a:pt x="7" y="17"/>
                  </a:cubicBezTo>
                  <a:cubicBezTo>
                    <a:pt x="7" y="23"/>
                    <a:pt x="11" y="27"/>
                    <a:pt x="17" y="27"/>
                  </a:cubicBezTo>
                  <a:moveTo>
                    <a:pt x="17" y="0"/>
                  </a:moveTo>
                  <a:cubicBezTo>
                    <a:pt x="26" y="0"/>
                    <a:pt x="33" y="8"/>
                    <a:pt x="33" y="17"/>
                  </a:cubicBezTo>
                  <a:cubicBezTo>
                    <a:pt x="33" y="26"/>
                    <a:pt x="26" y="34"/>
                    <a:pt x="17" y="34"/>
                  </a:cubicBezTo>
                  <a:cubicBezTo>
                    <a:pt x="8" y="34"/>
                    <a:pt x="0" y="26"/>
                    <a:pt x="0" y="17"/>
                  </a:cubicBezTo>
                  <a:cubicBezTo>
                    <a:pt x="0" y="8"/>
                    <a:pt x="8" y="0"/>
                    <a:pt x="17"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2" name="Google Shape;115;p4">
              <a:extLst>
                <a:ext uri="{FF2B5EF4-FFF2-40B4-BE49-F238E27FC236}">
                  <a16:creationId xmlns:a16="http://schemas.microsoft.com/office/drawing/2014/main" id="{C1DB8957-D794-4F25-0B60-6876306DF262}"/>
                </a:ext>
              </a:extLst>
            </p:cNvPr>
            <p:cNvSpPr/>
            <p:nvPr/>
          </p:nvSpPr>
          <p:spPr>
            <a:xfrm>
              <a:off x="-4179888" y="1944688"/>
              <a:ext cx="58738" cy="74613"/>
            </a:xfrm>
            <a:custGeom>
              <a:avLst/>
              <a:gdLst/>
              <a:ahLst/>
              <a:cxnLst/>
              <a:rect l="l" t="t" r="r" b="b"/>
              <a:pathLst>
                <a:path w="37" h="47" extrusionOk="0">
                  <a:moveTo>
                    <a:pt x="37" y="47"/>
                  </a:moveTo>
                  <a:lnTo>
                    <a:pt x="27" y="47"/>
                  </a:lnTo>
                  <a:lnTo>
                    <a:pt x="11" y="19"/>
                  </a:lnTo>
                  <a:lnTo>
                    <a:pt x="11" y="47"/>
                  </a:lnTo>
                  <a:lnTo>
                    <a:pt x="0" y="47"/>
                  </a:lnTo>
                  <a:lnTo>
                    <a:pt x="0" y="0"/>
                  </a:lnTo>
                  <a:lnTo>
                    <a:pt x="9" y="0"/>
                  </a:lnTo>
                  <a:lnTo>
                    <a:pt x="27" y="28"/>
                  </a:lnTo>
                  <a:lnTo>
                    <a:pt x="27" y="0"/>
                  </a:lnTo>
                  <a:lnTo>
                    <a:pt x="37" y="0"/>
                  </a:lnTo>
                  <a:lnTo>
                    <a:pt x="37" y="4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3" name="Google Shape;116;p4">
              <a:extLst>
                <a:ext uri="{FF2B5EF4-FFF2-40B4-BE49-F238E27FC236}">
                  <a16:creationId xmlns:a16="http://schemas.microsoft.com/office/drawing/2014/main" id="{1D323FA3-5CCB-AD56-10F1-058F39796EDB}"/>
                </a:ext>
              </a:extLst>
            </p:cNvPr>
            <p:cNvSpPr/>
            <p:nvPr/>
          </p:nvSpPr>
          <p:spPr>
            <a:xfrm>
              <a:off x="-4105275" y="1944688"/>
              <a:ext cx="65088" cy="74613"/>
            </a:xfrm>
            <a:custGeom>
              <a:avLst/>
              <a:gdLst/>
              <a:ahLst/>
              <a:cxnLst/>
              <a:rect l="l" t="t" r="r" b="b"/>
              <a:pathLst>
                <a:path w="28" h="32" extrusionOk="0">
                  <a:moveTo>
                    <a:pt x="7" y="26"/>
                  </a:moveTo>
                  <a:cubicBezTo>
                    <a:pt x="13" y="26"/>
                    <a:pt x="13" y="26"/>
                    <a:pt x="13" y="26"/>
                  </a:cubicBezTo>
                  <a:cubicBezTo>
                    <a:pt x="18" y="26"/>
                    <a:pt x="21" y="21"/>
                    <a:pt x="21" y="16"/>
                  </a:cubicBezTo>
                  <a:cubicBezTo>
                    <a:pt x="21" y="11"/>
                    <a:pt x="18" y="6"/>
                    <a:pt x="13" y="6"/>
                  </a:cubicBezTo>
                  <a:cubicBezTo>
                    <a:pt x="7" y="6"/>
                    <a:pt x="7" y="6"/>
                    <a:pt x="7" y="6"/>
                  </a:cubicBezTo>
                  <a:lnTo>
                    <a:pt x="7" y="26"/>
                  </a:lnTo>
                  <a:close/>
                  <a:moveTo>
                    <a:pt x="0" y="32"/>
                  </a:moveTo>
                  <a:cubicBezTo>
                    <a:pt x="0" y="0"/>
                    <a:pt x="0" y="0"/>
                    <a:pt x="0" y="0"/>
                  </a:cubicBezTo>
                  <a:cubicBezTo>
                    <a:pt x="13" y="0"/>
                    <a:pt x="13" y="0"/>
                    <a:pt x="13" y="0"/>
                  </a:cubicBezTo>
                  <a:cubicBezTo>
                    <a:pt x="22" y="0"/>
                    <a:pt x="28" y="7"/>
                    <a:pt x="28" y="16"/>
                  </a:cubicBezTo>
                  <a:cubicBezTo>
                    <a:pt x="28" y="25"/>
                    <a:pt x="22" y="32"/>
                    <a:pt x="13" y="32"/>
                  </a:cubicBezTo>
                  <a:lnTo>
                    <a:pt x="0" y="3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4" name="Google Shape;117;p4">
              <a:extLst>
                <a:ext uri="{FF2B5EF4-FFF2-40B4-BE49-F238E27FC236}">
                  <a16:creationId xmlns:a16="http://schemas.microsoft.com/office/drawing/2014/main" id="{D9C81374-E2DC-2E86-EF91-8953B62B3D61}"/>
                </a:ext>
              </a:extLst>
            </p:cNvPr>
            <p:cNvSpPr/>
            <p:nvPr/>
          </p:nvSpPr>
          <p:spPr>
            <a:xfrm>
              <a:off x="-4030663" y="1943100"/>
              <a:ext cx="77788" cy="79375"/>
            </a:xfrm>
            <a:custGeom>
              <a:avLst/>
              <a:gdLst/>
              <a:ahLst/>
              <a:cxnLst/>
              <a:rect l="l" t="t" r="r" b="b"/>
              <a:pathLst>
                <a:path w="33" h="34" extrusionOk="0">
                  <a:moveTo>
                    <a:pt x="16" y="27"/>
                  </a:moveTo>
                  <a:cubicBezTo>
                    <a:pt x="22" y="27"/>
                    <a:pt x="26" y="23"/>
                    <a:pt x="26" y="17"/>
                  </a:cubicBezTo>
                  <a:cubicBezTo>
                    <a:pt x="26" y="12"/>
                    <a:pt x="22" y="7"/>
                    <a:pt x="16" y="7"/>
                  </a:cubicBezTo>
                  <a:cubicBezTo>
                    <a:pt x="11" y="7"/>
                    <a:pt x="7" y="12"/>
                    <a:pt x="7" y="17"/>
                  </a:cubicBezTo>
                  <a:cubicBezTo>
                    <a:pt x="7" y="23"/>
                    <a:pt x="11" y="27"/>
                    <a:pt x="16" y="27"/>
                  </a:cubicBezTo>
                  <a:moveTo>
                    <a:pt x="16" y="0"/>
                  </a:moveTo>
                  <a:cubicBezTo>
                    <a:pt x="25" y="0"/>
                    <a:pt x="33" y="8"/>
                    <a:pt x="33" y="17"/>
                  </a:cubicBezTo>
                  <a:cubicBezTo>
                    <a:pt x="33" y="26"/>
                    <a:pt x="25" y="34"/>
                    <a:pt x="16" y="34"/>
                  </a:cubicBezTo>
                  <a:cubicBezTo>
                    <a:pt x="7" y="34"/>
                    <a:pt x="0" y="26"/>
                    <a:pt x="0" y="17"/>
                  </a:cubicBezTo>
                  <a:cubicBezTo>
                    <a:pt x="0" y="8"/>
                    <a:pt x="7" y="0"/>
                    <a:pt x="16"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5" name="Google Shape;118;p4">
              <a:extLst>
                <a:ext uri="{FF2B5EF4-FFF2-40B4-BE49-F238E27FC236}">
                  <a16:creationId xmlns:a16="http://schemas.microsoft.com/office/drawing/2014/main" id="{910D90AC-9B08-05C7-BB2C-C39659866249}"/>
                </a:ext>
              </a:extLst>
            </p:cNvPr>
            <p:cNvSpPr/>
            <p:nvPr/>
          </p:nvSpPr>
          <p:spPr>
            <a:xfrm>
              <a:off x="-3940175" y="1944688"/>
              <a:ext cx="57150" cy="74613"/>
            </a:xfrm>
            <a:custGeom>
              <a:avLst/>
              <a:gdLst/>
              <a:ahLst/>
              <a:cxnLst/>
              <a:rect l="l" t="t" r="r" b="b"/>
              <a:pathLst>
                <a:path w="36" h="47" extrusionOk="0">
                  <a:moveTo>
                    <a:pt x="36" y="47"/>
                  </a:moveTo>
                  <a:lnTo>
                    <a:pt x="27" y="47"/>
                  </a:lnTo>
                  <a:lnTo>
                    <a:pt x="9" y="19"/>
                  </a:lnTo>
                  <a:lnTo>
                    <a:pt x="9" y="47"/>
                  </a:lnTo>
                  <a:lnTo>
                    <a:pt x="0" y="47"/>
                  </a:lnTo>
                  <a:lnTo>
                    <a:pt x="0" y="0"/>
                  </a:lnTo>
                  <a:lnTo>
                    <a:pt x="9" y="0"/>
                  </a:lnTo>
                  <a:lnTo>
                    <a:pt x="25" y="28"/>
                  </a:lnTo>
                  <a:lnTo>
                    <a:pt x="25" y="0"/>
                  </a:lnTo>
                  <a:lnTo>
                    <a:pt x="36" y="0"/>
                  </a:lnTo>
                  <a:lnTo>
                    <a:pt x="36" y="4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6" name="Google Shape;119;p4">
              <a:extLst>
                <a:ext uri="{FF2B5EF4-FFF2-40B4-BE49-F238E27FC236}">
                  <a16:creationId xmlns:a16="http://schemas.microsoft.com/office/drawing/2014/main" id="{D7DAFBE6-B9ED-3958-03D5-EA528ECC4232}"/>
                </a:ext>
              </a:extLst>
            </p:cNvPr>
            <p:cNvSpPr/>
            <p:nvPr/>
          </p:nvSpPr>
          <p:spPr>
            <a:xfrm>
              <a:off x="-4302125" y="2063750"/>
              <a:ext cx="90488" cy="76200"/>
            </a:xfrm>
            <a:custGeom>
              <a:avLst/>
              <a:gdLst/>
              <a:ahLst/>
              <a:cxnLst/>
              <a:rect l="l" t="t" r="r" b="b"/>
              <a:pathLst>
                <a:path w="57" h="48" extrusionOk="0">
                  <a:moveTo>
                    <a:pt x="42" y="0"/>
                  </a:moveTo>
                  <a:lnTo>
                    <a:pt x="51" y="0"/>
                  </a:lnTo>
                  <a:lnTo>
                    <a:pt x="57" y="48"/>
                  </a:lnTo>
                  <a:lnTo>
                    <a:pt x="47" y="48"/>
                  </a:lnTo>
                  <a:lnTo>
                    <a:pt x="44" y="19"/>
                  </a:lnTo>
                  <a:lnTo>
                    <a:pt x="32" y="43"/>
                  </a:lnTo>
                  <a:lnTo>
                    <a:pt x="25" y="43"/>
                  </a:lnTo>
                  <a:lnTo>
                    <a:pt x="13" y="19"/>
                  </a:lnTo>
                  <a:lnTo>
                    <a:pt x="10" y="48"/>
                  </a:lnTo>
                  <a:lnTo>
                    <a:pt x="0" y="48"/>
                  </a:lnTo>
                  <a:lnTo>
                    <a:pt x="5" y="0"/>
                  </a:lnTo>
                  <a:lnTo>
                    <a:pt x="14" y="0"/>
                  </a:lnTo>
                  <a:lnTo>
                    <a:pt x="29" y="31"/>
                  </a:lnTo>
                  <a:lnTo>
                    <a:pt x="4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7" name="Google Shape;120;p4">
              <a:extLst>
                <a:ext uri="{FF2B5EF4-FFF2-40B4-BE49-F238E27FC236}">
                  <a16:creationId xmlns:a16="http://schemas.microsoft.com/office/drawing/2014/main" id="{D641082F-2386-CF8C-C4AE-81AC67F291DC}"/>
                </a:ext>
              </a:extLst>
            </p:cNvPr>
            <p:cNvSpPr/>
            <p:nvPr/>
          </p:nvSpPr>
          <p:spPr>
            <a:xfrm>
              <a:off x="-4206875" y="2063750"/>
              <a:ext cx="71438" cy="76200"/>
            </a:xfrm>
            <a:custGeom>
              <a:avLst/>
              <a:gdLst/>
              <a:ahLst/>
              <a:cxnLst/>
              <a:rect l="l" t="t" r="r" b="b"/>
              <a:pathLst>
                <a:path w="45" h="48" extrusionOk="0">
                  <a:moveTo>
                    <a:pt x="28" y="28"/>
                  </a:moveTo>
                  <a:lnTo>
                    <a:pt x="23" y="10"/>
                  </a:lnTo>
                  <a:lnTo>
                    <a:pt x="17" y="28"/>
                  </a:lnTo>
                  <a:lnTo>
                    <a:pt x="28" y="28"/>
                  </a:lnTo>
                  <a:close/>
                  <a:moveTo>
                    <a:pt x="14" y="37"/>
                  </a:moveTo>
                  <a:lnTo>
                    <a:pt x="10" y="48"/>
                  </a:lnTo>
                  <a:lnTo>
                    <a:pt x="0" y="48"/>
                  </a:lnTo>
                  <a:lnTo>
                    <a:pt x="17" y="0"/>
                  </a:lnTo>
                  <a:lnTo>
                    <a:pt x="28" y="0"/>
                  </a:lnTo>
                  <a:lnTo>
                    <a:pt x="45" y="48"/>
                  </a:lnTo>
                  <a:lnTo>
                    <a:pt x="35" y="48"/>
                  </a:lnTo>
                  <a:lnTo>
                    <a:pt x="31" y="37"/>
                  </a:lnTo>
                  <a:lnTo>
                    <a:pt x="14" y="3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8" name="Google Shape;121;p4">
              <a:extLst>
                <a:ext uri="{FF2B5EF4-FFF2-40B4-BE49-F238E27FC236}">
                  <a16:creationId xmlns:a16="http://schemas.microsoft.com/office/drawing/2014/main" id="{3AB806E2-9498-7BAA-FA6D-D4A96DF754F8}"/>
                </a:ext>
              </a:extLst>
            </p:cNvPr>
            <p:cNvSpPr/>
            <p:nvPr/>
          </p:nvSpPr>
          <p:spPr>
            <a:xfrm>
              <a:off x="-4125913" y="2063750"/>
              <a:ext cx="65088" cy="76200"/>
            </a:xfrm>
            <a:custGeom>
              <a:avLst/>
              <a:gdLst/>
              <a:ahLst/>
              <a:cxnLst/>
              <a:rect l="l" t="t" r="r" b="b"/>
              <a:pathLst>
                <a:path w="28" h="33" extrusionOk="0">
                  <a:moveTo>
                    <a:pt x="7" y="26"/>
                  </a:moveTo>
                  <a:cubicBezTo>
                    <a:pt x="13" y="26"/>
                    <a:pt x="13" y="26"/>
                    <a:pt x="13" y="26"/>
                  </a:cubicBezTo>
                  <a:cubicBezTo>
                    <a:pt x="18" y="26"/>
                    <a:pt x="21" y="22"/>
                    <a:pt x="21" y="16"/>
                  </a:cubicBezTo>
                  <a:cubicBezTo>
                    <a:pt x="21" y="11"/>
                    <a:pt x="18" y="6"/>
                    <a:pt x="13" y="6"/>
                  </a:cubicBezTo>
                  <a:cubicBezTo>
                    <a:pt x="7" y="6"/>
                    <a:pt x="7" y="6"/>
                    <a:pt x="7" y="6"/>
                  </a:cubicBezTo>
                  <a:lnTo>
                    <a:pt x="7" y="26"/>
                  </a:lnTo>
                  <a:close/>
                  <a:moveTo>
                    <a:pt x="0" y="33"/>
                  </a:moveTo>
                  <a:cubicBezTo>
                    <a:pt x="0" y="0"/>
                    <a:pt x="0" y="0"/>
                    <a:pt x="0" y="0"/>
                  </a:cubicBezTo>
                  <a:cubicBezTo>
                    <a:pt x="13" y="0"/>
                    <a:pt x="13" y="0"/>
                    <a:pt x="13" y="0"/>
                  </a:cubicBezTo>
                  <a:cubicBezTo>
                    <a:pt x="22" y="0"/>
                    <a:pt x="28" y="7"/>
                    <a:pt x="28" y="16"/>
                  </a:cubicBezTo>
                  <a:cubicBezTo>
                    <a:pt x="28" y="26"/>
                    <a:pt x="22" y="33"/>
                    <a:pt x="13" y="33"/>
                  </a:cubicBezTo>
                  <a:lnTo>
                    <a:pt x="0" y="3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9" name="Google Shape;122;p4">
              <a:extLst>
                <a:ext uri="{FF2B5EF4-FFF2-40B4-BE49-F238E27FC236}">
                  <a16:creationId xmlns:a16="http://schemas.microsoft.com/office/drawing/2014/main" id="{5C98C50B-DB04-952B-65D7-6666A7227C23}"/>
                </a:ext>
              </a:extLst>
            </p:cNvPr>
            <p:cNvSpPr/>
            <p:nvPr/>
          </p:nvSpPr>
          <p:spPr>
            <a:xfrm>
              <a:off x="-4046538" y="2063750"/>
              <a:ext cx="55563" cy="76200"/>
            </a:xfrm>
            <a:custGeom>
              <a:avLst/>
              <a:gdLst/>
              <a:ahLst/>
              <a:cxnLst/>
              <a:rect l="l" t="t" r="r" b="b"/>
              <a:pathLst>
                <a:path w="24" h="33" extrusionOk="0">
                  <a:moveTo>
                    <a:pt x="6" y="6"/>
                  </a:moveTo>
                  <a:cubicBezTo>
                    <a:pt x="6" y="15"/>
                    <a:pt x="6" y="15"/>
                    <a:pt x="6" y="15"/>
                  </a:cubicBezTo>
                  <a:cubicBezTo>
                    <a:pt x="12" y="15"/>
                    <a:pt x="12" y="15"/>
                    <a:pt x="12" y="15"/>
                  </a:cubicBezTo>
                  <a:cubicBezTo>
                    <a:pt x="15" y="15"/>
                    <a:pt x="16" y="13"/>
                    <a:pt x="16" y="11"/>
                  </a:cubicBezTo>
                  <a:cubicBezTo>
                    <a:pt x="16" y="9"/>
                    <a:pt x="15" y="6"/>
                    <a:pt x="13" y="6"/>
                  </a:cubicBezTo>
                  <a:lnTo>
                    <a:pt x="6" y="6"/>
                  </a:lnTo>
                  <a:close/>
                  <a:moveTo>
                    <a:pt x="24" y="33"/>
                  </a:moveTo>
                  <a:cubicBezTo>
                    <a:pt x="15" y="33"/>
                    <a:pt x="15" y="33"/>
                    <a:pt x="15" y="33"/>
                  </a:cubicBezTo>
                  <a:cubicBezTo>
                    <a:pt x="8" y="21"/>
                    <a:pt x="8" y="21"/>
                    <a:pt x="8" y="21"/>
                  </a:cubicBezTo>
                  <a:cubicBezTo>
                    <a:pt x="6" y="21"/>
                    <a:pt x="6" y="21"/>
                    <a:pt x="6" y="21"/>
                  </a:cubicBezTo>
                  <a:cubicBezTo>
                    <a:pt x="6" y="33"/>
                    <a:pt x="6" y="33"/>
                    <a:pt x="6" y="33"/>
                  </a:cubicBezTo>
                  <a:cubicBezTo>
                    <a:pt x="0" y="33"/>
                    <a:pt x="0" y="33"/>
                    <a:pt x="0" y="33"/>
                  </a:cubicBezTo>
                  <a:cubicBezTo>
                    <a:pt x="0" y="0"/>
                    <a:pt x="0" y="0"/>
                    <a:pt x="0" y="0"/>
                  </a:cubicBezTo>
                  <a:cubicBezTo>
                    <a:pt x="13" y="0"/>
                    <a:pt x="13" y="0"/>
                    <a:pt x="13" y="0"/>
                  </a:cubicBezTo>
                  <a:cubicBezTo>
                    <a:pt x="20" y="0"/>
                    <a:pt x="24" y="5"/>
                    <a:pt x="24" y="11"/>
                  </a:cubicBezTo>
                  <a:cubicBezTo>
                    <a:pt x="24" y="15"/>
                    <a:pt x="21" y="20"/>
                    <a:pt x="16" y="21"/>
                  </a:cubicBezTo>
                  <a:lnTo>
                    <a:pt x="24" y="3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0" name="Google Shape;123;p4">
              <a:extLst>
                <a:ext uri="{FF2B5EF4-FFF2-40B4-BE49-F238E27FC236}">
                  <a16:creationId xmlns:a16="http://schemas.microsoft.com/office/drawing/2014/main" id="{9B8ECF03-5F1B-8DE1-962E-B29D555489E4}"/>
                </a:ext>
              </a:extLst>
            </p:cNvPr>
            <p:cNvSpPr txBox="1"/>
            <p:nvPr/>
          </p:nvSpPr>
          <p:spPr>
            <a:xfrm>
              <a:off x="-3976669" y="2063893"/>
              <a:ext cx="16500" cy="75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1" name="Google Shape;124;p4">
              <a:extLst>
                <a:ext uri="{FF2B5EF4-FFF2-40B4-BE49-F238E27FC236}">
                  <a16:creationId xmlns:a16="http://schemas.microsoft.com/office/drawing/2014/main" id="{DCA5D632-B603-275F-5737-B3911E7BF9B1}"/>
                </a:ext>
              </a:extLst>
            </p:cNvPr>
            <p:cNvSpPr/>
            <p:nvPr/>
          </p:nvSpPr>
          <p:spPr>
            <a:xfrm>
              <a:off x="-3944938" y="2063750"/>
              <a:ext cx="65088" cy="76200"/>
            </a:xfrm>
            <a:custGeom>
              <a:avLst/>
              <a:gdLst/>
              <a:ahLst/>
              <a:cxnLst/>
              <a:rect l="l" t="t" r="r" b="b"/>
              <a:pathLst>
                <a:path w="28" h="33" extrusionOk="0">
                  <a:moveTo>
                    <a:pt x="7" y="26"/>
                  </a:moveTo>
                  <a:cubicBezTo>
                    <a:pt x="13" y="26"/>
                    <a:pt x="13" y="26"/>
                    <a:pt x="13" y="26"/>
                  </a:cubicBezTo>
                  <a:cubicBezTo>
                    <a:pt x="18" y="26"/>
                    <a:pt x="21" y="22"/>
                    <a:pt x="21" y="16"/>
                  </a:cubicBezTo>
                  <a:cubicBezTo>
                    <a:pt x="21" y="11"/>
                    <a:pt x="18" y="6"/>
                    <a:pt x="13" y="6"/>
                  </a:cubicBezTo>
                  <a:cubicBezTo>
                    <a:pt x="7" y="6"/>
                    <a:pt x="7" y="6"/>
                    <a:pt x="7" y="6"/>
                  </a:cubicBezTo>
                  <a:lnTo>
                    <a:pt x="7" y="26"/>
                  </a:lnTo>
                  <a:close/>
                  <a:moveTo>
                    <a:pt x="0" y="33"/>
                  </a:moveTo>
                  <a:cubicBezTo>
                    <a:pt x="0" y="0"/>
                    <a:pt x="0" y="0"/>
                    <a:pt x="0" y="0"/>
                  </a:cubicBezTo>
                  <a:cubicBezTo>
                    <a:pt x="13" y="0"/>
                    <a:pt x="13" y="0"/>
                    <a:pt x="13" y="0"/>
                  </a:cubicBezTo>
                  <a:cubicBezTo>
                    <a:pt x="22" y="0"/>
                    <a:pt x="28" y="7"/>
                    <a:pt x="28" y="16"/>
                  </a:cubicBezTo>
                  <a:cubicBezTo>
                    <a:pt x="28" y="26"/>
                    <a:pt x="22" y="33"/>
                    <a:pt x="13" y="33"/>
                  </a:cubicBezTo>
                  <a:lnTo>
                    <a:pt x="0" y="3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2" name="Google Shape;125;p4">
              <a:extLst>
                <a:ext uri="{FF2B5EF4-FFF2-40B4-BE49-F238E27FC236}">
                  <a16:creationId xmlns:a16="http://schemas.microsoft.com/office/drawing/2014/main" id="{07760B4D-0FEB-597B-D8BC-1156B7FBCD28}"/>
                </a:ext>
              </a:extLst>
            </p:cNvPr>
            <p:cNvSpPr/>
            <p:nvPr/>
          </p:nvSpPr>
          <p:spPr>
            <a:xfrm>
              <a:off x="-4170363" y="2182813"/>
              <a:ext cx="55563" cy="76200"/>
            </a:xfrm>
            <a:custGeom>
              <a:avLst/>
              <a:gdLst/>
              <a:ahLst/>
              <a:cxnLst/>
              <a:rect l="l" t="t" r="r" b="b"/>
              <a:pathLst>
                <a:path w="24" h="33" extrusionOk="0">
                  <a:moveTo>
                    <a:pt x="7" y="6"/>
                  </a:moveTo>
                  <a:cubicBezTo>
                    <a:pt x="7" y="15"/>
                    <a:pt x="7" y="15"/>
                    <a:pt x="7" y="15"/>
                  </a:cubicBezTo>
                  <a:cubicBezTo>
                    <a:pt x="13" y="15"/>
                    <a:pt x="13" y="15"/>
                    <a:pt x="13" y="15"/>
                  </a:cubicBezTo>
                  <a:cubicBezTo>
                    <a:pt x="15" y="15"/>
                    <a:pt x="17" y="13"/>
                    <a:pt x="17" y="11"/>
                  </a:cubicBezTo>
                  <a:cubicBezTo>
                    <a:pt x="17" y="9"/>
                    <a:pt x="15" y="6"/>
                    <a:pt x="13" y="6"/>
                  </a:cubicBezTo>
                  <a:lnTo>
                    <a:pt x="7" y="6"/>
                  </a:lnTo>
                  <a:close/>
                  <a:moveTo>
                    <a:pt x="0" y="0"/>
                  </a:moveTo>
                  <a:cubicBezTo>
                    <a:pt x="13" y="0"/>
                    <a:pt x="13" y="0"/>
                    <a:pt x="13" y="0"/>
                  </a:cubicBezTo>
                  <a:cubicBezTo>
                    <a:pt x="20" y="0"/>
                    <a:pt x="24" y="6"/>
                    <a:pt x="24" y="11"/>
                  </a:cubicBezTo>
                  <a:cubicBezTo>
                    <a:pt x="24" y="16"/>
                    <a:pt x="20" y="21"/>
                    <a:pt x="13" y="21"/>
                  </a:cubicBezTo>
                  <a:cubicBezTo>
                    <a:pt x="7" y="21"/>
                    <a:pt x="7" y="21"/>
                    <a:pt x="7" y="21"/>
                  </a:cubicBezTo>
                  <a:cubicBezTo>
                    <a:pt x="7" y="33"/>
                    <a:pt x="7" y="33"/>
                    <a:pt x="7" y="33"/>
                  </a:cubicBezTo>
                  <a:cubicBezTo>
                    <a:pt x="0" y="33"/>
                    <a:pt x="0" y="33"/>
                    <a:pt x="0" y="33"/>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3" name="Google Shape;126;p4">
              <a:extLst>
                <a:ext uri="{FF2B5EF4-FFF2-40B4-BE49-F238E27FC236}">
                  <a16:creationId xmlns:a16="http://schemas.microsoft.com/office/drawing/2014/main" id="{4680819E-2229-D8BE-9A7E-02ED0766B710}"/>
                </a:ext>
              </a:extLst>
            </p:cNvPr>
            <p:cNvSpPr/>
            <p:nvPr/>
          </p:nvSpPr>
          <p:spPr>
            <a:xfrm>
              <a:off x="-4116388" y="2182813"/>
              <a:ext cx="74613" cy="76200"/>
            </a:xfrm>
            <a:custGeom>
              <a:avLst/>
              <a:gdLst/>
              <a:ahLst/>
              <a:cxnLst/>
              <a:rect l="l" t="t" r="r" b="b"/>
              <a:pathLst>
                <a:path w="47" h="48" extrusionOk="0">
                  <a:moveTo>
                    <a:pt x="28" y="28"/>
                  </a:moveTo>
                  <a:lnTo>
                    <a:pt x="23" y="12"/>
                  </a:lnTo>
                  <a:lnTo>
                    <a:pt x="19" y="28"/>
                  </a:lnTo>
                  <a:lnTo>
                    <a:pt x="28" y="28"/>
                  </a:lnTo>
                  <a:close/>
                  <a:moveTo>
                    <a:pt x="15" y="37"/>
                  </a:moveTo>
                  <a:lnTo>
                    <a:pt x="12" y="48"/>
                  </a:lnTo>
                  <a:lnTo>
                    <a:pt x="0" y="48"/>
                  </a:lnTo>
                  <a:lnTo>
                    <a:pt x="17" y="0"/>
                  </a:lnTo>
                  <a:lnTo>
                    <a:pt x="29" y="0"/>
                  </a:lnTo>
                  <a:lnTo>
                    <a:pt x="47" y="48"/>
                  </a:lnTo>
                  <a:lnTo>
                    <a:pt x="37" y="48"/>
                  </a:lnTo>
                  <a:lnTo>
                    <a:pt x="32" y="37"/>
                  </a:lnTo>
                  <a:lnTo>
                    <a:pt x="15" y="3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4" name="Google Shape;127;p4">
              <a:extLst>
                <a:ext uri="{FF2B5EF4-FFF2-40B4-BE49-F238E27FC236}">
                  <a16:creationId xmlns:a16="http://schemas.microsoft.com/office/drawing/2014/main" id="{F1652EFB-0158-66F8-62E4-3E51E0103201}"/>
                </a:ext>
              </a:extLst>
            </p:cNvPr>
            <p:cNvSpPr/>
            <p:nvPr/>
          </p:nvSpPr>
          <p:spPr>
            <a:xfrm>
              <a:off x="-4035425" y="2182813"/>
              <a:ext cx="58738" cy="76200"/>
            </a:xfrm>
            <a:custGeom>
              <a:avLst/>
              <a:gdLst/>
              <a:ahLst/>
              <a:cxnLst/>
              <a:rect l="l" t="t" r="r" b="b"/>
              <a:pathLst>
                <a:path w="25" h="33" extrusionOk="0">
                  <a:moveTo>
                    <a:pt x="7" y="6"/>
                  </a:moveTo>
                  <a:cubicBezTo>
                    <a:pt x="7" y="15"/>
                    <a:pt x="7" y="15"/>
                    <a:pt x="7" y="15"/>
                  </a:cubicBezTo>
                  <a:cubicBezTo>
                    <a:pt x="13" y="15"/>
                    <a:pt x="13" y="15"/>
                    <a:pt x="13" y="15"/>
                  </a:cubicBezTo>
                  <a:cubicBezTo>
                    <a:pt x="16" y="15"/>
                    <a:pt x="17" y="13"/>
                    <a:pt x="17" y="11"/>
                  </a:cubicBezTo>
                  <a:cubicBezTo>
                    <a:pt x="17" y="9"/>
                    <a:pt x="16" y="6"/>
                    <a:pt x="13" y="6"/>
                  </a:cubicBezTo>
                  <a:lnTo>
                    <a:pt x="7" y="6"/>
                  </a:lnTo>
                  <a:close/>
                  <a:moveTo>
                    <a:pt x="25" y="33"/>
                  </a:moveTo>
                  <a:cubicBezTo>
                    <a:pt x="16" y="33"/>
                    <a:pt x="16" y="33"/>
                    <a:pt x="16" y="33"/>
                  </a:cubicBezTo>
                  <a:cubicBezTo>
                    <a:pt x="9" y="21"/>
                    <a:pt x="9" y="21"/>
                    <a:pt x="9" y="21"/>
                  </a:cubicBezTo>
                  <a:cubicBezTo>
                    <a:pt x="7" y="21"/>
                    <a:pt x="7" y="21"/>
                    <a:pt x="7" y="21"/>
                  </a:cubicBezTo>
                  <a:cubicBezTo>
                    <a:pt x="7" y="33"/>
                    <a:pt x="7" y="33"/>
                    <a:pt x="7" y="33"/>
                  </a:cubicBezTo>
                  <a:cubicBezTo>
                    <a:pt x="0" y="33"/>
                    <a:pt x="0" y="33"/>
                    <a:pt x="0" y="33"/>
                  </a:cubicBezTo>
                  <a:cubicBezTo>
                    <a:pt x="0" y="0"/>
                    <a:pt x="0" y="0"/>
                    <a:pt x="0" y="0"/>
                  </a:cubicBezTo>
                  <a:cubicBezTo>
                    <a:pt x="14" y="0"/>
                    <a:pt x="14" y="0"/>
                    <a:pt x="14" y="0"/>
                  </a:cubicBezTo>
                  <a:cubicBezTo>
                    <a:pt x="21" y="0"/>
                    <a:pt x="25" y="6"/>
                    <a:pt x="25" y="11"/>
                  </a:cubicBezTo>
                  <a:cubicBezTo>
                    <a:pt x="25" y="15"/>
                    <a:pt x="22" y="20"/>
                    <a:pt x="16" y="21"/>
                  </a:cubicBezTo>
                  <a:lnTo>
                    <a:pt x="25" y="3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5" name="Google Shape;128;p4">
              <a:extLst>
                <a:ext uri="{FF2B5EF4-FFF2-40B4-BE49-F238E27FC236}">
                  <a16:creationId xmlns:a16="http://schemas.microsoft.com/office/drawing/2014/main" id="{4FF61E4F-B8A7-7BD0-A633-5F4693A8F618}"/>
                </a:ext>
              </a:extLst>
            </p:cNvPr>
            <p:cNvSpPr txBox="1"/>
            <p:nvPr/>
          </p:nvSpPr>
          <p:spPr>
            <a:xfrm>
              <a:off x="-3962941" y="2182234"/>
              <a:ext cx="13800" cy="77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6" name="Google Shape;129;p4">
              <a:extLst>
                <a:ext uri="{FF2B5EF4-FFF2-40B4-BE49-F238E27FC236}">
                  <a16:creationId xmlns:a16="http://schemas.microsoft.com/office/drawing/2014/main" id="{9D1C8CBF-D860-7181-8CDD-93180494E559}"/>
                </a:ext>
              </a:extLst>
            </p:cNvPr>
            <p:cNvSpPr/>
            <p:nvPr/>
          </p:nvSpPr>
          <p:spPr>
            <a:xfrm>
              <a:off x="-3935413" y="2182813"/>
              <a:ext cx="55563" cy="76200"/>
            </a:xfrm>
            <a:custGeom>
              <a:avLst/>
              <a:gdLst/>
              <a:ahLst/>
              <a:cxnLst/>
              <a:rect l="l" t="t" r="r" b="b"/>
              <a:pathLst>
                <a:path w="24" h="33" extrusionOk="0">
                  <a:moveTo>
                    <a:pt x="7" y="23"/>
                  </a:moveTo>
                  <a:cubicBezTo>
                    <a:pt x="7" y="25"/>
                    <a:pt x="9" y="27"/>
                    <a:pt x="12" y="27"/>
                  </a:cubicBezTo>
                  <a:cubicBezTo>
                    <a:pt x="15" y="27"/>
                    <a:pt x="17" y="26"/>
                    <a:pt x="17" y="24"/>
                  </a:cubicBezTo>
                  <a:cubicBezTo>
                    <a:pt x="17" y="22"/>
                    <a:pt x="16" y="21"/>
                    <a:pt x="13" y="20"/>
                  </a:cubicBezTo>
                  <a:cubicBezTo>
                    <a:pt x="9" y="19"/>
                    <a:pt x="9" y="19"/>
                    <a:pt x="9" y="19"/>
                  </a:cubicBezTo>
                  <a:cubicBezTo>
                    <a:pt x="2" y="17"/>
                    <a:pt x="1" y="12"/>
                    <a:pt x="1" y="10"/>
                  </a:cubicBezTo>
                  <a:cubicBezTo>
                    <a:pt x="1" y="4"/>
                    <a:pt x="6" y="0"/>
                    <a:pt x="12" y="0"/>
                  </a:cubicBezTo>
                  <a:cubicBezTo>
                    <a:pt x="18" y="0"/>
                    <a:pt x="23" y="4"/>
                    <a:pt x="23" y="10"/>
                  </a:cubicBezTo>
                  <a:cubicBezTo>
                    <a:pt x="16" y="10"/>
                    <a:pt x="16" y="10"/>
                    <a:pt x="16" y="10"/>
                  </a:cubicBezTo>
                  <a:cubicBezTo>
                    <a:pt x="16" y="8"/>
                    <a:pt x="15" y="6"/>
                    <a:pt x="12" y="6"/>
                  </a:cubicBezTo>
                  <a:cubicBezTo>
                    <a:pt x="9" y="6"/>
                    <a:pt x="8" y="7"/>
                    <a:pt x="8" y="9"/>
                  </a:cubicBezTo>
                  <a:cubicBezTo>
                    <a:pt x="8" y="10"/>
                    <a:pt x="8" y="12"/>
                    <a:pt x="11" y="13"/>
                  </a:cubicBezTo>
                  <a:cubicBezTo>
                    <a:pt x="15" y="14"/>
                    <a:pt x="15" y="14"/>
                    <a:pt x="15" y="14"/>
                  </a:cubicBezTo>
                  <a:cubicBezTo>
                    <a:pt x="23" y="16"/>
                    <a:pt x="24" y="21"/>
                    <a:pt x="24" y="24"/>
                  </a:cubicBezTo>
                  <a:cubicBezTo>
                    <a:pt x="24" y="30"/>
                    <a:pt x="18" y="33"/>
                    <a:pt x="12" y="33"/>
                  </a:cubicBezTo>
                  <a:cubicBezTo>
                    <a:pt x="5" y="33"/>
                    <a:pt x="0" y="29"/>
                    <a:pt x="0" y="23"/>
                  </a:cubicBezTo>
                  <a:lnTo>
                    <a:pt x="7"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7" name="Google Shape;130;p4">
              <a:extLst>
                <a:ext uri="{FF2B5EF4-FFF2-40B4-BE49-F238E27FC236}">
                  <a16:creationId xmlns:a16="http://schemas.microsoft.com/office/drawing/2014/main" id="{B03850A5-8300-4749-716E-800291FB367F}"/>
                </a:ext>
              </a:extLst>
            </p:cNvPr>
            <p:cNvSpPr/>
            <p:nvPr/>
          </p:nvSpPr>
          <p:spPr>
            <a:xfrm>
              <a:off x="-4189413" y="2301875"/>
              <a:ext cx="57150" cy="76200"/>
            </a:xfrm>
            <a:custGeom>
              <a:avLst/>
              <a:gdLst/>
              <a:ahLst/>
              <a:cxnLst/>
              <a:rect l="l" t="t" r="r" b="b"/>
              <a:pathLst>
                <a:path w="36" h="48" extrusionOk="0">
                  <a:moveTo>
                    <a:pt x="0" y="0"/>
                  </a:moveTo>
                  <a:lnTo>
                    <a:pt x="36" y="0"/>
                  </a:lnTo>
                  <a:lnTo>
                    <a:pt x="36" y="10"/>
                  </a:lnTo>
                  <a:lnTo>
                    <a:pt x="24" y="10"/>
                  </a:lnTo>
                  <a:lnTo>
                    <a:pt x="24" y="48"/>
                  </a:lnTo>
                  <a:lnTo>
                    <a:pt x="14" y="48"/>
                  </a:lnTo>
                  <a:lnTo>
                    <a:pt x="14" y="10"/>
                  </a:lnTo>
                  <a:lnTo>
                    <a:pt x="0" y="10"/>
                  </a:ln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8" name="Google Shape;131;p4">
              <a:extLst>
                <a:ext uri="{FF2B5EF4-FFF2-40B4-BE49-F238E27FC236}">
                  <a16:creationId xmlns:a16="http://schemas.microsoft.com/office/drawing/2014/main" id="{B0E25EA2-3A67-0681-6877-78FA4846A001}"/>
                </a:ext>
              </a:extLst>
            </p:cNvPr>
            <p:cNvSpPr/>
            <p:nvPr/>
          </p:nvSpPr>
          <p:spPr>
            <a:xfrm>
              <a:off x="-4121150" y="2301875"/>
              <a:ext cx="60325" cy="76200"/>
            </a:xfrm>
            <a:custGeom>
              <a:avLst/>
              <a:gdLst/>
              <a:ahLst/>
              <a:cxnLst/>
              <a:rect l="l" t="t" r="r" b="b"/>
              <a:pathLst>
                <a:path w="26" h="33" extrusionOk="0">
                  <a:moveTo>
                    <a:pt x="19" y="21"/>
                  </a:moveTo>
                  <a:cubicBezTo>
                    <a:pt x="19" y="0"/>
                    <a:pt x="19" y="0"/>
                    <a:pt x="19" y="0"/>
                  </a:cubicBezTo>
                  <a:cubicBezTo>
                    <a:pt x="26" y="0"/>
                    <a:pt x="26" y="0"/>
                    <a:pt x="26" y="0"/>
                  </a:cubicBezTo>
                  <a:cubicBezTo>
                    <a:pt x="26" y="21"/>
                    <a:pt x="26" y="21"/>
                    <a:pt x="26" y="21"/>
                  </a:cubicBezTo>
                  <a:cubicBezTo>
                    <a:pt x="26" y="29"/>
                    <a:pt x="20" y="33"/>
                    <a:pt x="13" y="33"/>
                  </a:cubicBezTo>
                  <a:cubicBezTo>
                    <a:pt x="6" y="33"/>
                    <a:pt x="0" y="29"/>
                    <a:pt x="0" y="21"/>
                  </a:cubicBezTo>
                  <a:cubicBezTo>
                    <a:pt x="0" y="0"/>
                    <a:pt x="0" y="0"/>
                    <a:pt x="0" y="0"/>
                  </a:cubicBezTo>
                  <a:cubicBezTo>
                    <a:pt x="7" y="0"/>
                    <a:pt x="7" y="0"/>
                    <a:pt x="7" y="0"/>
                  </a:cubicBezTo>
                  <a:cubicBezTo>
                    <a:pt x="7" y="21"/>
                    <a:pt x="7" y="21"/>
                    <a:pt x="7" y="21"/>
                  </a:cubicBezTo>
                  <a:cubicBezTo>
                    <a:pt x="7" y="25"/>
                    <a:pt x="10" y="27"/>
                    <a:pt x="13" y="27"/>
                  </a:cubicBezTo>
                  <a:cubicBezTo>
                    <a:pt x="16" y="27"/>
                    <a:pt x="19" y="25"/>
                    <a:pt x="19" y="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9" name="Google Shape;132;p4">
              <a:extLst>
                <a:ext uri="{FF2B5EF4-FFF2-40B4-BE49-F238E27FC236}">
                  <a16:creationId xmlns:a16="http://schemas.microsoft.com/office/drawing/2014/main" id="{427706E7-F5B0-792D-249E-209E0C7D4BDB}"/>
                </a:ext>
              </a:extLst>
            </p:cNvPr>
            <p:cNvSpPr/>
            <p:nvPr/>
          </p:nvSpPr>
          <p:spPr>
            <a:xfrm>
              <a:off x="-4044950" y="2301875"/>
              <a:ext cx="57150" cy="76200"/>
            </a:xfrm>
            <a:custGeom>
              <a:avLst/>
              <a:gdLst/>
              <a:ahLst/>
              <a:cxnLst/>
              <a:rect l="l" t="t" r="r" b="b"/>
              <a:pathLst>
                <a:path w="24" h="33" extrusionOk="0">
                  <a:moveTo>
                    <a:pt x="7" y="6"/>
                  </a:moveTo>
                  <a:cubicBezTo>
                    <a:pt x="7" y="16"/>
                    <a:pt x="7" y="16"/>
                    <a:pt x="7" y="16"/>
                  </a:cubicBezTo>
                  <a:cubicBezTo>
                    <a:pt x="13" y="16"/>
                    <a:pt x="13" y="16"/>
                    <a:pt x="13" y="16"/>
                  </a:cubicBezTo>
                  <a:cubicBezTo>
                    <a:pt x="15" y="16"/>
                    <a:pt x="17" y="13"/>
                    <a:pt x="17" y="11"/>
                  </a:cubicBezTo>
                  <a:cubicBezTo>
                    <a:pt x="17" y="9"/>
                    <a:pt x="15" y="6"/>
                    <a:pt x="13" y="6"/>
                  </a:cubicBezTo>
                  <a:lnTo>
                    <a:pt x="7" y="6"/>
                  </a:lnTo>
                  <a:close/>
                  <a:moveTo>
                    <a:pt x="24" y="33"/>
                  </a:moveTo>
                  <a:cubicBezTo>
                    <a:pt x="16" y="33"/>
                    <a:pt x="16" y="33"/>
                    <a:pt x="16" y="33"/>
                  </a:cubicBezTo>
                  <a:cubicBezTo>
                    <a:pt x="8" y="22"/>
                    <a:pt x="8" y="22"/>
                    <a:pt x="8" y="22"/>
                  </a:cubicBezTo>
                  <a:cubicBezTo>
                    <a:pt x="7" y="22"/>
                    <a:pt x="7" y="22"/>
                    <a:pt x="7" y="22"/>
                  </a:cubicBezTo>
                  <a:cubicBezTo>
                    <a:pt x="7" y="33"/>
                    <a:pt x="7" y="33"/>
                    <a:pt x="7" y="33"/>
                  </a:cubicBezTo>
                  <a:cubicBezTo>
                    <a:pt x="0" y="33"/>
                    <a:pt x="0" y="33"/>
                    <a:pt x="0" y="33"/>
                  </a:cubicBezTo>
                  <a:cubicBezTo>
                    <a:pt x="0" y="0"/>
                    <a:pt x="0" y="0"/>
                    <a:pt x="0" y="0"/>
                  </a:cubicBezTo>
                  <a:cubicBezTo>
                    <a:pt x="13" y="0"/>
                    <a:pt x="13" y="0"/>
                    <a:pt x="13" y="0"/>
                  </a:cubicBezTo>
                  <a:cubicBezTo>
                    <a:pt x="21" y="0"/>
                    <a:pt x="24" y="6"/>
                    <a:pt x="24" y="11"/>
                  </a:cubicBezTo>
                  <a:cubicBezTo>
                    <a:pt x="24" y="16"/>
                    <a:pt x="21" y="20"/>
                    <a:pt x="16" y="21"/>
                  </a:cubicBezTo>
                  <a:lnTo>
                    <a:pt x="24" y="3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30" name="Google Shape;133;p4">
              <a:extLst>
                <a:ext uri="{FF2B5EF4-FFF2-40B4-BE49-F238E27FC236}">
                  <a16:creationId xmlns:a16="http://schemas.microsoft.com/office/drawing/2014/main" id="{F703A254-0D5E-5C6A-4EF4-C97D957B609E}"/>
                </a:ext>
              </a:extLst>
            </p:cNvPr>
            <p:cNvSpPr txBox="1"/>
            <p:nvPr/>
          </p:nvSpPr>
          <p:spPr>
            <a:xfrm>
              <a:off x="-3975296" y="2301950"/>
              <a:ext cx="17700" cy="75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31" name="Google Shape;134;p4">
              <a:extLst>
                <a:ext uri="{FF2B5EF4-FFF2-40B4-BE49-F238E27FC236}">
                  <a16:creationId xmlns:a16="http://schemas.microsoft.com/office/drawing/2014/main" id="{3288EC40-5116-AF50-00D0-3E8F73F2D09A}"/>
                </a:ext>
              </a:extLst>
            </p:cNvPr>
            <p:cNvSpPr/>
            <p:nvPr/>
          </p:nvSpPr>
          <p:spPr>
            <a:xfrm>
              <a:off x="-3940175" y="2301875"/>
              <a:ext cx="57150" cy="76200"/>
            </a:xfrm>
            <a:custGeom>
              <a:avLst/>
              <a:gdLst/>
              <a:ahLst/>
              <a:cxnLst/>
              <a:rect l="l" t="t" r="r" b="b"/>
              <a:pathLst>
                <a:path w="36" h="48" extrusionOk="0">
                  <a:moveTo>
                    <a:pt x="36" y="48"/>
                  </a:moveTo>
                  <a:lnTo>
                    <a:pt x="27" y="48"/>
                  </a:lnTo>
                  <a:lnTo>
                    <a:pt x="9" y="19"/>
                  </a:lnTo>
                  <a:lnTo>
                    <a:pt x="9" y="48"/>
                  </a:lnTo>
                  <a:lnTo>
                    <a:pt x="0" y="48"/>
                  </a:lnTo>
                  <a:lnTo>
                    <a:pt x="0" y="0"/>
                  </a:lnTo>
                  <a:lnTo>
                    <a:pt x="9" y="0"/>
                  </a:lnTo>
                  <a:lnTo>
                    <a:pt x="25" y="29"/>
                  </a:lnTo>
                  <a:lnTo>
                    <a:pt x="25" y="0"/>
                  </a:lnTo>
                  <a:lnTo>
                    <a:pt x="36" y="0"/>
                  </a:lnTo>
                  <a:lnTo>
                    <a:pt x="36" y="4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32" name="Google Shape;135;p4">
              <a:extLst>
                <a:ext uri="{FF2B5EF4-FFF2-40B4-BE49-F238E27FC236}">
                  <a16:creationId xmlns:a16="http://schemas.microsoft.com/office/drawing/2014/main" id="{E4B51C13-C99A-B493-DB8C-D8A6C41F235E}"/>
                </a:ext>
              </a:extLst>
            </p:cNvPr>
            <p:cNvSpPr/>
            <p:nvPr/>
          </p:nvSpPr>
          <p:spPr>
            <a:xfrm>
              <a:off x="-4341813" y="2422525"/>
              <a:ext cx="96838" cy="74613"/>
            </a:xfrm>
            <a:custGeom>
              <a:avLst/>
              <a:gdLst/>
              <a:ahLst/>
              <a:cxnLst/>
              <a:rect l="l" t="t" r="r" b="b"/>
              <a:pathLst>
                <a:path w="42" h="32" extrusionOk="0">
                  <a:moveTo>
                    <a:pt x="34" y="0"/>
                  </a:moveTo>
                  <a:cubicBezTo>
                    <a:pt x="42" y="0"/>
                    <a:pt x="42" y="0"/>
                    <a:pt x="42" y="0"/>
                  </a:cubicBezTo>
                  <a:cubicBezTo>
                    <a:pt x="31" y="32"/>
                    <a:pt x="31" y="32"/>
                    <a:pt x="31" y="32"/>
                  </a:cubicBezTo>
                  <a:cubicBezTo>
                    <a:pt x="25" y="32"/>
                    <a:pt x="25" y="32"/>
                    <a:pt x="25" y="32"/>
                  </a:cubicBezTo>
                  <a:cubicBezTo>
                    <a:pt x="21" y="15"/>
                    <a:pt x="21" y="15"/>
                    <a:pt x="21" y="15"/>
                  </a:cubicBezTo>
                  <a:cubicBezTo>
                    <a:pt x="16" y="32"/>
                    <a:pt x="16" y="32"/>
                    <a:pt x="16" y="32"/>
                  </a:cubicBezTo>
                  <a:cubicBezTo>
                    <a:pt x="11" y="32"/>
                    <a:pt x="11" y="32"/>
                    <a:pt x="11" y="32"/>
                  </a:cubicBezTo>
                  <a:cubicBezTo>
                    <a:pt x="0" y="0"/>
                    <a:pt x="0" y="0"/>
                    <a:pt x="0" y="0"/>
                  </a:cubicBezTo>
                  <a:cubicBezTo>
                    <a:pt x="7" y="0"/>
                    <a:pt x="7" y="0"/>
                    <a:pt x="7" y="0"/>
                  </a:cubicBezTo>
                  <a:cubicBezTo>
                    <a:pt x="14" y="20"/>
                    <a:pt x="14" y="20"/>
                    <a:pt x="14" y="20"/>
                  </a:cubicBezTo>
                  <a:cubicBezTo>
                    <a:pt x="15" y="15"/>
                    <a:pt x="16" y="9"/>
                    <a:pt x="18" y="4"/>
                  </a:cubicBezTo>
                  <a:cubicBezTo>
                    <a:pt x="24" y="4"/>
                    <a:pt x="24" y="4"/>
                    <a:pt x="24" y="4"/>
                  </a:cubicBezTo>
                  <a:cubicBezTo>
                    <a:pt x="28" y="20"/>
                    <a:pt x="28" y="20"/>
                    <a:pt x="28" y="20"/>
                  </a:cubicBezTo>
                  <a:lnTo>
                    <a:pt x="3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33" name="Google Shape;136;p4">
              <a:extLst>
                <a:ext uri="{FF2B5EF4-FFF2-40B4-BE49-F238E27FC236}">
                  <a16:creationId xmlns:a16="http://schemas.microsoft.com/office/drawing/2014/main" id="{DC24821C-18DE-B546-5125-E5DC03F3224A}"/>
                </a:ext>
              </a:extLst>
            </p:cNvPr>
            <p:cNvSpPr/>
            <p:nvPr/>
          </p:nvSpPr>
          <p:spPr>
            <a:xfrm>
              <a:off x="-4249738" y="2422525"/>
              <a:ext cx="74613" cy="74613"/>
            </a:xfrm>
            <a:custGeom>
              <a:avLst/>
              <a:gdLst/>
              <a:ahLst/>
              <a:cxnLst/>
              <a:rect l="l" t="t" r="r" b="b"/>
              <a:pathLst>
                <a:path w="47" h="47" extrusionOk="0">
                  <a:moveTo>
                    <a:pt x="28" y="26"/>
                  </a:moveTo>
                  <a:lnTo>
                    <a:pt x="24" y="10"/>
                  </a:lnTo>
                  <a:lnTo>
                    <a:pt x="19" y="26"/>
                  </a:lnTo>
                  <a:lnTo>
                    <a:pt x="28" y="26"/>
                  </a:lnTo>
                  <a:close/>
                  <a:moveTo>
                    <a:pt x="15" y="35"/>
                  </a:moveTo>
                  <a:lnTo>
                    <a:pt x="11" y="47"/>
                  </a:lnTo>
                  <a:lnTo>
                    <a:pt x="0" y="47"/>
                  </a:lnTo>
                  <a:lnTo>
                    <a:pt x="18" y="0"/>
                  </a:lnTo>
                  <a:lnTo>
                    <a:pt x="30" y="0"/>
                  </a:lnTo>
                  <a:lnTo>
                    <a:pt x="47" y="47"/>
                  </a:lnTo>
                  <a:lnTo>
                    <a:pt x="36" y="47"/>
                  </a:lnTo>
                  <a:lnTo>
                    <a:pt x="33" y="35"/>
                  </a:lnTo>
                  <a:lnTo>
                    <a:pt x="15" y="3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34" name="Google Shape;137;p4">
              <a:extLst>
                <a:ext uri="{FF2B5EF4-FFF2-40B4-BE49-F238E27FC236}">
                  <a16:creationId xmlns:a16="http://schemas.microsoft.com/office/drawing/2014/main" id="{FA8AD228-1BE4-E342-1988-EA10E02CB7AA}"/>
                </a:ext>
              </a:extLst>
            </p:cNvPr>
            <p:cNvSpPr/>
            <p:nvPr/>
          </p:nvSpPr>
          <p:spPr>
            <a:xfrm>
              <a:off x="-4167188" y="2422525"/>
              <a:ext cx="55563" cy="74613"/>
            </a:xfrm>
            <a:custGeom>
              <a:avLst/>
              <a:gdLst/>
              <a:ahLst/>
              <a:cxnLst/>
              <a:rect l="l" t="t" r="r" b="b"/>
              <a:pathLst>
                <a:path w="24" h="32" extrusionOk="0">
                  <a:moveTo>
                    <a:pt x="7" y="6"/>
                  </a:moveTo>
                  <a:cubicBezTo>
                    <a:pt x="7" y="15"/>
                    <a:pt x="7" y="15"/>
                    <a:pt x="7" y="15"/>
                  </a:cubicBezTo>
                  <a:cubicBezTo>
                    <a:pt x="13" y="15"/>
                    <a:pt x="13" y="15"/>
                    <a:pt x="13" y="15"/>
                  </a:cubicBezTo>
                  <a:cubicBezTo>
                    <a:pt x="16" y="15"/>
                    <a:pt x="17" y="12"/>
                    <a:pt x="17" y="10"/>
                  </a:cubicBezTo>
                  <a:cubicBezTo>
                    <a:pt x="17" y="8"/>
                    <a:pt x="16" y="6"/>
                    <a:pt x="13" y="6"/>
                  </a:cubicBezTo>
                  <a:lnTo>
                    <a:pt x="7" y="6"/>
                  </a:lnTo>
                  <a:close/>
                  <a:moveTo>
                    <a:pt x="24" y="32"/>
                  </a:moveTo>
                  <a:cubicBezTo>
                    <a:pt x="16" y="32"/>
                    <a:pt x="16" y="32"/>
                    <a:pt x="16" y="32"/>
                  </a:cubicBezTo>
                  <a:cubicBezTo>
                    <a:pt x="9" y="21"/>
                    <a:pt x="9" y="21"/>
                    <a:pt x="9" y="21"/>
                  </a:cubicBezTo>
                  <a:cubicBezTo>
                    <a:pt x="7" y="21"/>
                    <a:pt x="7" y="21"/>
                    <a:pt x="7" y="21"/>
                  </a:cubicBezTo>
                  <a:cubicBezTo>
                    <a:pt x="7" y="32"/>
                    <a:pt x="7" y="32"/>
                    <a:pt x="7" y="32"/>
                  </a:cubicBezTo>
                  <a:cubicBezTo>
                    <a:pt x="0" y="32"/>
                    <a:pt x="0" y="32"/>
                    <a:pt x="0" y="32"/>
                  </a:cubicBezTo>
                  <a:cubicBezTo>
                    <a:pt x="0" y="0"/>
                    <a:pt x="0" y="0"/>
                    <a:pt x="0" y="0"/>
                  </a:cubicBezTo>
                  <a:cubicBezTo>
                    <a:pt x="14" y="0"/>
                    <a:pt x="14" y="0"/>
                    <a:pt x="14" y="0"/>
                  </a:cubicBezTo>
                  <a:cubicBezTo>
                    <a:pt x="21" y="0"/>
                    <a:pt x="24" y="5"/>
                    <a:pt x="24" y="10"/>
                  </a:cubicBezTo>
                  <a:cubicBezTo>
                    <a:pt x="24" y="15"/>
                    <a:pt x="22" y="19"/>
                    <a:pt x="16" y="21"/>
                  </a:cubicBezTo>
                  <a:lnTo>
                    <a:pt x="24" y="3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35" name="Google Shape;138;p4">
              <a:extLst>
                <a:ext uri="{FF2B5EF4-FFF2-40B4-BE49-F238E27FC236}">
                  <a16:creationId xmlns:a16="http://schemas.microsoft.com/office/drawing/2014/main" id="{D5756566-03AD-6A5B-CC99-F82C29BF428E}"/>
                </a:ext>
              </a:extLst>
            </p:cNvPr>
            <p:cNvSpPr/>
            <p:nvPr/>
          </p:nvSpPr>
          <p:spPr>
            <a:xfrm>
              <a:off x="-4100513" y="2419350"/>
              <a:ext cx="53975" cy="79375"/>
            </a:xfrm>
            <a:custGeom>
              <a:avLst/>
              <a:gdLst/>
              <a:ahLst/>
              <a:cxnLst/>
              <a:rect l="l" t="t" r="r" b="b"/>
              <a:pathLst>
                <a:path w="23" h="34" extrusionOk="0">
                  <a:moveTo>
                    <a:pt x="7" y="24"/>
                  </a:moveTo>
                  <a:cubicBezTo>
                    <a:pt x="7" y="26"/>
                    <a:pt x="8" y="28"/>
                    <a:pt x="12" y="28"/>
                  </a:cubicBezTo>
                  <a:cubicBezTo>
                    <a:pt x="14" y="28"/>
                    <a:pt x="16" y="26"/>
                    <a:pt x="16" y="24"/>
                  </a:cubicBezTo>
                  <a:cubicBezTo>
                    <a:pt x="16" y="23"/>
                    <a:pt x="16" y="21"/>
                    <a:pt x="12" y="20"/>
                  </a:cubicBezTo>
                  <a:cubicBezTo>
                    <a:pt x="8" y="19"/>
                    <a:pt x="8" y="19"/>
                    <a:pt x="8" y="19"/>
                  </a:cubicBezTo>
                  <a:cubicBezTo>
                    <a:pt x="1" y="17"/>
                    <a:pt x="0" y="13"/>
                    <a:pt x="0" y="10"/>
                  </a:cubicBezTo>
                  <a:cubicBezTo>
                    <a:pt x="0" y="4"/>
                    <a:pt x="5" y="0"/>
                    <a:pt x="11" y="0"/>
                  </a:cubicBezTo>
                  <a:cubicBezTo>
                    <a:pt x="18" y="0"/>
                    <a:pt x="22" y="4"/>
                    <a:pt x="22" y="10"/>
                  </a:cubicBezTo>
                  <a:cubicBezTo>
                    <a:pt x="15" y="10"/>
                    <a:pt x="15" y="10"/>
                    <a:pt x="15" y="10"/>
                  </a:cubicBezTo>
                  <a:cubicBezTo>
                    <a:pt x="15" y="8"/>
                    <a:pt x="14" y="7"/>
                    <a:pt x="11" y="7"/>
                  </a:cubicBezTo>
                  <a:cubicBezTo>
                    <a:pt x="9" y="7"/>
                    <a:pt x="7" y="8"/>
                    <a:pt x="7" y="10"/>
                  </a:cubicBezTo>
                  <a:cubicBezTo>
                    <a:pt x="7" y="11"/>
                    <a:pt x="7" y="12"/>
                    <a:pt x="10" y="13"/>
                  </a:cubicBezTo>
                  <a:cubicBezTo>
                    <a:pt x="14" y="14"/>
                    <a:pt x="14" y="14"/>
                    <a:pt x="14" y="14"/>
                  </a:cubicBezTo>
                  <a:cubicBezTo>
                    <a:pt x="22" y="17"/>
                    <a:pt x="23" y="21"/>
                    <a:pt x="23" y="24"/>
                  </a:cubicBezTo>
                  <a:cubicBezTo>
                    <a:pt x="23" y="31"/>
                    <a:pt x="17" y="34"/>
                    <a:pt x="12" y="34"/>
                  </a:cubicBezTo>
                  <a:cubicBezTo>
                    <a:pt x="4" y="34"/>
                    <a:pt x="0" y="29"/>
                    <a:pt x="0" y="24"/>
                  </a:cubicBezTo>
                  <a:lnTo>
                    <a:pt x="7"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36" name="Google Shape;139;p4">
              <a:extLst>
                <a:ext uri="{FF2B5EF4-FFF2-40B4-BE49-F238E27FC236}">
                  <a16:creationId xmlns:a16="http://schemas.microsoft.com/office/drawing/2014/main" id="{CD2DE7D4-C272-FD1C-DF72-2E84A3B9BE0B}"/>
                </a:ext>
              </a:extLst>
            </p:cNvPr>
            <p:cNvSpPr/>
            <p:nvPr/>
          </p:nvSpPr>
          <p:spPr>
            <a:xfrm>
              <a:off x="-4041775" y="2422525"/>
              <a:ext cx="74613" cy="74613"/>
            </a:xfrm>
            <a:custGeom>
              <a:avLst/>
              <a:gdLst/>
              <a:ahLst/>
              <a:cxnLst/>
              <a:rect l="l" t="t" r="r" b="b"/>
              <a:pathLst>
                <a:path w="47" h="47" extrusionOk="0">
                  <a:moveTo>
                    <a:pt x="28" y="26"/>
                  </a:moveTo>
                  <a:lnTo>
                    <a:pt x="23" y="10"/>
                  </a:lnTo>
                  <a:lnTo>
                    <a:pt x="17" y="26"/>
                  </a:lnTo>
                  <a:lnTo>
                    <a:pt x="28" y="26"/>
                  </a:lnTo>
                  <a:close/>
                  <a:moveTo>
                    <a:pt x="14" y="35"/>
                  </a:moveTo>
                  <a:lnTo>
                    <a:pt x="10" y="47"/>
                  </a:lnTo>
                  <a:lnTo>
                    <a:pt x="0" y="47"/>
                  </a:lnTo>
                  <a:lnTo>
                    <a:pt x="17" y="0"/>
                  </a:lnTo>
                  <a:lnTo>
                    <a:pt x="28" y="0"/>
                  </a:lnTo>
                  <a:lnTo>
                    <a:pt x="47" y="47"/>
                  </a:lnTo>
                  <a:lnTo>
                    <a:pt x="35" y="47"/>
                  </a:lnTo>
                  <a:lnTo>
                    <a:pt x="31" y="35"/>
                  </a:lnTo>
                  <a:lnTo>
                    <a:pt x="14" y="3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37" name="Google Shape;140;p4">
              <a:extLst>
                <a:ext uri="{FF2B5EF4-FFF2-40B4-BE49-F238E27FC236}">
                  <a16:creationId xmlns:a16="http://schemas.microsoft.com/office/drawing/2014/main" id="{116012CB-C346-6707-06BC-7CB059D12653}"/>
                </a:ext>
              </a:extLst>
            </p:cNvPr>
            <p:cNvSpPr/>
            <p:nvPr/>
          </p:nvSpPr>
          <p:spPr>
            <a:xfrm>
              <a:off x="-3971925" y="2422525"/>
              <a:ext cx="96838" cy="74613"/>
            </a:xfrm>
            <a:custGeom>
              <a:avLst/>
              <a:gdLst/>
              <a:ahLst/>
              <a:cxnLst/>
              <a:rect l="l" t="t" r="r" b="b"/>
              <a:pathLst>
                <a:path w="42" h="32" extrusionOk="0">
                  <a:moveTo>
                    <a:pt x="34" y="0"/>
                  </a:moveTo>
                  <a:cubicBezTo>
                    <a:pt x="42" y="0"/>
                    <a:pt x="42" y="0"/>
                    <a:pt x="42" y="0"/>
                  </a:cubicBezTo>
                  <a:cubicBezTo>
                    <a:pt x="31" y="32"/>
                    <a:pt x="31" y="32"/>
                    <a:pt x="31" y="32"/>
                  </a:cubicBezTo>
                  <a:cubicBezTo>
                    <a:pt x="25" y="32"/>
                    <a:pt x="25" y="32"/>
                    <a:pt x="25" y="32"/>
                  </a:cubicBezTo>
                  <a:cubicBezTo>
                    <a:pt x="21" y="15"/>
                    <a:pt x="21" y="15"/>
                    <a:pt x="21" y="15"/>
                  </a:cubicBezTo>
                  <a:cubicBezTo>
                    <a:pt x="16" y="32"/>
                    <a:pt x="16" y="32"/>
                    <a:pt x="16" y="32"/>
                  </a:cubicBezTo>
                  <a:cubicBezTo>
                    <a:pt x="11" y="32"/>
                    <a:pt x="11" y="32"/>
                    <a:pt x="11" y="32"/>
                  </a:cubicBezTo>
                  <a:cubicBezTo>
                    <a:pt x="0" y="0"/>
                    <a:pt x="0" y="0"/>
                    <a:pt x="0" y="0"/>
                  </a:cubicBezTo>
                  <a:cubicBezTo>
                    <a:pt x="7" y="0"/>
                    <a:pt x="7" y="0"/>
                    <a:pt x="7" y="0"/>
                  </a:cubicBezTo>
                  <a:cubicBezTo>
                    <a:pt x="14" y="20"/>
                    <a:pt x="14" y="20"/>
                    <a:pt x="14" y="20"/>
                  </a:cubicBezTo>
                  <a:cubicBezTo>
                    <a:pt x="15" y="15"/>
                    <a:pt x="17" y="9"/>
                    <a:pt x="18" y="4"/>
                  </a:cubicBezTo>
                  <a:cubicBezTo>
                    <a:pt x="24" y="4"/>
                    <a:pt x="24" y="4"/>
                    <a:pt x="24" y="4"/>
                  </a:cubicBezTo>
                  <a:cubicBezTo>
                    <a:pt x="28" y="20"/>
                    <a:pt x="28" y="20"/>
                    <a:pt x="28" y="20"/>
                  </a:cubicBezTo>
                  <a:lnTo>
                    <a:pt x="3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grpSp>
      <p:sp>
        <p:nvSpPr>
          <p:cNvPr id="39" name="Google Shape;154;p7">
            <a:extLst>
              <a:ext uri="{FF2B5EF4-FFF2-40B4-BE49-F238E27FC236}">
                <a16:creationId xmlns:a16="http://schemas.microsoft.com/office/drawing/2014/main" id="{C875DCE9-4505-AF85-A0F6-9826B00A9FE5}"/>
              </a:ext>
            </a:extLst>
          </p:cNvPr>
          <p:cNvSpPr txBox="1">
            <a:spLocks noGrp="1"/>
          </p:cNvSpPr>
          <p:nvPr>
            <p:ph type="ctrTitle"/>
          </p:nvPr>
        </p:nvSpPr>
        <p:spPr>
          <a:xfrm>
            <a:off x="6096000" y="1177525"/>
            <a:ext cx="5207000" cy="25662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US" sz="2400" dirty="0"/>
              <a:t>We are in the fight of our lives, and we are losing … And our planet is fast approaching tipping points that will make climate chaos irreversible.</a:t>
            </a:r>
            <a:br>
              <a:rPr lang="en-US" sz="2400" dirty="0"/>
            </a:br>
            <a:br>
              <a:rPr lang="en-US" sz="2400" dirty="0"/>
            </a:br>
            <a:r>
              <a:rPr lang="en-US" sz="2400" dirty="0"/>
              <a:t>“We are on a highway to </a:t>
            </a:r>
            <a:br>
              <a:rPr lang="en-US" sz="2400" dirty="0"/>
            </a:br>
            <a:r>
              <a:rPr lang="en-US" sz="2400" dirty="0"/>
              <a:t>climate hell with our foot </a:t>
            </a:r>
            <a:br>
              <a:rPr lang="en-US" sz="2400" dirty="0"/>
            </a:br>
            <a:r>
              <a:rPr lang="en-US" sz="2400" dirty="0"/>
              <a:t>on the accelerator.”</a:t>
            </a:r>
            <a:br>
              <a:rPr lang="en-US" sz="2400" dirty="0"/>
            </a:br>
            <a:br>
              <a:rPr lang="en-US" sz="2400" dirty="0"/>
            </a:br>
            <a:endParaRPr sz="2400" dirty="0"/>
          </a:p>
        </p:txBody>
      </p:sp>
      <p:sp>
        <p:nvSpPr>
          <p:cNvPr id="40" name="Google Shape;154;p7">
            <a:extLst>
              <a:ext uri="{FF2B5EF4-FFF2-40B4-BE49-F238E27FC236}">
                <a16:creationId xmlns:a16="http://schemas.microsoft.com/office/drawing/2014/main" id="{F4A92C80-E961-EE60-042F-8709BD9E6212}"/>
              </a:ext>
            </a:extLst>
          </p:cNvPr>
          <p:cNvSpPr txBox="1">
            <a:spLocks/>
          </p:cNvSpPr>
          <p:nvPr/>
        </p:nvSpPr>
        <p:spPr>
          <a:xfrm>
            <a:off x="6096000" y="3717525"/>
            <a:ext cx="5207000" cy="1171975"/>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300"/>
              <a:buFont typeface="Arial"/>
              <a:buNone/>
              <a:defRPr sz="5300" b="1" i="0" u="none" strike="noStrike" cap="none">
                <a:solidFill>
                  <a:schemeClr val="dk1"/>
                </a:solidFill>
                <a:latin typeface="Gill Sans"/>
                <a:ea typeface="Gill Sans"/>
                <a:cs typeface="Gill Sans"/>
                <a:sym typeface="Gill Sans"/>
              </a:defRPr>
            </a:lvl1pPr>
            <a:lvl2pPr marR="0" lvl="1" algn="ctr" rtl="0">
              <a:lnSpc>
                <a:spcPct val="100000"/>
              </a:lnSpc>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9pPr>
          </a:lstStyle>
          <a:p>
            <a:pPr algn="r"/>
            <a:r>
              <a:rPr lang="en-US" sz="1400" dirty="0"/>
              <a:t>António Guterres</a:t>
            </a:r>
          </a:p>
          <a:p>
            <a:pPr algn="r"/>
            <a:r>
              <a:rPr lang="en-US" sz="1400" dirty="0"/>
              <a:t>Secretary-General of the United Nations</a:t>
            </a:r>
          </a:p>
          <a:p>
            <a:pPr algn="r"/>
            <a:endParaRPr lang="en-US" sz="1400" dirty="0"/>
          </a:p>
          <a:p>
            <a:pPr algn="r"/>
            <a:r>
              <a:rPr lang="en-US" sz="1400" dirty="0"/>
              <a:t>Nov 7, 2022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35072-740E-A6E6-9277-12C0BB044D78}"/>
              </a:ext>
            </a:extLst>
          </p:cNvPr>
          <p:cNvSpPr>
            <a:spLocks noGrp="1"/>
          </p:cNvSpPr>
          <p:nvPr>
            <p:ph type="ctrTitle"/>
          </p:nvPr>
        </p:nvSpPr>
        <p:spPr/>
        <p:txBody>
          <a:bodyPr/>
          <a:lstStyle/>
          <a:p>
            <a:r>
              <a:rPr lang="en-SG" dirty="0"/>
              <a:t>Limitations of this Study</a:t>
            </a:r>
          </a:p>
        </p:txBody>
      </p:sp>
      <p:sp>
        <p:nvSpPr>
          <p:cNvPr id="3" name="Subtitle 2">
            <a:extLst>
              <a:ext uri="{FF2B5EF4-FFF2-40B4-BE49-F238E27FC236}">
                <a16:creationId xmlns:a16="http://schemas.microsoft.com/office/drawing/2014/main" id="{EE158F54-65E2-703A-735D-6A8AD11D0484}"/>
              </a:ext>
            </a:extLst>
          </p:cNvPr>
          <p:cNvSpPr>
            <a:spLocks noGrp="1"/>
          </p:cNvSpPr>
          <p:nvPr>
            <p:ph type="subTitle" idx="1"/>
          </p:nvPr>
        </p:nvSpPr>
        <p:spPr/>
        <p:txBody>
          <a:bodyPr/>
          <a:lstStyle/>
          <a:p>
            <a:r>
              <a:rPr lang="en-SG" dirty="0"/>
              <a:t>What are some opportunities for further studies?</a:t>
            </a:r>
          </a:p>
        </p:txBody>
      </p:sp>
    </p:spTree>
    <p:extLst>
      <p:ext uri="{BB962C8B-B14F-4D97-AF65-F5344CB8AC3E}">
        <p14:creationId xmlns:p14="http://schemas.microsoft.com/office/powerpoint/2010/main" val="1628854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6"/>
          <p:cNvSpPr txBox="1">
            <a:spLocks noGrp="1"/>
          </p:cNvSpPr>
          <p:nvPr>
            <p:ph type="ctrTitle"/>
          </p:nvPr>
        </p:nvSpPr>
        <p:spPr>
          <a:xfrm>
            <a:off x="554853" y="1556615"/>
            <a:ext cx="11082300" cy="14700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2800" dirty="0"/>
              <a:t>A Natural Language Processing Analysis of Sustainability Reports and its Relationship with Corporate Financial Performance: Empirical Evidence from Singapore’s Listed Companies</a:t>
            </a:r>
            <a:endParaRPr sz="2800" dirty="0"/>
          </a:p>
        </p:txBody>
      </p:sp>
      <p:sp>
        <p:nvSpPr>
          <p:cNvPr id="148" name="Google Shape;148;p6"/>
          <p:cNvSpPr txBox="1">
            <a:spLocks noGrp="1"/>
          </p:cNvSpPr>
          <p:nvPr>
            <p:ph type="subTitle" idx="1"/>
          </p:nvPr>
        </p:nvSpPr>
        <p:spPr>
          <a:xfrm>
            <a:off x="554853" y="3379707"/>
            <a:ext cx="11082300" cy="1373700"/>
          </a:xfrm>
          <a:prstGeom prst="rect">
            <a:avLst/>
          </a:prstGeom>
        </p:spPr>
        <p:txBody>
          <a:bodyPr spcFirstLastPara="1" wrap="square" lIns="0" tIns="0" rIns="0" bIns="0" anchor="t" anchorCtr="0">
            <a:noAutofit/>
          </a:bodyPr>
          <a:lstStyle/>
          <a:p>
            <a:pPr marL="0" lvl="0" indent="0" algn="l" rtl="0">
              <a:spcBef>
                <a:spcPts val="700"/>
              </a:spcBef>
              <a:spcAft>
                <a:spcPts val="1200"/>
              </a:spcAft>
              <a:buNone/>
            </a:pPr>
            <a:r>
              <a:rPr lang="en-SG" sz="1800" dirty="0"/>
              <a:t>Jeremy Chia</a:t>
            </a:r>
          </a:p>
          <a:p>
            <a:pPr marL="0" lvl="0" indent="0" algn="l" rtl="0">
              <a:spcBef>
                <a:spcPts val="100"/>
              </a:spcBef>
              <a:spcAft>
                <a:spcPts val="100"/>
              </a:spcAft>
              <a:buNone/>
            </a:pPr>
            <a:r>
              <a:rPr lang="en-SG" sz="1200" i="1" dirty="0"/>
              <a:t>ESCP Business School</a:t>
            </a:r>
          </a:p>
          <a:p>
            <a:pPr marL="0" lvl="0" indent="0" algn="l" rtl="0">
              <a:spcBef>
                <a:spcPts val="100"/>
              </a:spcBef>
              <a:spcAft>
                <a:spcPts val="100"/>
              </a:spcAft>
              <a:buNone/>
            </a:pPr>
            <a:r>
              <a:rPr lang="en-SG" sz="1200" i="1" dirty="0"/>
              <a:t>MSc Big Data and Business Analytics, 2021/2022</a:t>
            </a:r>
          </a:p>
          <a:p>
            <a:pPr marL="0" lvl="0" indent="0" algn="l" rtl="0">
              <a:spcBef>
                <a:spcPts val="700"/>
              </a:spcBef>
              <a:spcAft>
                <a:spcPts val="1200"/>
              </a:spcAft>
              <a:buNone/>
            </a:pPr>
            <a:endParaRPr sz="1800" dirty="0"/>
          </a:p>
        </p:txBody>
      </p:sp>
      <p:sp>
        <p:nvSpPr>
          <p:cNvPr id="4" name="Google Shape;148;p6">
            <a:extLst>
              <a:ext uri="{FF2B5EF4-FFF2-40B4-BE49-F238E27FC236}">
                <a16:creationId xmlns:a16="http://schemas.microsoft.com/office/drawing/2014/main" id="{6E323472-2871-6D49-AEAB-E8CE3B205D83}"/>
              </a:ext>
            </a:extLst>
          </p:cNvPr>
          <p:cNvSpPr txBox="1">
            <a:spLocks/>
          </p:cNvSpPr>
          <p:nvPr/>
        </p:nvSpPr>
        <p:spPr>
          <a:xfrm>
            <a:off x="554850" y="4753407"/>
            <a:ext cx="11082300" cy="35309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700"/>
              </a:spcBef>
              <a:spcAft>
                <a:spcPts val="0"/>
              </a:spcAft>
              <a:buClr>
                <a:srgbClr val="FFFFFF"/>
              </a:buClr>
              <a:buSzPts val="6000"/>
              <a:buFont typeface="Arial"/>
              <a:buNone/>
              <a:defRPr sz="6000" b="0" i="0" u="none" strike="noStrike" cap="none">
                <a:solidFill>
                  <a:srgbClr val="FFFFFF"/>
                </a:solidFill>
                <a:latin typeface="Gill Sans"/>
                <a:ea typeface="Gill Sans"/>
                <a:cs typeface="Gill Sans"/>
                <a:sym typeface="Gill Sans"/>
              </a:defRPr>
            </a:lvl1pPr>
            <a:lvl2pPr marL="914400" marR="0" lvl="1" indent="-228600" algn="ctr" rtl="0">
              <a:lnSpc>
                <a:spcPct val="100000"/>
              </a:lnSpc>
              <a:spcBef>
                <a:spcPts val="1200"/>
              </a:spcBef>
              <a:spcAft>
                <a:spcPts val="0"/>
              </a:spcAft>
              <a:buClr>
                <a:srgbClr val="898E9A"/>
              </a:buClr>
              <a:buSzPts val="1600"/>
              <a:buFont typeface="Arial"/>
              <a:buNone/>
              <a:defRPr sz="1600" b="0" i="0" u="none" strike="noStrike" cap="none">
                <a:solidFill>
                  <a:srgbClr val="898E9A"/>
                </a:solidFill>
                <a:latin typeface="Gill Sans"/>
                <a:ea typeface="Gill Sans"/>
                <a:cs typeface="Gill Sans"/>
                <a:sym typeface="Gill Sans"/>
              </a:defRPr>
            </a:lvl2pPr>
            <a:lvl3pPr marL="1371600" marR="0" lvl="2" indent="-330200" algn="ctr" rtl="0">
              <a:lnSpc>
                <a:spcPct val="100000"/>
              </a:lnSpc>
              <a:spcBef>
                <a:spcPts val="700"/>
              </a:spcBef>
              <a:spcAft>
                <a:spcPts val="0"/>
              </a:spcAft>
              <a:buClr>
                <a:srgbClr val="898E9A"/>
              </a:buClr>
              <a:buSzPts val="1600"/>
              <a:buFont typeface="Arial"/>
              <a:buNone/>
              <a:defRPr sz="1600" b="0" i="0" u="none" strike="noStrike" cap="none">
                <a:solidFill>
                  <a:srgbClr val="898E9A"/>
                </a:solidFill>
                <a:latin typeface="Gill Sans"/>
                <a:ea typeface="Gill Sans"/>
                <a:cs typeface="Gill Sans"/>
                <a:sym typeface="Gill Sans"/>
              </a:defRPr>
            </a:lvl3pPr>
            <a:lvl4pPr marL="1828800" marR="0" lvl="3" indent="-355600" algn="ctr" rtl="0">
              <a:lnSpc>
                <a:spcPct val="100000"/>
              </a:lnSpc>
              <a:spcBef>
                <a:spcPts val="7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4pPr>
            <a:lvl5pPr marL="2286000" marR="0" lvl="4" indent="-355600" algn="ctr" rtl="0">
              <a:lnSpc>
                <a:spcPct val="100000"/>
              </a:lnSpc>
              <a:spcBef>
                <a:spcPts val="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5pPr>
            <a:lvl6pPr marL="2743200" marR="0" lvl="5" indent="-355600" algn="ctr" rtl="0">
              <a:lnSpc>
                <a:spcPct val="100000"/>
              </a:lnSpc>
              <a:spcBef>
                <a:spcPts val="4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6pPr>
            <a:lvl7pPr marL="3200400" marR="0" lvl="6" indent="-355600" algn="ctr" rtl="0">
              <a:lnSpc>
                <a:spcPct val="100000"/>
              </a:lnSpc>
              <a:spcBef>
                <a:spcPts val="4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7pPr>
            <a:lvl8pPr marL="3657600" marR="0" lvl="7" indent="-355600" algn="ctr" rtl="0">
              <a:lnSpc>
                <a:spcPct val="100000"/>
              </a:lnSpc>
              <a:spcBef>
                <a:spcPts val="4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8pPr>
            <a:lvl9pPr marL="4114800" marR="0" lvl="8" indent="-355600" algn="ctr" rtl="0">
              <a:lnSpc>
                <a:spcPct val="100000"/>
              </a:lnSpc>
              <a:spcBef>
                <a:spcPts val="4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9pPr>
          </a:lstStyle>
          <a:p>
            <a:pPr marL="0" indent="0" algn="l">
              <a:spcBef>
                <a:spcPts val="100"/>
              </a:spcBef>
              <a:spcAft>
                <a:spcPts val="100"/>
              </a:spcAft>
            </a:pPr>
            <a:r>
              <a:rPr lang="en-US" sz="1400" b="1" dirty="0"/>
              <a:t>Supervised by:</a:t>
            </a:r>
            <a:endParaRPr lang="en-US" sz="2000" b="1" dirty="0"/>
          </a:p>
        </p:txBody>
      </p:sp>
      <p:sp>
        <p:nvSpPr>
          <p:cNvPr id="5" name="Google Shape;148;p6">
            <a:extLst>
              <a:ext uri="{FF2B5EF4-FFF2-40B4-BE49-F238E27FC236}">
                <a16:creationId xmlns:a16="http://schemas.microsoft.com/office/drawing/2014/main" id="{35599EE0-9277-9FE3-B4CA-4199237ECB48}"/>
              </a:ext>
            </a:extLst>
          </p:cNvPr>
          <p:cNvSpPr txBox="1">
            <a:spLocks/>
          </p:cNvSpPr>
          <p:nvPr/>
        </p:nvSpPr>
        <p:spPr>
          <a:xfrm>
            <a:off x="554850" y="5097780"/>
            <a:ext cx="11082300" cy="1373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700"/>
              </a:spcBef>
              <a:spcAft>
                <a:spcPts val="0"/>
              </a:spcAft>
              <a:buClr>
                <a:srgbClr val="FFFFFF"/>
              </a:buClr>
              <a:buSzPts val="6000"/>
              <a:buFont typeface="Arial"/>
              <a:buNone/>
              <a:defRPr sz="6000" b="0" i="0" u="none" strike="noStrike" cap="none">
                <a:solidFill>
                  <a:srgbClr val="FFFFFF"/>
                </a:solidFill>
                <a:latin typeface="Gill Sans"/>
                <a:ea typeface="Gill Sans"/>
                <a:cs typeface="Gill Sans"/>
                <a:sym typeface="Gill Sans"/>
              </a:defRPr>
            </a:lvl1pPr>
            <a:lvl2pPr marL="914400" marR="0" lvl="1" indent="-228600" algn="ctr" rtl="0">
              <a:lnSpc>
                <a:spcPct val="100000"/>
              </a:lnSpc>
              <a:spcBef>
                <a:spcPts val="1200"/>
              </a:spcBef>
              <a:spcAft>
                <a:spcPts val="0"/>
              </a:spcAft>
              <a:buClr>
                <a:srgbClr val="898E9A"/>
              </a:buClr>
              <a:buSzPts val="1600"/>
              <a:buFont typeface="Arial"/>
              <a:buNone/>
              <a:defRPr sz="1600" b="0" i="0" u="none" strike="noStrike" cap="none">
                <a:solidFill>
                  <a:srgbClr val="898E9A"/>
                </a:solidFill>
                <a:latin typeface="Gill Sans"/>
                <a:ea typeface="Gill Sans"/>
                <a:cs typeface="Gill Sans"/>
                <a:sym typeface="Gill Sans"/>
              </a:defRPr>
            </a:lvl2pPr>
            <a:lvl3pPr marL="1371600" marR="0" lvl="2" indent="-330200" algn="ctr" rtl="0">
              <a:lnSpc>
                <a:spcPct val="100000"/>
              </a:lnSpc>
              <a:spcBef>
                <a:spcPts val="700"/>
              </a:spcBef>
              <a:spcAft>
                <a:spcPts val="0"/>
              </a:spcAft>
              <a:buClr>
                <a:srgbClr val="898E9A"/>
              </a:buClr>
              <a:buSzPts val="1600"/>
              <a:buFont typeface="Arial"/>
              <a:buNone/>
              <a:defRPr sz="1600" b="0" i="0" u="none" strike="noStrike" cap="none">
                <a:solidFill>
                  <a:srgbClr val="898E9A"/>
                </a:solidFill>
                <a:latin typeface="Gill Sans"/>
                <a:ea typeface="Gill Sans"/>
                <a:cs typeface="Gill Sans"/>
                <a:sym typeface="Gill Sans"/>
              </a:defRPr>
            </a:lvl3pPr>
            <a:lvl4pPr marL="1828800" marR="0" lvl="3" indent="-355600" algn="ctr" rtl="0">
              <a:lnSpc>
                <a:spcPct val="100000"/>
              </a:lnSpc>
              <a:spcBef>
                <a:spcPts val="7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4pPr>
            <a:lvl5pPr marL="2286000" marR="0" lvl="4" indent="-355600" algn="ctr" rtl="0">
              <a:lnSpc>
                <a:spcPct val="100000"/>
              </a:lnSpc>
              <a:spcBef>
                <a:spcPts val="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5pPr>
            <a:lvl6pPr marL="2743200" marR="0" lvl="5" indent="-355600" algn="ctr" rtl="0">
              <a:lnSpc>
                <a:spcPct val="100000"/>
              </a:lnSpc>
              <a:spcBef>
                <a:spcPts val="4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6pPr>
            <a:lvl7pPr marL="3200400" marR="0" lvl="6" indent="-355600" algn="ctr" rtl="0">
              <a:lnSpc>
                <a:spcPct val="100000"/>
              </a:lnSpc>
              <a:spcBef>
                <a:spcPts val="4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7pPr>
            <a:lvl8pPr marL="3657600" marR="0" lvl="7" indent="-355600" algn="ctr" rtl="0">
              <a:lnSpc>
                <a:spcPct val="100000"/>
              </a:lnSpc>
              <a:spcBef>
                <a:spcPts val="4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8pPr>
            <a:lvl9pPr marL="4114800" marR="0" lvl="8" indent="-355600" algn="ctr" rtl="0">
              <a:lnSpc>
                <a:spcPct val="100000"/>
              </a:lnSpc>
              <a:spcBef>
                <a:spcPts val="4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9pPr>
          </a:lstStyle>
          <a:p>
            <a:pPr marL="0" indent="0" algn="l">
              <a:spcAft>
                <a:spcPts val="1200"/>
              </a:spcAft>
            </a:pPr>
            <a:r>
              <a:rPr lang="en-US" sz="1800" dirty="0"/>
              <a:t>Associate Professor Man Ching Gladie LUI</a:t>
            </a:r>
          </a:p>
          <a:p>
            <a:pPr marL="0" indent="0" algn="l">
              <a:spcBef>
                <a:spcPts val="100"/>
              </a:spcBef>
              <a:spcAft>
                <a:spcPts val="100"/>
              </a:spcAft>
            </a:pPr>
            <a:r>
              <a:rPr lang="en-US" sz="1200" i="1" dirty="0"/>
              <a:t>ESCP Business School</a:t>
            </a:r>
          </a:p>
          <a:p>
            <a:pPr marL="0" indent="0" algn="l">
              <a:spcBef>
                <a:spcPts val="100"/>
              </a:spcBef>
              <a:spcAft>
                <a:spcPts val="100"/>
              </a:spcAft>
            </a:pPr>
            <a:r>
              <a:rPr lang="en-US" sz="1200" i="1" dirty="0"/>
              <a:t>Financial Reporting &amp; Audit</a:t>
            </a:r>
            <a:endParaRPr lang="en-US" sz="1800" dirty="0"/>
          </a:p>
        </p:txBody>
      </p:sp>
    </p:spTree>
    <p:extLst>
      <p:ext uri="{BB962C8B-B14F-4D97-AF65-F5344CB8AC3E}">
        <p14:creationId xmlns:p14="http://schemas.microsoft.com/office/powerpoint/2010/main" val="2814924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8"/>
          <p:cNvSpPr txBox="1">
            <a:spLocks noGrp="1"/>
          </p:cNvSpPr>
          <p:nvPr>
            <p:ph type="ctrTitle"/>
          </p:nvPr>
        </p:nvSpPr>
        <p:spPr>
          <a:xfrm>
            <a:off x="554800" y="203200"/>
            <a:ext cx="11082300" cy="674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SG" dirty="0"/>
              <a:t>Singapore, Companies, and Disclosures</a:t>
            </a:r>
            <a:endParaRPr dirty="0"/>
          </a:p>
        </p:txBody>
      </p:sp>
      <p:sp>
        <p:nvSpPr>
          <p:cNvPr id="161" name="Google Shape;161;p8"/>
          <p:cNvSpPr txBox="1">
            <a:spLocks noGrp="1"/>
          </p:cNvSpPr>
          <p:nvPr>
            <p:ph type="subTitle" idx="1"/>
          </p:nvPr>
        </p:nvSpPr>
        <p:spPr>
          <a:xfrm>
            <a:off x="554800" y="877900"/>
            <a:ext cx="11082300" cy="358200"/>
          </a:xfrm>
          <a:prstGeom prst="rect">
            <a:avLst/>
          </a:prstGeom>
        </p:spPr>
        <p:txBody>
          <a:bodyPr spcFirstLastPara="1" wrap="square" lIns="0" tIns="0" rIns="0" bIns="0" anchor="t" anchorCtr="0">
            <a:noAutofit/>
          </a:bodyPr>
          <a:lstStyle/>
          <a:p>
            <a:pPr marL="0" lvl="0" indent="0" algn="l" rtl="0">
              <a:spcBef>
                <a:spcPts val="700"/>
              </a:spcBef>
              <a:spcAft>
                <a:spcPts val="1200"/>
              </a:spcAft>
              <a:buNone/>
            </a:pPr>
            <a:r>
              <a:rPr lang="en-SG" dirty="0"/>
              <a:t>What has Singapore and what have companies in Singapore done so far?</a:t>
            </a:r>
            <a:endParaRPr dirty="0"/>
          </a:p>
        </p:txBody>
      </p:sp>
    </p:spTree>
    <p:extLst>
      <p:ext uri="{BB962C8B-B14F-4D97-AF65-F5344CB8AC3E}">
        <p14:creationId xmlns:p14="http://schemas.microsoft.com/office/powerpoint/2010/main" val="1777754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8"/>
          <p:cNvSpPr txBox="1">
            <a:spLocks noGrp="1"/>
          </p:cNvSpPr>
          <p:nvPr>
            <p:ph type="ctrTitle"/>
          </p:nvPr>
        </p:nvSpPr>
        <p:spPr>
          <a:xfrm>
            <a:off x="554800" y="203200"/>
            <a:ext cx="11082300" cy="674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SG" dirty="0"/>
              <a:t>CSR vs ESG, Past and Present</a:t>
            </a:r>
            <a:endParaRPr dirty="0"/>
          </a:p>
        </p:txBody>
      </p:sp>
      <p:sp>
        <p:nvSpPr>
          <p:cNvPr id="161" name="Google Shape;161;p8"/>
          <p:cNvSpPr txBox="1">
            <a:spLocks noGrp="1"/>
          </p:cNvSpPr>
          <p:nvPr>
            <p:ph type="subTitle" idx="1"/>
          </p:nvPr>
        </p:nvSpPr>
        <p:spPr>
          <a:xfrm>
            <a:off x="554800" y="877900"/>
            <a:ext cx="11082300" cy="358200"/>
          </a:xfrm>
          <a:prstGeom prst="rect">
            <a:avLst/>
          </a:prstGeom>
        </p:spPr>
        <p:txBody>
          <a:bodyPr spcFirstLastPara="1" wrap="square" lIns="0" tIns="0" rIns="0" bIns="0" anchor="t" anchorCtr="0">
            <a:noAutofit/>
          </a:bodyPr>
          <a:lstStyle/>
          <a:p>
            <a:pPr marL="0" lvl="0" indent="0" algn="l" rtl="0">
              <a:spcBef>
                <a:spcPts val="700"/>
              </a:spcBef>
              <a:spcAft>
                <a:spcPts val="1200"/>
              </a:spcAft>
              <a:buNone/>
            </a:pPr>
            <a:r>
              <a:rPr lang="en-SG" dirty="0"/>
              <a:t>How have attitudes towards CSR, ESG changed?</a:t>
            </a:r>
            <a:endParaRPr dirty="0"/>
          </a:p>
        </p:txBody>
      </p:sp>
      <p:cxnSp>
        <p:nvCxnSpPr>
          <p:cNvPr id="3" name="Straight Arrow Connector 2">
            <a:extLst>
              <a:ext uri="{FF2B5EF4-FFF2-40B4-BE49-F238E27FC236}">
                <a16:creationId xmlns:a16="http://schemas.microsoft.com/office/drawing/2014/main" id="{1F1D9539-235B-EC7D-BB41-BE4275363F01}"/>
              </a:ext>
            </a:extLst>
          </p:cNvPr>
          <p:cNvCxnSpPr/>
          <p:nvPr/>
        </p:nvCxnSpPr>
        <p:spPr>
          <a:xfrm>
            <a:off x="667657" y="3429000"/>
            <a:ext cx="1071154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5129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8"/>
          <p:cNvSpPr txBox="1">
            <a:spLocks noGrp="1"/>
          </p:cNvSpPr>
          <p:nvPr>
            <p:ph type="ctrTitle"/>
          </p:nvPr>
        </p:nvSpPr>
        <p:spPr>
          <a:xfrm>
            <a:off x="554800" y="203200"/>
            <a:ext cx="11082300" cy="674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SG" dirty="0"/>
              <a:t>Sustainability Disclosures</a:t>
            </a:r>
            <a:endParaRPr dirty="0"/>
          </a:p>
        </p:txBody>
      </p:sp>
      <p:sp>
        <p:nvSpPr>
          <p:cNvPr id="161" name="Google Shape;161;p8"/>
          <p:cNvSpPr txBox="1">
            <a:spLocks noGrp="1"/>
          </p:cNvSpPr>
          <p:nvPr>
            <p:ph type="subTitle" idx="1"/>
          </p:nvPr>
        </p:nvSpPr>
        <p:spPr>
          <a:xfrm>
            <a:off x="554800" y="877900"/>
            <a:ext cx="11082300" cy="358200"/>
          </a:xfrm>
          <a:prstGeom prst="rect">
            <a:avLst/>
          </a:prstGeom>
        </p:spPr>
        <p:txBody>
          <a:bodyPr spcFirstLastPara="1" wrap="square" lIns="0" tIns="0" rIns="0" bIns="0" anchor="t" anchorCtr="0">
            <a:noAutofit/>
          </a:bodyPr>
          <a:lstStyle/>
          <a:p>
            <a:pPr marL="0" lvl="0" indent="0" algn="l" rtl="0">
              <a:spcBef>
                <a:spcPts val="700"/>
              </a:spcBef>
              <a:spcAft>
                <a:spcPts val="1200"/>
              </a:spcAft>
              <a:buNone/>
            </a:pPr>
            <a:r>
              <a:rPr lang="en-SG" dirty="0"/>
              <a:t>How has this evolved, and why?</a:t>
            </a:r>
            <a:endParaRPr dirty="0"/>
          </a:p>
        </p:txBody>
      </p:sp>
      <p:cxnSp>
        <p:nvCxnSpPr>
          <p:cNvPr id="2" name="Straight Arrow Connector 1">
            <a:extLst>
              <a:ext uri="{FF2B5EF4-FFF2-40B4-BE49-F238E27FC236}">
                <a16:creationId xmlns:a16="http://schemas.microsoft.com/office/drawing/2014/main" id="{D8E39E5A-D1C5-516B-7142-CADE48CBF8BB}"/>
              </a:ext>
            </a:extLst>
          </p:cNvPr>
          <p:cNvCxnSpPr/>
          <p:nvPr/>
        </p:nvCxnSpPr>
        <p:spPr>
          <a:xfrm>
            <a:off x="667657" y="3429000"/>
            <a:ext cx="1071154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6756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8"/>
          <p:cNvSpPr txBox="1">
            <a:spLocks noGrp="1"/>
          </p:cNvSpPr>
          <p:nvPr>
            <p:ph type="ctrTitle"/>
          </p:nvPr>
        </p:nvSpPr>
        <p:spPr>
          <a:xfrm>
            <a:off x="554800" y="203200"/>
            <a:ext cx="11082300" cy="674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SG" dirty="0"/>
              <a:t>Sustainability Reporting Standards</a:t>
            </a:r>
            <a:endParaRPr dirty="0"/>
          </a:p>
        </p:txBody>
      </p:sp>
      <p:sp>
        <p:nvSpPr>
          <p:cNvPr id="161" name="Google Shape;161;p8"/>
          <p:cNvSpPr txBox="1">
            <a:spLocks noGrp="1"/>
          </p:cNvSpPr>
          <p:nvPr>
            <p:ph type="subTitle" idx="1"/>
          </p:nvPr>
        </p:nvSpPr>
        <p:spPr>
          <a:xfrm>
            <a:off x="554800" y="877900"/>
            <a:ext cx="11082300" cy="358200"/>
          </a:xfrm>
          <a:prstGeom prst="rect">
            <a:avLst/>
          </a:prstGeom>
        </p:spPr>
        <p:txBody>
          <a:bodyPr spcFirstLastPara="1" wrap="square" lIns="0" tIns="0" rIns="0" bIns="0" anchor="t" anchorCtr="0">
            <a:noAutofit/>
          </a:bodyPr>
          <a:lstStyle/>
          <a:p>
            <a:pPr marL="0" lvl="0" indent="0" algn="l" rtl="0">
              <a:spcBef>
                <a:spcPts val="700"/>
              </a:spcBef>
              <a:spcAft>
                <a:spcPts val="1200"/>
              </a:spcAft>
              <a:buNone/>
            </a:pPr>
            <a:r>
              <a:rPr lang="en-SG" dirty="0"/>
              <a:t>How may sustainability disclosures be standardised?</a:t>
            </a:r>
            <a:endParaRPr dirty="0"/>
          </a:p>
        </p:txBody>
      </p:sp>
    </p:spTree>
    <p:extLst>
      <p:ext uri="{BB962C8B-B14F-4D97-AF65-F5344CB8AC3E}">
        <p14:creationId xmlns:p14="http://schemas.microsoft.com/office/powerpoint/2010/main" val="4260144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D4862-A3A7-FB5A-3DE6-EF4A1668AB96}"/>
              </a:ext>
            </a:extLst>
          </p:cNvPr>
          <p:cNvSpPr>
            <a:spLocks noGrp="1"/>
          </p:cNvSpPr>
          <p:nvPr>
            <p:ph type="ctrTitle"/>
          </p:nvPr>
        </p:nvSpPr>
        <p:spPr>
          <a:xfrm>
            <a:off x="554800" y="825500"/>
            <a:ext cx="11082300" cy="674700"/>
          </a:xfrm>
        </p:spPr>
        <p:txBody>
          <a:bodyPr/>
          <a:lstStyle/>
          <a:p>
            <a:r>
              <a:rPr lang="en-SG" dirty="0"/>
              <a:t>Theories in Sustainability Reporting </a:t>
            </a:r>
            <a:br>
              <a:rPr lang="en-SG" dirty="0"/>
            </a:br>
            <a:r>
              <a:rPr lang="en-SG" dirty="0"/>
              <a:t>and Financial Performance</a:t>
            </a:r>
          </a:p>
        </p:txBody>
      </p:sp>
      <p:sp>
        <p:nvSpPr>
          <p:cNvPr id="3" name="Subtitle 2">
            <a:extLst>
              <a:ext uri="{FF2B5EF4-FFF2-40B4-BE49-F238E27FC236}">
                <a16:creationId xmlns:a16="http://schemas.microsoft.com/office/drawing/2014/main" id="{3EA96EF7-1C94-A6B0-D84C-626AD9615F96}"/>
              </a:ext>
            </a:extLst>
          </p:cNvPr>
          <p:cNvSpPr>
            <a:spLocks noGrp="1"/>
          </p:cNvSpPr>
          <p:nvPr>
            <p:ph type="subTitle" idx="1"/>
          </p:nvPr>
        </p:nvSpPr>
        <p:spPr>
          <a:xfrm>
            <a:off x="554800" y="1500200"/>
            <a:ext cx="11082300" cy="358200"/>
          </a:xfrm>
        </p:spPr>
        <p:txBody>
          <a:bodyPr/>
          <a:lstStyle/>
          <a:p>
            <a:r>
              <a:rPr lang="en-SG" dirty="0"/>
              <a:t>How may these two aspects of companies’ be related?</a:t>
            </a:r>
          </a:p>
        </p:txBody>
      </p:sp>
    </p:spTree>
    <p:extLst>
      <p:ext uri="{BB962C8B-B14F-4D97-AF65-F5344CB8AC3E}">
        <p14:creationId xmlns:p14="http://schemas.microsoft.com/office/powerpoint/2010/main" val="1614456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D4862-A3A7-FB5A-3DE6-EF4A1668AB96}"/>
              </a:ext>
            </a:extLst>
          </p:cNvPr>
          <p:cNvSpPr>
            <a:spLocks noGrp="1"/>
          </p:cNvSpPr>
          <p:nvPr>
            <p:ph type="ctrTitle"/>
          </p:nvPr>
        </p:nvSpPr>
        <p:spPr/>
        <p:txBody>
          <a:bodyPr/>
          <a:lstStyle/>
          <a:p>
            <a:r>
              <a:rPr lang="en-SG" dirty="0"/>
              <a:t>Prior Approaches</a:t>
            </a:r>
          </a:p>
        </p:txBody>
      </p:sp>
      <p:sp>
        <p:nvSpPr>
          <p:cNvPr id="3" name="Subtitle 2">
            <a:extLst>
              <a:ext uri="{FF2B5EF4-FFF2-40B4-BE49-F238E27FC236}">
                <a16:creationId xmlns:a16="http://schemas.microsoft.com/office/drawing/2014/main" id="{3EA96EF7-1C94-A6B0-D84C-626AD9615F96}"/>
              </a:ext>
            </a:extLst>
          </p:cNvPr>
          <p:cNvSpPr>
            <a:spLocks noGrp="1"/>
          </p:cNvSpPr>
          <p:nvPr>
            <p:ph type="subTitle" idx="1"/>
          </p:nvPr>
        </p:nvSpPr>
        <p:spPr/>
        <p:txBody>
          <a:bodyPr/>
          <a:lstStyle/>
          <a:p>
            <a:r>
              <a:rPr lang="en-SG" dirty="0"/>
              <a:t>How was this topic studied previously?</a:t>
            </a:r>
          </a:p>
        </p:txBody>
      </p:sp>
    </p:spTree>
    <p:extLst>
      <p:ext uri="{BB962C8B-B14F-4D97-AF65-F5344CB8AC3E}">
        <p14:creationId xmlns:p14="http://schemas.microsoft.com/office/powerpoint/2010/main" val="955868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2BBE1-2AB0-0055-DBEE-F8A7F740EA22}"/>
              </a:ext>
            </a:extLst>
          </p:cNvPr>
          <p:cNvSpPr>
            <a:spLocks noGrp="1"/>
          </p:cNvSpPr>
          <p:nvPr>
            <p:ph type="ctrTitle"/>
          </p:nvPr>
        </p:nvSpPr>
        <p:spPr/>
        <p:txBody>
          <a:bodyPr/>
          <a:lstStyle/>
          <a:p>
            <a:r>
              <a:rPr lang="en-SG" dirty="0"/>
              <a:t>Research Questions</a:t>
            </a:r>
          </a:p>
        </p:txBody>
      </p:sp>
      <p:sp>
        <p:nvSpPr>
          <p:cNvPr id="3" name="Subtitle 2">
            <a:extLst>
              <a:ext uri="{FF2B5EF4-FFF2-40B4-BE49-F238E27FC236}">
                <a16:creationId xmlns:a16="http://schemas.microsoft.com/office/drawing/2014/main" id="{2F404D4C-90BB-7C0F-5578-E858A703F207}"/>
              </a:ext>
            </a:extLst>
          </p:cNvPr>
          <p:cNvSpPr>
            <a:spLocks noGrp="1"/>
          </p:cNvSpPr>
          <p:nvPr>
            <p:ph type="subTitle" idx="1"/>
          </p:nvPr>
        </p:nvSpPr>
        <p:spPr/>
        <p:txBody>
          <a:bodyPr/>
          <a:lstStyle/>
          <a:p>
            <a:r>
              <a:rPr lang="en-SG" dirty="0"/>
              <a:t>What are the questions this study proposes to address?</a:t>
            </a:r>
          </a:p>
        </p:txBody>
      </p:sp>
      <p:sp>
        <p:nvSpPr>
          <p:cNvPr id="4" name="TextBox 3">
            <a:extLst>
              <a:ext uri="{FF2B5EF4-FFF2-40B4-BE49-F238E27FC236}">
                <a16:creationId xmlns:a16="http://schemas.microsoft.com/office/drawing/2014/main" id="{8BFA5863-B82E-53F3-3E5C-DBE6159B2598}"/>
              </a:ext>
            </a:extLst>
          </p:cNvPr>
          <p:cNvSpPr txBox="1"/>
          <p:nvPr/>
        </p:nvSpPr>
        <p:spPr>
          <a:xfrm>
            <a:off x="554800" y="1625600"/>
            <a:ext cx="11082300" cy="2932662"/>
          </a:xfrm>
          <a:prstGeom prst="rect">
            <a:avLst/>
          </a:prstGeom>
          <a:noFill/>
        </p:spPr>
        <p:txBody>
          <a:bodyPr wrap="square" rtlCol="0">
            <a:spAutoFit/>
          </a:bodyPr>
          <a:lstStyle/>
          <a:p>
            <a:pPr marL="342900" indent="-342900">
              <a:lnSpc>
                <a:spcPct val="150000"/>
              </a:lnSpc>
              <a:spcAft>
                <a:spcPts val="1000"/>
              </a:spcAft>
              <a:buFont typeface="+mj-lt"/>
              <a:buAutoNum type="arabicPeriod"/>
            </a:pPr>
            <a:r>
              <a:rPr lang="en-US" sz="1800" dirty="0">
                <a:latin typeface="Gill Sans" panose="020B0604020202020204" charset="0"/>
              </a:rPr>
              <a:t>What are the </a:t>
            </a:r>
            <a:r>
              <a:rPr lang="en-US" sz="1800" b="1" dirty="0">
                <a:latin typeface="Gill Sans" panose="020B0604020202020204" charset="0"/>
              </a:rPr>
              <a:t>most prominent topics</a:t>
            </a:r>
            <a:r>
              <a:rPr lang="en-US" sz="1800" dirty="0">
                <a:latin typeface="Gill Sans" panose="020B0604020202020204" charset="0"/>
              </a:rPr>
              <a:t> in sustainability reports from an exploratory topic modelling analysis? Will this resemble the disclosure themes in frameworks like the GRI?</a:t>
            </a:r>
          </a:p>
          <a:p>
            <a:pPr marL="342900" indent="-342900">
              <a:lnSpc>
                <a:spcPct val="150000"/>
              </a:lnSpc>
              <a:spcAft>
                <a:spcPts val="1000"/>
              </a:spcAft>
              <a:buFont typeface="+mj-lt"/>
              <a:buAutoNum type="arabicPeriod"/>
            </a:pPr>
            <a:r>
              <a:rPr lang="en-US" sz="1800" dirty="0">
                <a:latin typeface="Gill Sans" panose="020B0604020202020204" charset="0"/>
              </a:rPr>
              <a:t>How do these </a:t>
            </a:r>
            <a:r>
              <a:rPr lang="en-US" sz="1800" b="1" dirty="0">
                <a:latin typeface="Gill Sans" panose="020B0604020202020204" charset="0"/>
              </a:rPr>
              <a:t>topics</a:t>
            </a:r>
            <a:r>
              <a:rPr lang="en-US" sz="1800" dirty="0">
                <a:latin typeface="Gill Sans" panose="020B0604020202020204" charset="0"/>
              </a:rPr>
              <a:t> identified in RQ 1 relate to CFP?</a:t>
            </a:r>
          </a:p>
          <a:p>
            <a:pPr marL="342900" indent="-342900">
              <a:lnSpc>
                <a:spcPct val="150000"/>
              </a:lnSpc>
              <a:spcAft>
                <a:spcPts val="1000"/>
              </a:spcAft>
              <a:buFont typeface="+mj-lt"/>
              <a:buAutoNum type="arabicPeriod"/>
            </a:pPr>
            <a:r>
              <a:rPr lang="en-US" sz="1800" dirty="0">
                <a:latin typeface="Gill Sans" panose="020B0604020202020204" charset="0"/>
              </a:rPr>
              <a:t>How do a sustainability report's </a:t>
            </a:r>
            <a:r>
              <a:rPr lang="en-US" sz="1800" b="1" dirty="0">
                <a:latin typeface="Gill Sans" panose="020B0604020202020204" charset="0"/>
              </a:rPr>
              <a:t>readability</a:t>
            </a:r>
            <a:r>
              <a:rPr lang="en-US" sz="1800" dirty="0">
                <a:latin typeface="Gill Sans" panose="020B0604020202020204" charset="0"/>
              </a:rPr>
              <a:t> and </a:t>
            </a:r>
            <a:r>
              <a:rPr lang="en-US" sz="1800" b="1" dirty="0">
                <a:latin typeface="Gill Sans" panose="020B0604020202020204" charset="0"/>
              </a:rPr>
              <a:t>sentiment</a:t>
            </a:r>
            <a:r>
              <a:rPr lang="en-US" sz="1800" dirty="0">
                <a:latin typeface="Gill Sans" panose="020B0604020202020204" charset="0"/>
              </a:rPr>
              <a:t> score relate to corporate financial performance?</a:t>
            </a:r>
          </a:p>
          <a:p>
            <a:pPr marL="342900" indent="-342900">
              <a:lnSpc>
                <a:spcPct val="150000"/>
              </a:lnSpc>
              <a:spcAft>
                <a:spcPts val="1000"/>
              </a:spcAft>
              <a:buFont typeface="+mj-lt"/>
              <a:buAutoNum type="arabicPeriod"/>
            </a:pPr>
            <a:r>
              <a:rPr lang="en-US" sz="1800" dirty="0">
                <a:latin typeface="Gill Sans" panose="020B0604020202020204" charset="0"/>
              </a:rPr>
              <a:t>Are there material </a:t>
            </a:r>
            <a:r>
              <a:rPr lang="en-US" sz="1800" b="1" dirty="0">
                <a:latin typeface="Gill Sans" panose="020B0604020202020204" charset="0"/>
              </a:rPr>
              <a:t>differences</a:t>
            </a:r>
            <a:r>
              <a:rPr lang="en-US" sz="1800" dirty="0">
                <a:latin typeface="Gill Sans" panose="020B0604020202020204" charset="0"/>
              </a:rPr>
              <a:t> in the relationship between CSR disclosures and CFP at this point, vis-à-vis </a:t>
            </a:r>
            <a:r>
              <a:rPr lang="en-US" sz="1800" b="1" dirty="0">
                <a:latin typeface="Gill Sans" panose="020B0604020202020204" charset="0"/>
              </a:rPr>
              <a:t>prior studies</a:t>
            </a:r>
            <a:r>
              <a:rPr lang="en-US" sz="1800" dirty="0">
                <a:latin typeface="Gill Sans" panose="020B0604020202020204" charset="0"/>
              </a:rPr>
              <a:t> conducted by Tsang, 1998 and </a:t>
            </a:r>
            <a:r>
              <a:rPr lang="en-US" sz="1800" dirty="0" err="1">
                <a:latin typeface="Gill Sans" panose="020B0604020202020204" charset="0"/>
              </a:rPr>
              <a:t>Loh</a:t>
            </a:r>
            <a:r>
              <a:rPr lang="en-US" sz="1800" dirty="0">
                <a:latin typeface="Gill Sans" panose="020B0604020202020204" charset="0"/>
              </a:rPr>
              <a:t> et al., 2017?</a:t>
            </a:r>
            <a:endParaRPr lang="en-SG" sz="1800" dirty="0">
              <a:latin typeface="Gill Sans" panose="020B0604020202020204" charset="0"/>
            </a:endParaRPr>
          </a:p>
        </p:txBody>
      </p:sp>
    </p:spTree>
    <p:extLst>
      <p:ext uri="{BB962C8B-B14F-4D97-AF65-F5344CB8AC3E}">
        <p14:creationId xmlns:p14="http://schemas.microsoft.com/office/powerpoint/2010/main" val="2515756739"/>
      </p:ext>
    </p:extLst>
  </p:cSld>
  <p:clrMapOvr>
    <a:masterClrMapping/>
  </p:clrMapOvr>
</p:sld>
</file>

<file path=ppt/theme/theme1.xml><?xml version="1.0" encoding="utf-8"?>
<a:theme xmlns:a="http://schemas.openxmlformats.org/drawingml/2006/main" name="ESCP Master 2020 (LC)">
  <a:themeElements>
    <a:clrScheme name="Custom 1">
      <a:dk1>
        <a:srgbClr val="1C385B"/>
      </a:dk1>
      <a:lt1>
        <a:srgbClr val="FFFFFF"/>
      </a:lt1>
      <a:dk2>
        <a:srgbClr val="1C385B"/>
      </a:dk2>
      <a:lt2>
        <a:srgbClr val="1C385B"/>
      </a:lt2>
      <a:accent1>
        <a:srgbClr val="1C385B"/>
      </a:accent1>
      <a:accent2>
        <a:srgbClr val="1C385B"/>
      </a:accent2>
      <a:accent3>
        <a:srgbClr val="1C385B"/>
      </a:accent3>
      <a:accent4>
        <a:srgbClr val="1C385B"/>
      </a:accent4>
      <a:accent5>
        <a:srgbClr val="1C385B"/>
      </a:accent5>
      <a:accent6>
        <a:srgbClr val="1C385B"/>
      </a:accent6>
      <a:hlink>
        <a:srgbClr val="1C385B"/>
      </a:hlink>
      <a:folHlink>
        <a:srgbClr val="BFBFB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TotalTime>
  <Words>939</Words>
  <Application>Microsoft Office PowerPoint</Application>
  <PresentationFormat>Widescreen</PresentationFormat>
  <Paragraphs>123</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Gill Sans</vt:lpstr>
      <vt:lpstr>Cambria Math</vt:lpstr>
      <vt:lpstr>ESCP Master 2020 (LC)</vt:lpstr>
      <vt:lpstr>A Natural Language Processing Analysis of Sustainability Reports and its Relationship with Corporate Financial Performance: Empirical Evidence from Singapore’s Listed Companies</vt:lpstr>
      <vt:lpstr>We are in the fight of our lives, and we are losing … And our planet is fast approaching tipping points that will make climate chaos irreversible.  “We are on a highway to  climate hell with our foot  on the accelerator.”  </vt:lpstr>
      <vt:lpstr>Singapore, Companies, and Disclosures</vt:lpstr>
      <vt:lpstr>CSR vs ESG, Past and Present</vt:lpstr>
      <vt:lpstr>Sustainability Disclosures</vt:lpstr>
      <vt:lpstr>Sustainability Reporting Standards</vt:lpstr>
      <vt:lpstr>Theories in Sustainability Reporting  and Financial Performance</vt:lpstr>
      <vt:lpstr>Prior Approaches</vt:lpstr>
      <vt:lpstr>Research Questions</vt:lpstr>
      <vt:lpstr>Data Sources and Methodology</vt:lpstr>
      <vt:lpstr>Explanatory Variables</vt:lpstr>
      <vt:lpstr>Target Variables</vt:lpstr>
      <vt:lpstr>Model and Hypothesis</vt:lpstr>
      <vt:lpstr>Insights from Exploratory Data Analysis</vt:lpstr>
      <vt:lpstr>Analysis on Return on Assets</vt:lpstr>
      <vt:lpstr>Analysis on Market Value</vt:lpstr>
      <vt:lpstr>Analysis on Zmijewski Score</vt:lpstr>
      <vt:lpstr>Comparison with Prior Studies</vt:lpstr>
      <vt:lpstr>Conclusion</vt:lpstr>
      <vt:lpstr>Limitations of this Study</vt:lpstr>
      <vt:lpstr>A Natural Language Processing Analysis of Sustainability Reports and its Relationship with Corporate Financial Performance: Empirical Evidence from Singapore’s Listed Companies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Natural Language Processing Analysis of Sustainability Reports and its Relationship with Corporate Financial Performance: Empirical Evidence from Singapore’s Listed Companies</dc:title>
  <cp:lastModifiedBy>Jeremy Chia</cp:lastModifiedBy>
  <cp:revision>22</cp:revision>
  <dcterms:modified xsi:type="dcterms:W3CDTF">2022-11-09T22:27:33Z</dcterms:modified>
</cp:coreProperties>
</file>