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6069-5547-465E-9C9B-D24C500A0634}" type="datetimeFigureOut">
              <a:rPr lang="en-MY" smtClean="0"/>
              <a:t>25/02/2021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F1F9-F402-4F1C-99E7-3FB751F49A2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65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About Facebook's Prophet</a:t>
            </a:r>
          </a:p>
          <a:p>
            <a:r>
              <a:rPr lang="en-MY" dirty="0"/>
              <a:t>An open-source package (for both Python and R) for forecasting time series data based on an additive model where non-linear trends are fit with yearly, weekly, and daily seasonality, plus holiday effects</a:t>
            </a:r>
          </a:p>
          <a:p>
            <a:endParaRPr lang="en-MY" dirty="0"/>
          </a:p>
          <a:p>
            <a:r>
              <a:rPr lang="en-MY" dirty="0"/>
              <a:t>Why Prophet?</a:t>
            </a:r>
          </a:p>
          <a:p>
            <a:r>
              <a:rPr lang="en-MY" dirty="0"/>
              <a:t>It works best with time series that have strong seasonal effects and several seasons of historical data.</a:t>
            </a:r>
          </a:p>
          <a:p>
            <a:endParaRPr lang="en-MY" dirty="0"/>
          </a:p>
          <a:p>
            <a:r>
              <a:rPr lang="en-MY" dirty="0"/>
              <a:t>Robust to missing data and shifts in the trend, and typically handles outliers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2FCB6-028D-4D94-90D5-000511FD70C8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28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8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84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88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3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10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4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267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3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84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9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6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4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9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8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07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D445-107E-485E-BDF3-C93F9347D206}" type="datetimeFigureOut">
              <a:rPr lang="en-AU" smtClean="0"/>
              <a:t>25/02/2021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A9B5-1C47-47CF-8C84-882CC3A509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98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Graphs and plots layered on a blue digital screen">
            <a:extLst>
              <a:ext uri="{FF2B5EF4-FFF2-40B4-BE49-F238E27FC236}">
                <a16:creationId xmlns:a16="http://schemas.microsoft.com/office/drawing/2014/main" id="{05CCDFDE-0839-43FC-9830-D6972DFA2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 t="6893" b="1810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AU" b="1" dirty="0">
                <a:latin typeface="+mn-lt"/>
              </a:rPr>
              <a:t>STOCK MARKET ANALYSIS</a:t>
            </a:r>
            <a:br>
              <a:rPr lang="en-AU" b="1" dirty="0">
                <a:latin typeface="+mn-lt"/>
              </a:rPr>
            </a:br>
            <a:r>
              <a:rPr lang="en-AU" b="1" dirty="0">
                <a:latin typeface="+mn-lt"/>
              </a:rPr>
              <a:t>PREDICTIVE MODELLING</a:t>
            </a:r>
          </a:p>
        </p:txBody>
      </p:sp>
    </p:spTree>
    <p:extLst>
      <p:ext uri="{BB962C8B-B14F-4D97-AF65-F5344CB8AC3E}">
        <p14:creationId xmlns:p14="http://schemas.microsoft.com/office/powerpoint/2010/main" val="1865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19" y="395587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+mn-lt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Aldhabi" panose="020B0604020202020204" pitchFamily="2" charset="-78"/>
              </a:rPr>
              <a:t>Build a Stock Price Prediction Model using Tesla, Microsoft and GameStop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Aldhabi" panose="020B0604020202020204" pitchFamily="2" charset="-78"/>
              </a:rPr>
              <a:t>Develop multiple Dashboards and layer stock market datasets for comparison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Aldhabi" panose="020B0604020202020204" pitchFamily="2" charset="-78"/>
              </a:rPr>
              <a:t>Provide insight to future opening and closing prices</a:t>
            </a:r>
          </a:p>
          <a:p>
            <a:pPr marL="28575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Rockwell" panose="02060603020205020403"/>
                <a:ea typeface="+mn-ea"/>
                <a:cs typeface="Aldhabi" panose="020B0604020202020204" pitchFamily="2" charset="-78"/>
              </a:rPr>
              <a:t>Comparing Predicted vs Actual of Market Volume, Highs and Lows, Opening and Closing prices via interactive dashboards</a:t>
            </a:r>
          </a:p>
        </p:txBody>
      </p:sp>
      <p:pic>
        <p:nvPicPr>
          <p:cNvPr id="2050" name="Picture 2" descr="Image result for stock market prediction dashboard">
            <a:extLst>
              <a:ext uri="{FF2B5EF4-FFF2-40B4-BE49-F238E27FC236}">
                <a16:creationId xmlns:a16="http://schemas.microsoft.com/office/drawing/2014/main" id="{D5520507-2FBF-40E9-ADF2-0684F735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42" y="2392892"/>
            <a:ext cx="4114802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+mn-lt"/>
              </a:rPr>
              <a:t>Development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All of Stock Market Data was web scraped via Yahoo Finance package in Python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Tools used: </a:t>
            </a:r>
            <a:r>
              <a:rPr lang="en-MY" dirty="0"/>
              <a:t>Python, </a:t>
            </a:r>
            <a:r>
              <a:rPr lang="en-MY" dirty="0" err="1"/>
              <a:t>MatlotLib</a:t>
            </a:r>
            <a:r>
              <a:rPr lang="en-MY" dirty="0"/>
              <a:t>, </a:t>
            </a:r>
            <a:r>
              <a:rPr lang="en-MY" dirty="0" err="1"/>
              <a:t>Plotly</a:t>
            </a:r>
            <a:r>
              <a:rPr lang="en-MY" dirty="0"/>
              <a:t>, Tableau, HTML, CSS, Facebook Prophet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Tableau – Visualisation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Prophet – Robust at handling missing data, shifts in trends, handles outliers well, intuitive forecasting tool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Exploring ARIMA, LSTM and </a:t>
            </a:r>
            <a:r>
              <a:rPr lang="en-MY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Javascript</a:t>
            </a:r>
            <a:endParaRPr lang="en-MY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3074" name="Picture 2" descr="Image result for yahoo finance">
            <a:extLst>
              <a:ext uri="{FF2B5EF4-FFF2-40B4-BE49-F238E27FC236}">
                <a16:creationId xmlns:a16="http://schemas.microsoft.com/office/drawing/2014/main" id="{C137FC77-0148-40D9-9C42-A35F2BD8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5" y="1935921"/>
            <a:ext cx="3230138" cy="11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cebook Prophet For Uni-variate Time Series | by Bob Rupak Roy |  Data2Dimensions | Medium">
            <a:extLst>
              <a:ext uri="{FF2B5EF4-FFF2-40B4-BE49-F238E27FC236}">
                <a16:creationId xmlns:a16="http://schemas.microsoft.com/office/drawing/2014/main" id="{78251183-9231-441E-89FE-0C3577034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5" y="3428999"/>
            <a:ext cx="3230138" cy="242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7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16D-7FA5-432C-9C73-10A90350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dirty="0">
                <a:latin typeface="+mn-lt"/>
              </a:rPr>
              <a:t>Predictive</a:t>
            </a:r>
            <a:r>
              <a:rPr lang="en-US" sz="3400" dirty="0">
                <a:latin typeface="+mn-lt"/>
              </a:rPr>
              <a:t> Modelling</a:t>
            </a:r>
            <a:br>
              <a:rPr lang="en-US" sz="3400" dirty="0">
                <a:latin typeface="+mn-lt"/>
              </a:rPr>
            </a:br>
            <a:r>
              <a:rPr lang="en-US" sz="3400" dirty="0">
                <a:latin typeface="+mn-lt"/>
              </a:rPr>
              <a:t>&amp;</a:t>
            </a:r>
            <a:br>
              <a:rPr lang="en-US" sz="3400" dirty="0">
                <a:latin typeface="+mn-lt"/>
              </a:rPr>
            </a:br>
            <a:r>
              <a:rPr lang="en-US" sz="3400" dirty="0" err="1">
                <a:latin typeface="+mn-lt"/>
              </a:rPr>
              <a:t>FBProphet</a:t>
            </a:r>
            <a:endParaRPr lang="en-US" sz="34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5D6A9-FA2C-4B39-BD5C-6A4B2598F9F7}"/>
              </a:ext>
            </a:extLst>
          </p:cNvPr>
          <p:cNvSpPr txBox="1"/>
          <p:nvPr/>
        </p:nvSpPr>
        <p:spPr>
          <a:xfrm>
            <a:off x="913795" y="2096064"/>
            <a:ext cx="5016860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Prophet uses three main components: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Trend, Seasonality and Holidays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Model used all training data (black dots) and predicted Tesla Stock price up to year 2022. Blue Shadow is the confidence interval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57150" defTabSz="914400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B1114-F931-4DBB-BFAE-1C8FCF61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08" y="2250705"/>
            <a:ext cx="5604279" cy="3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237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STOCK MARKET ANALYSIS PREDICTIVE MODELLING</vt:lpstr>
      <vt:lpstr>Objective</vt:lpstr>
      <vt:lpstr>Development process</vt:lpstr>
      <vt:lpstr>Predictive Modelling &amp; FBProphet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 PREDICTIVE MODELLING</dc:title>
  <dc:creator>Jeremy Chia</dc:creator>
  <cp:lastModifiedBy>Jeremy Chia</cp:lastModifiedBy>
  <cp:revision>4</cp:revision>
  <dcterms:created xsi:type="dcterms:W3CDTF">2021-02-25T04:41:18Z</dcterms:created>
  <dcterms:modified xsi:type="dcterms:W3CDTF">2021-02-25T06:03:46Z</dcterms:modified>
</cp:coreProperties>
</file>