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Identify and recommend the top 1000 customers to target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730070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b="1" u="sng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Sprocket Central specialises in selling high quality bicycles and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company is looking to better target their customers based on past datasets</a:t>
            </a:r>
            <a:endParaRPr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804377" y="1730070"/>
            <a:ext cx="3800704" cy="2723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algn="l"/>
            <a:r>
              <a:rPr lang="en-MY" sz="1500" b="1" u="sng" dirty="0">
                <a:solidFill>
                  <a:schemeClr val="tx1"/>
                </a:solidFill>
                <a:latin typeface="Open Sans"/>
              </a:rPr>
              <a:t>Contents Outline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Potential and existing customer age distributions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Bike related purchases over the last 3 years by 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Job industry distributions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Wealth segmentation by 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Number of cars owned and not owned by states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RFM analysis and customer classification</a:t>
            </a:r>
            <a:endParaRPr sz="150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Potential and Existing customers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87413" y="1823346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ages are clustered in the 40s age range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lowest age groups are below 20 and above 80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Potential customers indicate 20s, 50s and 60s as good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There is a steep drop in customers in the 30s age group for potential customers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5ABF94-9BA2-4533-8208-919BAD606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77" y="3232567"/>
            <a:ext cx="2544826" cy="174956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4E01F00-728D-4F5B-95A4-C5F99E0A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63" y="1527181"/>
            <a:ext cx="2539340" cy="17457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Bike related purchases over the last 3 years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Gender demographics are similar for both genders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Indicates that both genders are equally involved in bike related purchases with Sprocket Central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50C2F79-B83A-4245-832F-B7E54D83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18" y="1854257"/>
            <a:ext cx="3813074" cy="26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62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Job Industry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21656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A large portion of customers are in the manufacturing and financial services industry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in the telecommunications industry make up for the smallest portion for both existing and potential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5F89B4D-6974-49CD-BAC3-531F8BFD3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0" y="820525"/>
            <a:ext cx="3017612" cy="207460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7C853BC-C8E9-4273-8F9C-0646459C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99" y="3073913"/>
            <a:ext cx="3017611" cy="20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7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Wealth Segmentation by Age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largest customer base is made up of mass customers for all age groups in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High net worth and mass customers are highest in the 40s age group for both existing and potential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FDD7779-C518-457E-A79E-4E49476D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28" y="852149"/>
            <a:ext cx="3101543" cy="213231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A2A6BE3-8091-4258-B4FF-12CFA345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28" y="2984460"/>
            <a:ext cx="3101543" cy="21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67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740</Words>
  <Application>Microsoft Office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Amanda Chia</cp:lastModifiedBy>
  <cp:revision>5</cp:revision>
  <dcterms:modified xsi:type="dcterms:W3CDTF">2020-11-18T13:22:41Z</dcterms:modified>
</cp:coreProperties>
</file>