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Seven WONDERS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553" y="4076489"/>
            <a:ext cx="8781524" cy="977621"/>
          </a:xfrm>
        </p:spPr>
        <p:txBody>
          <a:bodyPr>
            <a:normAutofit fontScale="85000" lnSpcReduction="10000"/>
          </a:bodyPr>
          <a:lstStyle/>
          <a:p>
            <a:r>
              <a:rPr lang="fr-FR" dirty="0">
                <a:latin typeface="Abadi" panose="020B0604020104020204" pitchFamily="34" charset="0"/>
              </a:rPr>
              <a:t>		     	         Groupe PD7WK :  </a:t>
            </a:r>
          </a:p>
          <a:p>
            <a:r>
              <a:rPr lang="fr-FR" dirty="0">
                <a:latin typeface="Abadi" panose="020B0604020104020204" pitchFamily="34" charset="0"/>
              </a:rPr>
              <a:t>Paul </a:t>
            </a:r>
            <a:r>
              <a:rPr lang="fr-FR" dirty="0" err="1">
                <a:latin typeface="Abadi" panose="020B0604020104020204" pitchFamily="34" charset="0"/>
              </a:rPr>
              <a:t>barnini</a:t>
            </a:r>
            <a:r>
              <a:rPr lang="fr-FR" dirty="0">
                <a:latin typeface="Abadi" panose="020B0604020104020204" pitchFamily="34" charset="0"/>
              </a:rPr>
              <a:t> / Jérémy </a:t>
            </a:r>
            <a:r>
              <a:rPr lang="fr-FR" dirty="0" err="1">
                <a:latin typeface="Abadi" panose="020B0604020104020204" pitchFamily="34" charset="0"/>
              </a:rPr>
              <a:t>choisy</a:t>
            </a:r>
            <a:r>
              <a:rPr lang="fr-FR" dirty="0">
                <a:latin typeface="Abadi" panose="020B0604020104020204" pitchFamily="34" charset="0"/>
              </a:rPr>
              <a:t> / </a:t>
            </a:r>
            <a:r>
              <a:rPr lang="fr-FR" dirty="0" err="1">
                <a:latin typeface="Abadi" panose="020B0604020104020204" pitchFamily="34" charset="0"/>
              </a:rPr>
              <a:t>florentino</a:t>
            </a:r>
            <a:r>
              <a:rPr lang="fr-FR" dirty="0">
                <a:latin typeface="Abadi" panose="020B0604020104020204" pitchFamily="34" charset="0"/>
              </a:rPr>
              <a:t> da </a:t>
            </a:r>
            <a:r>
              <a:rPr lang="fr-FR" dirty="0" err="1">
                <a:latin typeface="Abadi" panose="020B0604020104020204" pitchFamily="34" charset="0"/>
              </a:rPr>
              <a:t>silva</a:t>
            </a:r>
            <a:r>
              <a:rPr lang="fr-FR" dirty="0">
                <a:latin typeface="Abadi" panose="020B0604020104020204" pitchFamily="34" charset="0"/>
              </a:rPr>
              <a:t> </a:t>
            </a:r>
            <a:r>
              <a:rPr lang="fr-FR" dirty="0" err="1">
                <a:latin typeface="Abadi" panose="020B0604020104020204" pitchFamily="34" charset="0"/>
              </a:rPr>
              <a:t>neves</a:t>
            </a:r>
            <a:r>
              <a:rPr lang="fr-FR" dirty="0">
                <a:latin typeface="Abadi" panose="020B0604020104020204" pitchFamily="34" charset="0"/>
              </a:rPr>
              <a:t> / Maxime Millier / maxime </a:t>
            </a:r>
            <a:r>
              <a:rPr lang="fr-FR" dirty="0" err="1">
                <a:latin typeface="Abadi" panose="020B0604020104020204" pitchFamily="34" charset="0"/>
              </a:rPr>
              <a:t>prevot</a:t>
            </a:r>
            <a:endParaRPr lang="fr-F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Fonctionnalités réalisées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553" y="3505883"/>
            <a:ext cx="8781524" cy="2624329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latin typeface="Abadi" panose="020B0604020202020204" pitchFamily="34" charset="0"/>
              </a:rPr>
              <a:t>Déroulement d’une partie de jeu avec 4 joueurs :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3 âges					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7 effets de cartes + effets des cartes guildes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Commerce entre joueurs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Échange des mains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Conflits militaires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Stratégie de jeu pour le bot (ordre de priorité)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badi" panose="020B0604020202020204" pitchFamily="34" charset="0"/>
              </a:rPr>
              <a:t>Gestion de la fin de partie : calcul permettant de déterminer le gagnant</a:t>
            </a:r>
          </a:p>
        </p:txBody>
      </p:sp>
    </p:spTree>
    <p:extLst>
      <p:ext uri="{BB962C8B-B14F-4D97-AF65-F5344CB8AC3E}">
        <p14:creationId xmlns:p14="http://schemas.microsoft.com/office/powerpoint/2010/main" val="215081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Organisation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552" y="3505883"/>
            <a:ext cx="8781524" cy="2017836"/>
          </a:xfrm>
        </p:spPr>
        <p:txBody>
          <a:bodyPr>
            <a:noAutofit/>
          </a:bodyPr>
          <a:lstStyle/>
          <a:p>
            <a:r>
              <a:rPr lang="fr-FR" sz="1300" dirty="0">
                <a:latin typeface="Abadi" panose="020B0604020202020204" pitchFamily="34" charset="0"/>
              </a:rPr>
              <a:t>4 grands modules :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Serveur : classes serveur.java et partie.java (partie serveur)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Client : classes client.java et bot.java (partie client)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Model : classes permettant de modéliser le jeu au mieux ainsi que quelques classes  « outils » comme gestionpersistance.java (gestion </a:t>
            </a:r>
            <a:r>
              <a:rPr lang="fr-FR" sz="1300" dirty="0" err="1">
                <a:latin typeface="Abadi" panose="020B0604020202020204" pitchFamily="34" charset="0"/>
              </a:rPr>
              <a:t>json</a:t>
            </a:r>
            <a:r>
              <a:rPr lang="fr-FR" sz="1300" dirty="0">
                <a:latin typeface="Abadi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Launcher: classe launcher.java</a:t>
            </a:r>
          </a:p>
        </p:txBody>
      </p:sp>
    </p:spTree>
    <p:extLst>
      <p:ext uri="{BB962C8B-B14F-4D97-AF65-F5344CB8AC3E}">
        <p14:creationId xmlns:p14="http://schemas.microsoft.com/office/powerpoint/2010/main" val="2310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Organisation des tests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553" y="3505886"/>
            <a:ext cx="8781524" cy="2017836"/>
          </a:xfrm>
        </p:spPr>
        <p:txBody>
          <a:bodyPr>
            <a:noAutofit/>
          </a:bodyPr>
          <a:lstStyle/>
          <a:p>
            <a:r>
              <a:rPr lang="fr-FR" sz="1300" dirty="0">
                <a:latin typeface="Abadi" panose="020B0604020202020204" pitchFamily="34" charset="0"/>
              </a:rPr>
              <a:t>Tests unitaires </a:t>
            </a:r>
            <a:r>
              <a:rPr lang="fr-FR" sz="1300" dirty="0" err="1">
                <a:latin typeface="Abadi" panose="020B0604020202020204" pitchFamily="34" charset="0"/>
              </a:rPr>
              <a:t>Junit</a:t>
            </a:r>
            <a:r>
              <a:rPr lang="fr-FR" sz="1300" dirty="0">
                <a:latin typeface="Abadi" panose="020B0604020202020204" pitchFamily="34" charset="0"/>
              </a:rPr>
              <a:t> réalisés pour :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Classe partie.java (21 tests)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Classe bot.java (3 tests)</a:t>
            </a:r>
          </a:p>
        </p:txBody>
      </p:sp>
    </p:spTree>
    <p:extLst>
      <p:ext uri="{BB962C8B-B14F-4D97-AF65-F5344CB8AC3E}">
        <p14:creationId xmlns:p14="http://schemas.microsoft.com/office/powerpoint/2010/main" val="157225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Points faibles et points forts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3491887"/>
            <a:ext cx="3678222" cy="2614995"/>
          </a:xfrm>
        </p:spPr>
        <p:txBody>
          <a:bodyPr>
            <a:noAutofit/>
          </a:bodyPr>
          <a:lstStyle/>
          <a:p>
            <a:r>
              <a:rPr lang="fr-FR" sz="1300" dirty="0">
                <a:latin typeface="Abadi" panose="020B0604020202020204" pitchFamily="34" charset="0"/>
              </a:rPr>
              <a:t>Points forts : 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Modulable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Test du Moteur du jeu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Test du bot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FDE8031D-0A4E-4F1F-B940-2C34A780667B}"/>
              </a:ext>
            </a:extLst>
          </p:cNvPr>
          <p:cNvSpPr txBox="1">
            <a:spLocks/>
          </p:cNvSpPr>
          <p:nvPr/>
        </p:nvSpPr>
        <p:spPr>
          <a:xfrm>
            <a:off x="6096000" y="3505883"/>
            <a:ext cx="3678222" cy="2614995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 dirty="0">
                <a:latin typeface="Abadi" panose="020B0604020202020204" pitchFamily="34" charset="0"/>
              </a:rPr>
              <a:t>Points faibles (à améliorer): 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stratégie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Test de la gestion des effets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Effets non implémentés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merveilles</a:t>
            </a:r>
          </a:p>
        </p:txBody>
      </p:sp>
    </p:spTree>
    <p:extLst>
      <p:ext uri="{BB962C8B-B14F-4D97-AF65-F5344CB8AC3E}">
        <p14:creationId xmlns:p14="http://schemas.microsoft.com/office/powerpoint/2010/main" val="155447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Gestion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553" y="3505886"/>
            <a:ext cx="8781524" cy="2017836"/>
          </a:xfrm>
        </p:spPr>
        <p:txBody>
          <a:bodyPr>
            <a:noAutofit/>
          </a:bodyPr>
          <a:lstStyle/>
          <a:p>
            <a:r>
              <a:rPr lang="fr-FR" sz="1300" dirty="0">
                <a:latin typeface="Abadi" panose="020B0604020202020204" pitchFamily="34" charset="0"/>
              </a:rPr>
              <a:t>Difficultés :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Modélisation de certaines règles et de certains effets</a:t>
            </a:r>
          </a:p>
          <a:p>
            <a:pPr marL="285750" indent="-285750">
              <a:buFontTx/>
              <a:buChar char="-"/>
            </a:pPr>
            <a:r>
              <a:rPr lang="fr-FR" sz="1300" dirty="0">
                <a:latin typeface="Abadi" panose="020B0604020202020204" pitchFamily="34" charset="0"/>
              </a:rPr>
              <a:t>Conception</a:t>
            </a:r>
          </a:p>
          <a:p>
            <a:pPr marL="285750" indent="-285750">
              <a:buFontTx/>
              <a:buChar char="-"/>
            </a:pPr>
            <a:endParaRPr lang="fr-FR" sz="1300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C45204-F8BF-4161-AE80-9E88EFE41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553" y="3505886"/>
            <a:ext cx="8781524" cy="2017836"/>
          </a:xfrm>
        </p:spPr>
        <p:txBody>
          <a:bodyPr>
            <a:noAutofit/>
          </a:bodyPr>
          <a:lstStyle/>
          <a:p>
            <a:r>
              <a:rPr lang="fr-FR" sz="1300" dirty="0">
                <a:latin typeface="Abadi" panose="020B0604020202020204" pitchFamily="34" charset="0"/>
              </a:rPr>
              <a:t>Exécutions :</a:t>
            </a:r>
          </a:p>
          <a:p>
            <a:pPr marL="285750" indent="-285750">
              <a:buFontTx/>
              <a:buChar char="-"/>
            </a:pPr>
            <a:r>
              <a:rPr lang="fr-FR" sz="1300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Mvn</a:t>
            </a:r>
            <a:r>
              <a:rPr lang="fr-FR" sz="13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fr-FR" sz="1300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exec:java@partie</a:t>
            </a:r>
            <a:endParaRPr lang="fr-FR" sz="13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marL="285750" indent="-285750">
              <a:buFontTx/>
              <a:buChar char="-"/>
            </a:pPr>
            <a:r>
              <a:rPr lang="fr-FR" sz="1300" dirty="0" err="1"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Mvn</a:t>
            </a:r>
            <a:r>
              <a:rPr lang="fr-FR" sz="1300" dirty="0">
                <a:latin typeface="UD Digi Kyokasho NP-B" panose="020B0400000000000000" pitchFamily="18" charset="-128"/>
                <a:ea typeface="UD Digi Kyokasho NP-B" panose="020B0400000000000000" pitchFamily="18" charset="-128"/>
              </a:rPr>
              <a:t> exec:java@stat500</a:t>
            </a:r>
          </a:p>
        </p:txBody>
      </p:sp>
    </p:spTree>
    <p:extLst>
      <p:ext uri="{BB962C8B-B14F-4D97-AF65-F5344CB8AC3E}">
        <p14:creationId xmlns:p14="http://schemas.microsoft.com/office/powerpoint/2010/main" val="308498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B379-0693-4077-8AF6-9A9D6438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10687"/>
            <a:ext cx="8637073" cy="2541431"/>
          </a:xfrm>
        </p:spPr>
        <p:txBody>
          <a:bodyPr/>
          <a:lstStyle/>
          <a:p>
            <a:pPr algn="ctr"/>
            <a:r>
              <a:rPr lang="fr-FR" dirty="0">
                <a:latin typeface="Abadi" panose="020B0604020104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237496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154</Words>
  <Application>Microsoft Office PowerPoint</Application>
  <PresentationFormat>Grand écran</PresentationFormat>
  <Paragraphs>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UD Digi Kyokasho NP-B</vt:lpstr>
      <vt:lpstr>Abadi</vt:lpstr>
      <vt:lpstr>Arial</vt:lpstr>
      <vt:lpstr>Gill Sans MT</vt:lpstr>
      <vt:lpstr>Galerie</vt:lpstr>
      <vt:lpstr>Seven WONDERS</vt:lpstr>
      <vt:lpstr>Fonctionnalités réalisées</vt:lpstr>
      <vt:lpstr>Organisation du code</vt:lpstr>
      <vt:lpstr>Organisation des tests</vt:lpstr>
      <vt:lpstr>Points faibles et points forts</vt:lpstr>
      <vt:lpstr>Gestion de projet</vt:lpstr>
      <vt:lpstr>Démo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WONDERS</dc:title>
  <dc:creator>Jeremy Choisy</dc:creator>
  <cp:lastModifiedBy>Jeremy Choisy</cp:lastModifiedBy>
  <cp:revision>5</cp:revision>
  <dcterms:created xsi:type="dcterms:W3CDTF">2019-04-26T10:32:22Z</dcterms:created>
  <dcterms:modified xsi:type="dcterms:W3CDTF">2019-04-26T11:17:10Z</dcterms:modified>
</cp:coreProperties>
</file>