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57" r:id="rId3"/>
    <p:sldId id="258" r:id="rId4"/>
    <p:sldId id="265" r:id="rId5"/>
    <p:sldId id="263" r:id="rId6"/>
    <p:sldId id="273" r:id="rId7"/>
    <p:sldId id="259" r:id="rId8"/>
    <p:sldId id="270" r:id="rId9"/>
    <p:sldId id="271" r:id="rId10"/>
    <p:sldId id="278" r:id="rId11"/>
    <p:sldId id="260" r:id="rId12"/>
    <p:sldId id="264" r:id="rId13"/>
    <p:sldId id="266" r:id="rId14"/>
    <p:sldId id="281" r:id="rId15"/>
    <p:sldId id="274" r:id="rId16"/>
    <p:sldId id="268" r:id="rId17"/>
    <p:sldId id="282" r:id="rId18"/>
    <p:sldId id="261" r:id="rId19"/>
    <p:sldId id="269" r:id="rId20"/>
    <p:sldId id="275" r:id="rId21"/>
    <p:sldId id="280" r:id="rId22"/>
    <p:sldId id="279" r:id="rId23"/>
    <p:sldId id="276" r:id="rId24"/>
    <p:sldId id="26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9A45E-15BD-4C14-9200-5ACA77E0225E}" type="datetimeFigureOut">
              <a:rPr lang="fr-FR" smtClean="0"/>
              <a:t>14/05/2021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43B6C-7790-4185-9B26-2A51AB4C00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4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43B6C-7790-4185-9B26-2A51AB4C002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95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43B6C-7790-4185-9B26-2A51AB4C002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44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3D7D4591-06C6-4692-9DA8-07F5FECC0375}" type="datetimeFigureOut">
              <a:rPr lang="fr-FR" smtClean="0"/>
              <a:t>14/05/2021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350CCDD-E528-44A5-9E96-900234E0C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09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4591-06C6-4692-9DA8-07F5FECC0375}" type="datetimeFigureOut">
              <a:rPr lang="fr-FR" smtClean="0"/>
              <a:t>14/05/2021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CCDD-E528-44A5-9E96-900234E0C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29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D7D4591-06C6-4692-9DA8-07F5FECC0375}" type="datetimeFigureOut">
              <a:rPr lang="fr-FR" smtClean="0"/>
              <a:t>14/05/2021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350CCDD-E528-44A5-9E96-900234E0C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18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4591-06C6-4692-9DA8-07F5FECC0375}" type="datetimeFigureOut">
              <a:rPr lang="fr-FR" smtClean="0"/>
              <a:t>14/05/2021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CCDD-E528-44A5-9E96-900234E0C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24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D7D4591-06C6-4692-9DA8-07F5FECC0375}" type="datetimeFigureOut">
              <a:rPr lang="fr-FR" smtClean="0"/>
              <a:t>14/05/2021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350CCDD-E528-44A5-9E96-900234E0C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28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D7D4591-06C6-4692-9DA8-07F5FECC0375}" type="datetimeFigureOut">
              <a:rPr lang="fr-FR" smtClean="0"/>
              <a:t>14/05/2021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350CCDD-E528-44A5-9E96-900234E0C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9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D7D4591-06C6-4692-9DA8-07F5FECC0375}" type="datetimeFigureOut">
              <a:rPr lang="fr-FR" smtClean="0"/>
              <a:t>14/05/2021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350CCDD-E528-44A5-9E96-900234E0C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17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4591-06C6-4692-9DA8-07F5FECC0375}" type="datetimeFigureOut">
              <a:rPr lang="fr-FR" smtClean="0"/>
              <a:t>14/05/2021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CCDD-E528-44A5-9E96-900234E0C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90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D7D4591-06C6-4692-9DA8-07F5FECC0375}" type="datetimeFigureOut">
              <a:rPr lang="fr-FR" smtClean="0"/>
              <a:t>14/05/2021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350CCDD-E528-44A5-9E96-900234E0C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65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4591-06C6-4692-9DA8-07F5FECC0375}" type="datetimeFigureOut">
              <a:rPr lang="fr-FR" smtClean="0"/>
              <a:t>14/05/2021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CCDD-E528-44A5-9E96-900234E0C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98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D7D4591-06C6-4692-9DA8-07F5FECC0375}" type="datetimeFigureOut">
              <a:rPr lang="fr-FR" smtClean="0"/>
              <a:t>14/05/2021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A350CCDD-E528-44A5-9E96-900234E0C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94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D4591-06C6-4692-9DA8-07F5FECC0375}" type="datetimeFigureOut">
              <a:rPr lang="fr-FR" smtClean="0"/>
              <a:t>14/05/2021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0CCDD-E528-44A5-9E96-900234E0C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82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7E7524-3F76-46DB-BF56-2D16BDD12A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IA de Jeu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3ADA5B-7FB7-4062-8F94-0DACFB5367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Deblaecker Jérémy B3 Info Logiciel</a:t>
            </a:r>
          </a:p>
        </p:txBody>
      </p:sp>
    </p:spTree>
    <p:extLst>
      <p:ext uri="{BB962C8B-B14F-4D97-AF65-F5344CB8AC3E}">
        <p14:creationId xmlns:p14="http://schemas.microsoft.com/office/powerpoint/2010/main" val="255957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5B1EF1-477B-42B5-B58B-62EABB3A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concept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C74DDF-8D18-4E8C-A873-627F4B78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Menu</a:t>
            </a:r>
          </a:p>
          <a:p>
            <a:r>
              <a:rPr lang="fr-FR" dirty="0"/>
              <a:t>2 niveaux prédéterminés</a:t>
            </a:r>
          </a:p>
          <a:p>
            <a:r>
              <a:rPr lang="fr-FR" dirty="0"/>
              <a:t>Générateur de niveau aléatoire</a:t>
            </a:r>
          </a:p>
          <a:p>
            <a:r>
              <a:rPr lang="fr-FR" dirty="0"/>
              <a:t>Editeur de niveau</a:t>
            </a:r>
          </a:p>
          <a:p>
            <a:r>
              <a:rPr lang="fr-FR" dirty="0"/>
              <a:t>IA qui parcours le labyrinthe</a:t>
            </a:r>
          </a:p>
          <a:p>
            <a:r>
              <a:rPr lang="fr-FR" dirty="0"/>
              <a:t>Scores</a:t>
            </a:r>
          </a:p>
        </p:txBody>
      </p:sp>
    </p:spTree>
    <p:extLst>
      <p:ext uri="{BB962C8B-B14F-4D97-AF65-F5344CB8AC3E}">
        <p14:creationId xmlns:p14="http://schemas.microsoft.com/office/powerpoint/2010/main" val="228217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AFEFE-410F-4773-9630-8A5A9F6B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Démarches du projet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8C6A8D-8637-4543-8EF5-D48A61958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35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744E7-CF54-4AC1-8865-005694E54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65084C-0EF8-4B8B-8F36-DF3181E8F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Outil de versionning : GitHub</a:t>
            </a:r>
          </a:p>
          <a:p>
            <a:r>
              <a:rPr lang="fr-FR" dirty="0"/>
              <a:t>Suivi des tâches :  Trello</a:t>
            </a:r>
          </a:p>
          <a:p>
            <a:r>
              <a:rPr lang="fr-FR" dirty="0"/>
              <a:t>IDE : PyCharm / Visual Studio Code</a:t>
            </a:r>
          </a:p>
          <a:p>
            <a:r>
              <a:rPr lang="fr-FR" dirty="0"/>
              <a:t>BDD : MySQL</a:t>
            </a:r>
          </a:p>
        </p:txBody>
      </p:sp>
      <p:pic>
        <p:nvPicPr>
          <p:cNvPr id="1028" name="Picture 4" descr="GitHub Logos and Usage · GitHub">
            <a:extLst>
              <a:ext uri="{FF2B5EF4-FFF2-40B4-BE49-F238E27FC236}">
                <a16:creationId xmlns:a16="http://schemas.microsoft.com/office/drawing/2014/main" id="{BEABCBAB-5499-43C2-85B0-C90DD6B7F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447" y="4482324"/>
            <a:ext cx="1592451" cy="159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B59221B-5450-4D32-81A1-4D2BFA07C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898" y="4482324"/>
            <a:ext cx="1592451" cy="1592451"/>
          </a:xfrm>
          <a:prstGeom prst="rect">
            <a:avLst/>
          </a:prstGeom>
        </p:spPr>
      </p:pic>
      <p:pic>
        <p:nvPicPr>
          <p:cNvPr id="5" name="Picture 4" descr="Logo Trello PNG transparents - StickPNG">
            <a:extLst>
              <a:ext uri="{FF2B5EF4-FFF2-40B4-BE49-F238E27FC236}">
                <a16:creationId xmlns:a16="http://schemas.microsoft.com/office/drawing/2014/main" id="{0FF75AEA-41FE-443A-9CC3-611C52029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563" y="4806367"/>
            <a:ext cx="1177956" cy="117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ySQL (@MySQL) | Twitter">
            <a:extLst>
              <a:ext uri="{FF2B5EF4-FFF2-40B4-BE49-F238E27FC236}">
                <a16:creationId xmlns:a16="http://schemas.microsoft.com/office/drawing/2014/main" id="{A028A79D-80C4-4093-B561-1B44739C6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932" y="803186"/>
            <a:ext cx="1592451" cy="159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hème VS Code : créer un thème Visual Studio Code - Armand Philippot">
            <a:extLst>
              <a:ext uri="{FF2B5EF4-FFF2-40B4-BE49-F238E27FC236}">
                <a16:creationId xmlns:a16="http://schemas.microsoft.com/office/drawing/2014/main" id="{A1ACD7C1-3404-4C12-886A-4CB2BEC98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781" y="918452"/>
            <a:ext cx="1044878" cy="104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237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682EA8-DD1E-47E7-8DCB-9391D88F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Planification</a:t>
            </a:r>
            <a:br>
              <a:rPr lang="fr-FR" dirty="0"/>
            </a:br>
            <a:r>
              <a:rPr lang="fr-FR" dirty="0"/>
              <a:t>initial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62A8BB0-7259-4EA4-A108-988DA01309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600904"/>
              </p:ext>
            </p:extLst>
          </p:nvPr>
        </p:nvGraphicFramePr>
        <p:xfrm>
          <a:off x="4801642" y="1903369"/>
          <a:ext cx="6871317" cy="2902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9425">
                  <a:extLst>
                    <a:ext uri="{9D8B030D-6E8A-4147-A177-3AD203B41FA5}">
                      <a16:colId xmlns:a16="http://schemas.microsoft.com/office/drawing/2014/main" val="3821260115"/>
                    </a:ext>
                  </a:extLst>
                </a:gridCol>
                <a:gridCol w="4551892">
                  <a:extLst>
                    <a:ext uri="{9D8B030D-6E8A-4147-A177-3AD203B41FA5}">
                      <a16:colId xmlns:a16="http://schemas.microsoft.com/office/drawing/2014/main" val="3445039000"/>
                    </a:ext>
                  </a:extLst>
                </a:gridCol>
              </a:tblGrid>
              <a:tr h="207357">
                <a:tc>
                  <a:txBody>
                    <a:bodyPr/>
                    <a:lstStyle/>
                    <a:p>
                      <a:r>
                        <a:rPr lang="fr-FR" sz="900" dirty="0">
                          <a:effectLst/>
                        </a:rPr>
                        <a:t>Date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Jalon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511786263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30/01/21 : 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Mise en place de l’environnement de dev.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3718646721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15/02/21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Mise en place du labyrinthe et du premier niveau.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3976353531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30/02/21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Création des obstacles.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3159969578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05/03/21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Rédaction de la documentation.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842380161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29/03/21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Oral intermédiaire.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2843407284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05/04/21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Création du deuxième niveau.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2547218339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10/04/21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Lier le jeu et la BDD.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2525023208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20/04/21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Création du logiciel de test de l’IA.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3991313644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10/05/21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Création de l’éditeur de niveau.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2417448972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12/05/21 : 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Intégration et test de l’éditeur de niveau.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3700267797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15/05/21 : 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Vérification de la fonctionnalité du projet.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1804776823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15/05/21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Finaliser la documentation.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922362323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17/05/21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Oral final.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2616727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554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682EA8-DD1E-47E7-8DCB-9391D88F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</a:t>
            </a:r>
            <a:br>
              <a:rPr lang="fr-FR" dirty="0"/>
            </a:br>
            <a:r>
              <a:rPr lang="fr-FR" dirty="0"/>
              <a:t>à la fin du projet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62A8BB0-7259-4EA4-A108-988DA01309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383491"/>
              </p:ext>
            </p:extLst>
          </p:nvPr>
        </p:nvGraphicFramePr>
        <p:xfrm>
          <a:off x="4801642" y="1903369"/>
          <a:ext cx="6871317" cy="26956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9425">
                  <a:extLst>
                    <a:ext uri="{9D8B030D-6E8A-4147-A177-3AD203B41FA5}">
                      <a16:colId xmlns:a16="http://schemas.microsoft.com/office/drawing/2014/main" val="3821260115"/>
                    </a:ext>
                  </a:extLst>
                </a:gridCol>
                <a:gridCol w="4551892">
                  <a:extLst>
                    <a:ext uri="{9D8B030D-6E8A-4147-A177-3AD203B41FA5}">
                      <a16:colId xmlns:a16="http://schemas.microsoft.com/office/drawing/2014/main" val="3445039000"/>
                    </a:ext>
                  </a:extLst>
                </a:gridCol>
              </a:tblGrid>
              <a:tr h="207357">
                <a:tc>
                  <a:txBody>
                    <a:bodyPr/>
                    <a:lstStyle/>
                    <a:p>
                      <a:r>
                        <a:rPr lang="fr-FR" sz="900" dirty="0">
                          <a:effectLst/>
                        </a:rPr>
                        <a:t>Date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Jalon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511786263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30/01/21 : 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Mise en place de l’environnement de dev.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3718646721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15/02/21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Mise en place du labyrinthe et du premier niveau.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3976353531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05/03/21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Rédaction de la documentation.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842380161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29/03/21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Oral intermédiaire.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2843407284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05/04/21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Création du deuxième niveau.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2547218339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10/04/21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effectLst/>
                        </a:rPr>
                        <a:t>Création de l’éditeur de niveau.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2525023208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20/04/21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Création du logiciel de test de l’IA.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3991313644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10/05/21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Intégration et test de l’éditeur de niveau.</a:t>
                      </a: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2417448972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12/05/21 : 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Lier le jeu et la BDD. 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3700267797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15/05/21 : 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Vérification de la fonctionnalité du projet.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1804776823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15/05/21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Finaliser la documentation.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922362323"/>
                  </a:ext>
                </a:extLst>
              </a:tr>
              <a:tr h="207357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17/05/21 :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Oral final.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13" marR="62213" marT="0" marB="0"/>
                </a:tc>
                <a:extLst>
                  <a:ext uri="{0D108BD9-81ED-4DB2-BD59-A6C34878D82A}">
                    <a16:rowId xmlns:a16="http://schemas.microsoft.com/office/drawing/2014/main" val="2616727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188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A2DE7-A91D-4BFB-951D-E3D38F18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Suivi des tâches</a:t>
            </a:r>
            <a:br>
              <a:rPr lang="fr-FR" dirty="0"/>
            </a:br>
            <a:r>
              <a:rPr lang="fr-FR" dirty="0"/>
              <a:t>(Trello)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9218137E-3751-4C9E-8A80-5AAFDA1C2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663286"/>
            <a:ext cx="6281738" cy="3528252"/>
          </a:xfrm>
        </p:spPr>
      </p:pic>
    </p:spTree>
    <p:extLst>
      <p:ext uri="{BB962C8B-B14F-4D97-AF65-F5344CB8AC3E}">
        <p14:creationId xmlns:p14="http://schemas.microsoft.com/office/powerpoint/2010/main" val="3073237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FEA918-0793-4ACC-8A11-6CEFDFC8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Eléments développés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04C4701-AF28-4C9D-A0BB-A9B0FFE387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536350"/>
              </p:ext>
            </p:extLst>
          </p:nvPr>
        </p:nvGraphicFramePr>
        <p:xfrm>
          <a:off x="5021631" y="2687320"/>
          <a:ext cx="62817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869">
                  <a:extLst>
                    <a:ext uri="{9D8B030D-6E8A-4147-A177-3AD203B41FA5}">
                      <a16:colId xmlns:a16="http://schemas.microsoft.com/office/drawing/2014/main" val="2057143689"/>
                    </a:ext>
                  </a:extLst>
                </a:gridCol>
                <a:gridCol w="3140869">
                  <a:extLst>
                    <a:ext uri="{9D8B030D-6E8A-4147-A177-3AD203B41FA5}">
                      <a16:colId xmlns:a16="http://schemas.microsoft.com/office/drawing/2014/main" val="2026465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Eléments développés </a:t>
                      </a:r>
                      <a:r>
                        <a:rPr lang="fr-F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fr-FR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Eléments à développer </a:t>
                      </a:r>
                      <a:r>
                        <a:rPr lang="fr-F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fr-FR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31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Niveau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High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03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Niveau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Connexion BDD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Editeur de niveau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Obstacles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41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Logiciel des test de l’IA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133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186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D25994-E277-4EF8-AECA-A9C48CEB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de Dijkstra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301157D-05C5-42C3-B242-0F4AF5D0A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222403"/>
            <a:ext cx="6281738" cy="2410019"/>
          </a:xfrm>
        </p:spPr>
      </p:pic>
    </p:spTree>
    <p:extLst>
      <p:ext uri="{BB962C8B-B14F-4D97-AF65-F5344CB8AC3E}">
        <p14:creationId xmlns:p14="http://schemas.microsoft.com/office/powerpoint/2010/main" val="3902714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AFEFE-410F-4773-9630-8A5A9F6B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Productions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8C6A8D-8637-4543-8EF5-D48A61958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5425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FB4B5F-54D0-4740-A1BA-52C0B77D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fr-FR" dirty="0"/>
              <a:t>Exemple de labyrinthe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61F0ECF1-2BF1-4495-B173-9D60A81032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378939"/>
              </p:ext>
            </p:extLst>
          </p:nvPr>
        </p:nvGraphicFramePr>
        <p:xfrm>
          <a:off x="5529448" y="1125538"/>
          <a:ext cx="5460637" cy="4603750"/>
        </p:xfrm>
        <a:graphic>
          <a:graphicData uri="http://schemas.openxmlformats.org/drawingml/2006/table">
            <a:tbl>
              <a:tblPr/>
              <a:tblGrid>
                <a:gridCol w="424679">
                  <a:extLst>
                    <a:ext uri="{9D8B030D-6E8A-4147-A177-3AD203B41FA5}">
                      <a16:colId xmlns:a16="http://schemas.microsoft.com/office/drawing/2014/main" val="625359705"/>
                    </a:ext>
                  </a:extLst>
                </a:gridCol>
                <a:gridCol w="424679">
                  <a:extLst>
                    <a:ext uri="{9D8B030D-6E8A-4147-A177-3AD203B41FA5}">
                      <a16:colId xmlns:a16="http://schemas.microsoft.com/office/drawing/2014/main" val="3348714864"/>
                    </a:ext>
                  </a:extLst>
                </a:gridCol>
                <a:gridCol w="424679">
                  <a:extLst>
                    <a:ext uri="{9D8B030D-6E8A-4147-A177-3AD203B41FA5}">
                      <a16:colId xmlns:a16="http://schemas.microsoft.com/office/drawing/2014/main" val="1808411884"/>
                    </a:ext>
                  </a:extLst>
                </a:gridCol>
                <a:gridCol w="954670">
                  <a:extLst>
                    <a:ext uri="{9D8B030D-6E8A-4147-A177-3AD203B41FA5}">
                      <a16:colId xmlns:a16="http://schemas.microsoft.com/office/drawing/2014/main" val="75304673"/>
                    </a:ext>
                  </a:extLst>
                </a:gridCol>
                <a:gridCol w="578547">
                  <a:extLst>
                    <a:ext uri="{9D8B030D-6E8A-4147-A177-3AD203B41FA5}">
                      <a16:colId xmlns:a16="http://schemas.microsoft.com/office/drawing/2014/main" val="3413774964"/>
                    </a:ext>
                  </a:extLst>
                </a:gridCol>
                <a:gridCol w="578547">
                  <a:extLst>
                    <a:ext uri="{9D8B030D-6E8A-4147-A177-3AD203B41FA5}">
                      <a16:colId xmlns:a16="http://schemas.microsoft.com/office/drawing/2014/main" val="1630735667"/>
                    </a:ext>
                  </a:extLst>
                </a:gridCol>
                <a:gridCol w="578547">
                  <a:extLst>
                    <a:ext uri="{9D8B030D-6E8A-4147-A177-3AD203B41FA5}">
                      <a16:colId xmlns:a16="http://schemas.microsoft.com/office/drawing/2014/main" val="458018719"/>
                    </a:ext>
                  </a:extLst>
                </a:gridCol>
                <a:gridCol w="578547">
                  <a:extLst>
                    <a:ext uri="{9D8B030D-6E8A-4147-A177-3AD203B41FA5}">
                      <a16:colId xmlns:a16="http://schemas.microsoft.com/office/drawing/2014/main" val="447672120"/>
                    </a:ext>
                  </a:extLst>
                </a:gridCol>
                <a:gridCol w="578547">
                  <a:extLst>
                    <a:ext uri="{9D8B030D-6E8A-4147-A177-3AD203B41FA5}">
                      <a16:colId xmlns:a16="http://schemas.microsoft.com/office/drawing/2014/main" val="1489181690"/>
                    </a:ext>
                  </a:extLst>
                </a:gridCol>
                <a:gridCol w="339195">
                  <a:extLst>
                    <a:ext uri="{9D8B030D-6E8A-4147-A177-3AD203B41FA5}">
                      <a16:colId xmlns:a16="http://schemas.microsoft.com/office/drawing/2014/main" val="14683234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405759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41846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23057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469023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277179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0717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543728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489279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</a:t>
                      </a:r>
                      <a:r>
                        <a:rPr lang="fr-FR" sz="2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270098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</a:t>
                      </a:r>
                      <a:r>
                        <a:rPr lang="fr-FR" sz="2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3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16" marR="20516" marT="20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409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2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5A6D0B-EAA2-47C0-ACA5-3FD1E25B7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34142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fr-FR" sz="480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2F28A1-5B69-45A4-9525-790FB506A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803186"/>
            <a:ext cx="5427137" cy="5248622"/>
          </a:xfrm>
        </p:spPr>
        <p:txBody>
          <a:bodyPr>
            <a:normAutofit/>
          </a:bodyPr>
          <a:lstStyle/>
          <a:p>
            <a:r>
              <a:rPr lang="fr-FR" sz="1600" dirty="0"/>
              <a:t>Contexte du projet</a:t>
            </a:r>
          </a:p>
          <a:p>
            <a:r>
              <a:rPr lang="fr-FR" sz="1600" dirty="0"/>
              <a:t>Solutions proposés</a:t>
            </a:r>
          </a:p>
          <a:p>
            <a:r>
              <a:rPr lang="fr-FR" sz="1600" dirty="0"/>
              <a:t>Démarches du projet</a:t>
            </a:r>
          </a:p>
          <a:p>
            <a:r>
              <a:rPr lang="fr-FR" sz="1600" dirty="0"/>
              <a:t>Productions</a:t>
            </a:r>
          </a:p>
        </p:txBody>
      </p:sp>
    </p:spTree>
    <p:extLst>
      <p:ext uri="{BB962C8B-B14F-4D97-AF65-F5344CB8AC3E}">
        <p14:creationId xmlns:p14="http://schemas.microsoft.com/office/powerpoint/2010/main" val="3218712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22FE057-BE05-4741-8284-EF9676E2D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A7A02D2-EEBB-4EEB-8ABE-56EB0AF9E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FA4B6AB-6C70-47CD-A5BF-5DC42046E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D11837B-445E-45F6-9CDD-848F7FD02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3888DB2-6D32-426F-A20D-9A32C5B91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0FF4613-718A-4971-87A2-2176F248B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2456294-B685-48D2-82AB-874FEC431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1574C30-0B3B-4D3D-B767-8257528CE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7238EE8-F333-4F0C-B618-12C099FBD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A0A3168-FA1F-4DD7-877D-F12C1AD5E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6BDEFF7B-ADD8-4365-9677-718E91E45A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C8BD75C-9A84-4EC0-BAF0-8360D21B5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9E9B0039-0282-4530-9D76-FAF0B1A5F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2F3D8B9-55F8-4FE2-8966-C2788CD09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5DDC17AE-9606-4289-BD04-B931BEFC3C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07188FF-5EDB-4B58-ADC6-6CE53FA1E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4442101-3369-4CCB-B6FF-B153C682D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A17769AA-0522-4208-A322-09A4EA5D6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C84664A-621E-4145-8778-CA8AB24953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5FDCFBA-8E26-4F17-840A-45B11E763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B639AC-74A1-48AB-BF9C-43B0DCFE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882082C-0F2F-4DB2-ABA4-E89B82252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10ECD7A-540A-48E6-8614-6094C46B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7C2599D-0CE7-45D8-BE5E-70330FEDB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EF321E3-1966-4794-8FF3-2985AA22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7CE04FD-1B5A-4AF7-AC08-88C66553D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CF57F066-8020-49CF-950B-D13125B7AE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8E353E73-63E6-48D9-8297-2B521ECF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A7DD2DF6-5415-4914-BB37-F95094149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A561BFF0-D132-43FE-8E9F-BE7540D20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434FA253-B00B-4EF2-96AE-322AE1B6B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5EDA8AA-3B8F-46C2-946D-76BC83906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189C9446-D191-491B-9CB1-DC2A15ABA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8ACF54CD-111D-4C47-9906-EAEAEF778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017C7DAF-9A02-4BEA-9DAB-35CB4D921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BCE6EACB-3F5B-4111-8158-22B5C32A4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19C44D5B-E410-407A-8E17-31BF382C4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9BC11B9C-C803-4A90-9E9F-C99C714CA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92B7D31E-6263-404B-ABBA-3E78084E5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12AA8724-2C64-41E8-B18B-A9A1E696C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566C3B77-B783-41C8-9159-D0C22355D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E837E698-74E4-4DEF-B07C-87BB1A862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103DF436-EF54-4233-95C5-70EFF684B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8DC30B2E-E294-4C95-8B29-7B63EA3E6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CB1725C-B498-48DD-A7E9-FC7F7AC92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64B54D65-6796-413C-98B7-F70D96F46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1B45653-45ED-42DD-8945-B5AAF267C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828" y="321731"/>
            <a:ext cx="9527283" cy="3477458"/>
          </a:xfrm>
          <a:prstGeom prst="rect">
            <a:avLst/>
          </a:prstGeom>
          <a:ln w="12700">
            <a:noFill/>
          </a:ln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2811B681-C3B5-4DBB-8F68-B05CD4FD8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6BB83955-6B2E-4333-8FB0-4E0A8B5E3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20E5381-9E91-421E-8166-467131FA9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5FC5B93-F29C-4938-ADEF-CB8BD32E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511" y="4442736"/>
            <a:ext cx="8833655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Maquettes commencement</a:t>
            </a:r>
          </a:p>
        </p:txBody>
      </p:sp>
    </p:spTree>
    <p:extLst>
      <p:ext uri="{BB962C8B-B14F-4D97-AF65-F5344CB8AC3E}">
        <p14:creationId xmlns:p14="http://schemas.microsoft.com/office/powerpoint/2010/main" val="3100096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22FE057-BE05-4741-8284-EF9676E2D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A7A02D2-EEBB-4EEB-8ABE-56EB0AF9E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FA4B6AB-6C70-47CD-A5BF-5DC42046E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D11837B-445E-45F6-9CDD-848F7FD02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3888DB2-6D32-426F-A20D-9A32C5B91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0FF4613-718A-4971-87A2-2176F248B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2456294-B685-48D2-82AB-874FEC431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1574C30-0B3B-4D3D-B767-8257528CE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A7238EE8-F333-4F0C-B618-12C099FBD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A0A3168-FA1F-4DD7-877D-F12C1AD5E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BDEFF7B-ADD8-4365-9677-718E91E45A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7C8BD75C-9A84-4EC0-BAF0-8360D21B5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9E9B0039-0282-4530-9D76-FAF0B1A5F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2F3D8B9-55F8-4FE2-8966-C2788CD09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5DDC17AE-9606-4289-BD04-B931BEFC3C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507188FF-5EDB-4B58-ADC6-6CE53FA1E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04442101-3369-4CCB-B6FF-B153C682D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A17769AA-0522-4208-A322-09A4EA5D6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1C84664A-621E-4145-8778-CA8AB24953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25FDCFBA-8E26-4F17-840A-45B11E763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9B639AC-74A1-48AB-BF9C-43B0DCFE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882082C-0F2F-4DB2-ABA4-E89B82252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10ECD7A-540A-48E6-8614-6094C46B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7C2599D-0CE7-45D8-BE5E-70330FEDB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321E3-1966-4794-8FF3-2985AA22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7CE04FD-1B5A-4AF7-AC08-88C66553D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CF57F066-8020-49CF-950B-D13125B7AE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8E353E73-63E6-48D9-8297-2B521ECF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A7DD2DF6-5415-4914-BB37-F95094149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A561BFF0-D132-43FE-8E9F-BE7540D20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434FA253-B00B-4EF2-96AE-322AE1B6B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B5EDA8AA-3B8F-46C2-946D-76BC83906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189C9446-D191-491B-9CB1-DC2A15ABA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8ACF54CD-111D-4C47-9906-EAEAEF778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017C7DAF-9A02-4BEA-9DAB-35CB4D921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BCE6EACB-3F5B-4111-8158-22B5C32A4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19C44D5B-E410-407A-8E17-31BF382C4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9BC11B9C-C803-4A90-9E9F-C99C714CA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92B7D31E-6263-404B-ABBA-3E78084E5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12AA8724-2C64-41E8-B18B-A9A1E696C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566C3B77-B783-41C8-9159-D0C22355D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E837E698-74E4-4DEF-B07C-87BB1A862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103DF436-EF54-4233-95C5-70EFF684B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8DC30B2E-E294-4C95-8B29-7B63EA3E6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6CB1725C-B498-48DD-A7E9-FC7F7AC92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64B54D65-6796-413C-98B7-F70D96F46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6FCEAB9-7815-4FB0-8611-8B486AFF5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087" y="321731"/>
            <a:ext cx="7642765" cy="3477458"/>
          </a:xfrm>
          <a:prstGeom prst="rect">
            <a:avLst/>
          </a:prstGeom>
          <a:ln w="12700">
            <a:noFill/>
          </a:ln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2811B681-C3B5-4DBB-8F68-B05CD4FD8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4" name="Isosceles Triangle 39">
              <a:extLst>
                <a:ext uri="{FF2B5EF4-FFF2-40B4-BE49-F238E27FC236}">
                  <a16:creationId xmlns:a16="http://schemas.microsoft.com/office/drawing/2014/main" id="{6BB83955-6B2E-4333-8FB0-4E0A8B5E3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20E5381-9E91-421E-8166-467131FA9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5FC5B93-F29C-4938-ADEF-CB8BD32E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 dirty="0"/>
              <a:t>Maquettes </a:t>
            </a:r>
            <a:r>
              <a:rPr lang="en-US" sz="3700" dirty="0" err="1"/>
              <a:t>actuelles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617186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549E62-00AE-41A3-985D-6D2CB962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BE2D4A-F0DD-48D1-93F4-788474599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3 parties :</a:t>
            </a:r>
          </a:p>
          <a:p>
            <a:r>
              <a:rPr lang="fr-FR" dirty="0"/>
              <a:t>La génération de la matrice</a:t>
            </a:r>
          </a:p>
          <a:p>
            <a:r>
              <a:rPr lang="fr-FR" dirty="0"/>
              <a:t>Application de l’algorithme sur la matrice</a:t>
            </a:r>
          </a:p>
          <a:p>
            <a:r>
              <a:rPr lang="fr-FR" dirty="0"/>
              <a:t>Interface utilisateur</a:t>
            </a:r>
          </a:p>
        </p:txBody>
      </p:sp>
    </p:spTree>
    <p:extLst>
      <p:ext uri="{BB962C8B-B14F-4D97-AF65-F5344CB8AC3E}">
        <p14:creationId xmlns:p14="http://schemas.microsoft.com/office/powerpoint/2010/main" val="63316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CBF637-0179-432D-BF29-9510CB48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69C54024-06D0-45BF-8C4F-4ADBB0C79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4347" y="803275"/>
            <a:ext cx="5769243" cy="5248275"/>
          </a:xfrm>
        </p:spPr>
      </p:pic>
    </p:spTree>
    <p:extLst>
      <p:ext uri="{BB962C8B-B14F-4D97-AF65-F5344CB8AC3E}">
        <p14:creationId xmlns:p14="http://schemas.microsoft.com/office/powerpoint/2010/main" val="1183517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AFEFE-410F-4773-9630-8A5A9F6B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8C6A8D-8637-4543-8EF5-D48A61958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312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AFEFE-410F-4773-9630-8A5A9F6B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998506"/>
          </a:xfrm>
        </p:spPr>
        <p:txBody>
          <a:bodyPr/>
          <a:lstStyle/>
          <a:p>
            <a:r>
              <a:rPr lang="fr-FR" dirty="0"/>
              <a:t>Contexte du projet</a:t>
            </a:r>
          </a:p>
        </p:txBody>
      </p:sp>
    </p:spTree>
    <p:extLst>
      <p:ext uri="{BB962C8B-B14F-4D97-AF65-F5344CB8AC3E}">
        <p14:creationId xmlns:p14="http://schemas.microsoft.com/office/powerpoint/2010/main" val="304437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93851-ED57-4965-A92C-47DCB40E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CBEC91-3615-4514-BE15-D7AE9F26C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L’objectif principal de ce projet est de développer un jeu vidéo de type “Labyrinthe” qui permettra à l’utilisateur de créer des niveaux, et voir comment l’IA du jeu trouve son chemin.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729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91A20-E36E-4395-BA26-986324DD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Client &amp; 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BCF8C4-32BC-4EF5-80ED-211ED0195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 de client, sujet proposé par Ynov.</a:t>
            </a:r>
          </a:p>
          <a:p>
            <a:r>
              <a:rPr lang="fr-FR" dirty="0"/>
              <a:t>Développer mes connaissances et compétences dans l’IA / Jeux vidéos.</a:t>
            </a:r>
          </a:p>
        </p:txBody>
      </p:sp>
    </p:spTree>
    <p:extLst>
      <p:ext uri="{BB962C8B-B14F-4D97-AF65-F5344CB8AC3E}">
        <p14:creationId xmlns:p14="http://schemas.microsoft.com/office/powerpoint/2010/main" val="209019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79AD9FA-F44E-41F8-867C-1CF50CC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25ACC-4D2F-4945-AE2A-474631DCE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E12AEBE4-385E-4D86-ABE7-EE7C786DB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27DB9B0B-E3B8-4541-9E1D-3436C830B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90A79056-BDFD-420F-8B64-F83F0AC9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B91A6337-0687-4795-B6EE-8B482685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5DC28035-7658-4DFA-ADED-355A76FCE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9DEA0D4B-6677-4421-A7DE-9D3073BAC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4F3BA640-0DC2-4B9B-A4DD-D91A1C1CB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E9B41ED3-4447-47EB-8C24-3DFDBC9CA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0A696B8C-9E44-4AF2-8C6E-39FA14B90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FABEC1D0-ECAF-40B6-88D1-0B14186BF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107DAC7C-FD0C-47FC-B0CF-6E4C42EE7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F6834AFF-6A19-466D-B6A0-19628B929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82109BCF-6062-4499-AD13-C9AF81CE1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8267B3AA-BED7-4586-AD7C-538DE655A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A15561A9-3496-4981-AFA9-FC33C193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0FCA6A77-767C-49C2-9350-254F44980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4C5A5093-4DAD-46A6-8D10-AB0B41868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61AB9C1C-2143-4B58-9D54-35827CDCB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E2B00FCE-F751-486D-B4AB-C6AFCEECD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74CF9EB4-207D-4B12-958B-1FE6F0F6E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id="{F27D96E1-42DF-4294-AA4E-1DC301E87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544C18C4-DDF4-4183-82EF-346C200FE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22">
            <a:extLst>
              <a:ext uri="{FF2B5EF4-FFF2-40B4-BE49-F238E27FC236}">
                <a16:creationId xmlns:a16="http://schemas.microsoft.com/office/drawing/2014/main" id="{D60BFEBC-C350-4DE6-9B32-8B501CAB0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37">
            <a:extLst>
              <a:ext uri="{FF2B5EF4-FFF2-40B4-BE49-F238E27FC236}">
                <a16:creationId xmlns:a16="http://schemas.microsoft.com/office/drawing/2014/main" id="{5E98EC61-4CF9-416A-9603-F8A6459B2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E0226A-E984-4946-9FF5-FEDADF4A9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anchor="ctr">
            <a:normAutofit/>
          </a:bodyPr>
          <a:lstStyle/>
          <a:p>
            <a:r>
              <a:rPr lang="fr-FR" sz="360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36AAA0-1CA0-40D0-90AB-B9FB7FBDF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5768442" cy="2683606"/>
          </a:xfrm>
        </p:spPr>
        <p:txBody>
          <a:bodyPr>
            <a:normAutofit/>
          </a:bodyPr>
          <a:lstStyle/>
          <a:p>
            <a:pPr algn="ctr" fontAlgn="base"/>
            <a:r>
              <a:rPr lang="fr-FR" sz="2000" b="0" i="0" dirty="0">
                <a:solidFill>
                  <a:srgbClr val="FFFFFE"/>
                </a:solidFill>
                <a:effectLst/>
                <a:latin typeface="inherit"/>
              </a:rPr>
              <a:t>Comment générer des labyrinthes et créer une IA qui les résoudra?</a:t>
            </a:r>
          </a:p>
          <a:p>
            <a:pPr marL="0" indent="0">
              <a:buNone/>
            </a:pPr>
            <a:endParaRPr lang="fr-FR" sz="1600" dirty="0">
              <a:solidFill>
                <a:srgbClr val="FFFFFE"/>
              </a:solidFill>
            </a:endParaRPr>
          </a:p>
        </p:txBody>
      </p:sp>
      <p:pic>
        <p:nvPicPr>
          <p:cNvPr id="5" name="Picture 4" descr="Voyage en solo">
            <a:extLst>
              <a:ext uri="{FF2B5EF4-FFF2-40B4-BE49-F238E27FC236}">
                <a16:creationId xmlns:a16="http://schemas.microsoft.com/office/drawing/2014/main" id="{4C0C3CC0-2B97-47BC-B15B-958CAD71EF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34" r="20202"/>
          <a:stretch/>
        </p:blipFill>
        <p:spPr>
          <a:xfrm>
            <a:off x="7549862" y="227"/>
            <a:ext cx="4641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AFEFE-410F-4773-9630-8A5A9F6B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 proposés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8C6A8D-8637-4543-8EF5-D48A61958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163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A9F58-078B-470D-999E-7C5357AA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 envisagées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70DEE1-7D99-42D6-9280-FF7AFE9A4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C++</a:t>
            </a:r>
          </a:p>
          <a:p>
            <a:r>
              <a:rPr lang="fr-FR" dirty="0"/>
              <a:t>Unity</a:t>
            </a:r>
          </a:p>
          <a:p>
            <a:r>
              <a:rPr lang="fr-FR" dirty="0"/>
              <a:t>C #</a:t>
            </a:r>
          </a:p>
        </p:txBody>
      </p:sp>
    </p:spTree>
    <p:extLst>
      <p:ext uri="{BB962C8B-B14F-4D97-AF65-F5344CB8AC3E}">
        <p14:creationId xmlns:p14="http://schemas.microsoft.com/office/powerpoint/2010/main" val="83430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A9F58-078B-470D-999E-7C5357AA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 choisie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70DEE1-7D99-42D6-9280-FF7AFE9A4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</a:t>
            </a:r>
          </a:p>
          <a:p>
            <a:r>
              <a:rPr lang="fr-FR" dirty="0"/>
              <a:t>Algorithme Dijkstra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949705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2431</TotalTime>
  <Words>538</Words>
  <Application>Microsoft Office PowerPoint</Application>
  <PresentationFormat>Grand écran</PresentationFormat>
  <Paragraphs>217</Paragraphs>
  <Slides>24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inherit</vt:lpstr>
      <vt:lpstr>Arial</vt:lpstr>
      <vt:lpstr>Calibri</vt:lpstr>
      <vt:lpstr>Calibri Light</vt:lpstr>
      <vt:lpstr>Rockwell</vt:lpstr>
      <vt:lpstr>Wingdings</vt:lpstr>
      <vt:lpstr>Atlas</vt:lpstr>
      <vt:lpstr>IA de Jeu</vt:lpstr>
      <vt:lpstr>Sommaire</vt:lpstr>
      <vt:lpstr>Contexte du projet</vt:lpstr>
      <vt:lpstr>Présentation</vt:lpstr>
      <vt:lpstr>Client &amp; objectifs</vt:lpstr>
      <vt:lpstr>Problématique</vt:lpstr>
      <vt:lpstr>Solutions proposés</vt:lpstr>
      <vt:lpstr>Solutions envisagées</vt:lpstr>
      <vt:lpstr>Solution choisie</vt:lpstr>
      <vt:lpstr>Présentation du concept</vt:lpstr>
      <vt:lpstr>Démarches du projet</vt:lpstr>
      <vt:lpstr>Organisation du projet</vt:lpstr>
      <vt:lpstr>Planification initial</vt:lpstr>
      <vt:lpstr>Planning à la fin du projet</vt:lpstr>
      <vt:lpstr>Suivi des tâches (Trello)</vt:lpstr>
      <vt:lpstr>Eléments développés</vt:lpstr>
      <vt:lpstr>Algorithme de Dijkstra</vt:lpstr>
      <vt:lpstr>Productions</vt:lpstr>
      <vt:lpstr>Exemple de labyrinthe</vt:lpstr>
      <vt:lpstr>Maquettes commencement</vt:lpstr>
      <vt:lpstr>Maquettes actuelles</vt:lpstr>
      <vt:lpstr>Structure du projet</vt:lpstr>
      <vt:lpstr>Démonstration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 de Jeu</dc:title>
  <dc:creator>Jérémy Deblaecker</dc:creator>
  <cp:lastModifiedBy>Jérémy Deblaecker</cp:lastModifiedBy>
  <cp:revision>51</cp:revision>
  <dcterms:created xsi:type="dcterms:W3CDTF">2021-03-27T08:26:33Z</dcterms:created>
  <dcterms:modified xsi:type="dcterms:W3CDTF">2021-05-14T09:47:27Z</dcterms:modified>
</cp:coreProperties>
</file>