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8" r:id="rId3"/>
    <p:sldId id="260" r:id="rId4"/>
    <p:sldId id="303" r:id="rId5"/>
    <p:sldId id="307" r:id="rId6"/>
    <p:sldId id="305" r:id="rId7"/>
    <p:sldId id="306" r:id="rId8"/>
    <p:sldId id="308" r:id="rId9"/>
    <p:sldId id="309" r:id="rId10"/>
    <p:sldId id="310" r:id="rId11"/>
    <p:sldId id="312" r:id="rId12"/>
    <p:sldId id="314" r:id="rId13"/>
    <p:sldId id="315" r:id="rId14"/>
    <p:sldId id="316" r:id="rId15"/>
    <p:sldId id="317" r:id="rId16"/>
    <p:sldId id="318" r:id="rId17"/>
    <p:sldId id="320" r:id="rId18"/>
    <p:sldId id="311" r:id="rId19"/>
    <p:sldId id="319" r:id="rId20"/>
    <p:sldId id="321" r:id="rId21"/>
  </p:sldIdLst>
  <p:sldSz cx="9144000" cy="5143500" type="screen16x9"/>
  <p:notesSz cx="6858000" cy="9144000"/>
  <p:embeddedFontLst>
    <p:embeddedFont>
      <p:font typeface="Arim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Fira Sans Extra Condensed" panose="020B0604020202020204" charset="0"/>
      <p:regular r:id="rId31"/>
      <p:bold r:id="rId32"/>
      <p:italic r:id="rId33"/>
      <p:boldItalic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Poppins" panose="020B0604020202020204" charset="0"/>
      <p:regular r:id="rId39"/>
      <p:bold r:id="rId40"/>
      <p:italic r:id="rId41"/>
      <p:boldItalic r:id="rId42"/>
    </p:embeddedFont>
    <p:embeddedFont>
      <p:font typeface="Righteous" panose="020B0604020202020204" charset="0"/>
      <p:regular r:id="rId43"/>
    </p:embeddedFont>
    <p:embeddedFont>
      <p:font typeface="Roboto Condensed Light" panose="02000000000000000000" pitchFamily="2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CD7B2B-5127-4121-AD71-F26C8F4610C6}">
  <a:tblStyle styleId="{6ACD7B2B-5127-4121-AD71-F26C8F461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0" autoAdjust="0"/>
  </p:normalViewPr>
  <p:slideViewPr>
    <p:cSldViewPr snapToGrid="0">
      <p:cViewPr varScale="1">
        <p:scale>
          <a:sx n="143" d="100"/>
          <a:sy n="143" d="100"/>
        </p:scale>
        <p:origin x="126" y="114"/>
      </p:cViewPr>
      <p:guideLst/>
    </p:cSldViewPr>
  </p:slideViewPr>
  <p:outlineViewPr>
    <p:cViewPr>
      <p:scale>
        <a:sx n="33" d="100"/>
        <a:sy n="33" d="100"/>
      </p:scale>
      <p:origin x="0" y="-15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ABAE5-7831-4F2B-904B-1AC1BD3B58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B7ED65A-7155-43DA-AA1C-0A5EF1F55EAA}">
      <dgm:prSet/>
      <dgm:spPr/>
      <dgm:t>
        <a:bodyPr/>
        <a:lstStyle/>
        <a:p>
          <a:r>
            <a:rPr lang="fr-FR" b="0" i="0" noProof="0" dirty="0"/>
            <a:t>Individuel</a:t>
          </a:r>
          <a:endParaRPr lang="fr-FR" noProof="0" dirty="0"/>
        </a:p>
      </dgm:t>
    </dgm:pt>
    <dgm:pt modelId="{B8F139BF-B338-4F4C-8BE0-A17499D43EE2}" type="parTrans" cxnId="{B4C91C04-83F5-431A-89D3-A3CF468016AC}">
      <dgm:prSet/>
      <dgm:spPr/>
      <dgm:t>
        <a:bodyPr/>
        <a:lstStyle/>
        <a:p>
          <a:endParaRPr lang="fr-FR"/>
        </a:p>
      </dgm:t>
    </dgm:pt>
    <dgm:pt modelId="{009FA068-11F0-4511-90E9-F1AFD5100881}" type="sibTrans" cxnId="{B4C91C04-83F5-431A-89D3-A3CF468016AC}">
      <dgm:prSet/>
      <dgm:spPr/>
      <dgm:t>
        <a:bodyPr/>
        <a:lstStyle/>
        <a:p>
          <a:endParaRPr lang="fr-FR"/>
        </a:p>
      </dgm:t>
    </dgm:pt>
    <dgm:pt modelId="{12E9E15B-A610-4408-9329-C343C739CC78}">
      <dgm:prSet/>
      <dgm:spPr/>
      <dgm:t>
        <a:bodyPr/>
        <a:lstStyle/>
        <a:p>
          <a:r>
            <a:rPr lang="fr-FR" b="0" i="0" noProof="0" dirty="0"/>
            <a:t>Groupes</a:t>
          </a:r>
          <a:endParaRPr lang="fr-FR" noProof="0" dirty="0"/>
        </a:p>
      </dgm:t>
    </dgm:pt>
    <dgm:pt modelId="{270F13ED-28A3-44DA-90FF-116CB0077852}" type="parTrans" cxnId="{0A2E66E4-60CD-4429-A703-8CAB8DE4F5B9}">
      <dgm:prSet/>
      <dgm:spPr/>
      <dgm:t>
        <a:bodyPr/>
        <a:lstStyle/>
        <a:p>
          <a:endParaRPr lang="fr-FR"/>
        </a:p>
      </dgm:t>
    </dgm:pt>
    <dgm:pt modelId="{B3A464CF-255D-4300-929F-7CA99DE56839}" type="sibTrans" cxnId="{0A2E66E4-60CD-4429-A703-8CAB8DE4F5B9}">
      <dgm:prSet/>
      <dgm:spPr/>
      <dgm:t>
        <a:bodyPr/>
        <a:lstStyle/>
        <a:p>
          <a:endParaRPr lang="fr-FR"/>
        </a:p>
      </dgm:t>
    </dgm:pt>
    <dgm:pt modelId="{20E5682A-8EC8-44E0-8BC6-0D60224E5CC7}">
      <dgm:prSet/>
      <dgm:spPr/>
      <dgm:t>
        <a:bodyPr/>
        <a:lstStyle/>
        <a:p>
          <a:r>
            <a:rPr lang="fr-FR" b="0" i="0" noProof="0" dirty="0"/>
            <a:t>Présentation</a:t>
          </a:r>
          <a:endParaRPr lang="fr-FR" noProof="0" dirty="0"/>
        </a:p>
      </dgm:t>
    </dgm:pt>
    <dgm:pt modelId="{006305D8-1F36-4FAF-8663-30BA8317AAF1}" type="parTrans" cxnId="{6325374B-5287-49B4-AD63-412C289F73CA}">
      <dgm:prSet/>
      <dgm:spPr/>
      <dgm:t>
        <a:bodyPr/>
        <a:lstStyle/>
        <a:p>
          <a:endParaRPr lang="fr-FR"/>
        </a:p>
      </dgm:t>
    </dgm:pt>
    <dgm:pt modelId="{B449C6C1-3B01-4AE2-89B0-E34E15E59EBF}" type="sibTrans" cxnId="{6325374B-5287-49B4-AD63-412C289F73CA}">
      <dgm:prSet/>
      <dgm:spPr/>
      <dgm:t>
        <a:bodyPr/>
        <a:lstStyle/>
        <a:p>
          <a:endParaRPr lang="fr-FR"/>
        </a:p>
      </dgm:t>
    </dgm:pt>
    <dgm:pt modelId="{ECD8B75C-8660-4520-BE56-A80776A9D8E2}">
      <dgm:prSet/>
      <dgm:spPr/>
      <dgm:t>
        <a:bodyPr/>
        <a:lstStyle/>
        <a:p>
          <a:r>
            <a:rPr lang="fr-FR" noProof="0" dirty="0"/>
            <a:t>10 mn</a:t>
          </a:r>
        </a:p>
      </dgm:t>
    </dgm:pt>
    <dgm:pt modelId="{EF97AA83-34FC-42C2-9F62-C8AAAD7A1DB5}" type="parTrans" cxnId="{19A82811-FA45-4654-835E-9B57759941C0}">
      <dgm:prSet/>
      <dgm:spPr/>
      <dgm:t>
        <a:bodyPr/>
        <a:lstStyle/>
        <a:p>
          <a:endParaRPr lang="fr-FR"/>
        </a:p>
      </dgm:t>
    </dgm:pt>
    <dgm:pt modelId="{48707A68-6286-4C62-AD32-E4073944B32D}" type="sibTrans" cxnId="{19A82811-FA45-4654-835E-9B57759941C0}">
      <dgm:prSet/>
      <dgm:spPr/>
      <dgm:t>
        <a:bodyPr/>
        <a:lstStyle/>
        <a:p>
          <a:endParaRPr lang="fr-FR"/>
        </a:p>
      </dgm:t>
    </dgm:pt>
    <dgm:pt modelId="{D1DF3DF3-644C-4D27-AA6A-D662D55BE6DC}">
      <dgm:prSet/>
      <dgm:spPr/>
      <dgm:t>
        <a:bodyPr/>
        <a:lstStyle/>
        <a:p>
          <a:r>
            <a:rPr lang="fr-FR" noProof="0" dirty="0"/>
            <a:t>20mn</a:t>
          </a:r>
        </a:p>
      </dgm:t>
    </dgm:pt>
    <dgm:pt modelId="{6E63F958-A2C7-4CA0-8623-D3A15470B8B2}" type="parTrans" cxnId="{5FE692E4-DCBD-4D8E-8D76-3D138065B626}">
      <dgm:prSet/>
      <dgm:spPr/>
      <dgm:t>
        <a:bodyPr/>
        <a:lstStyle/>
        <a:p>
          <a:endParaRPr lang="fr-FR"/>
        </a:p>
      </dgm:t>
    </dgm:pt>
    <dgm:pt modelId="{9C37A5AE-B1A8-4D20-B30D-DBD891D651A0}" type="sibTrans" cxnId="{5FE692E4-DCBD-4D8E-8D76-3D138065B626}">
      <dgm:prSet/>
      <dgm:spPr/>
      <dgm:t>
        <a:bodyPr/>
        <a:lstStyle/>
        <a:p>
          <a:endParaRPr lang="fr-FR"/>
        </a:p>
      </dgm:t>
    </dgm:pt>
    <dgm:pt modelId="{6E4246DB-9A2F-41ED-89B6-7EE575CC6596}">
      <dgm:prSet/>
      <dgm:spPr/>
      <dgm:t>
        <a:bodyPr/>
        <a:lstStyle/>
        <a:p>
          <a:r>
            <a:rPr lang="fr-FR" noProof="0" dirty="0"/>
            <a:t>5mn x 8</a:t>
          </a:r>
        </a:p>
      </dgm:t>
    </dgm:pt>
    <dgm:pt modelId="{15491707-07F0-47BA-BF87-C7365ED47108}" type="parTrans" cxnId="{BB2E24A4-6DFB-4B1E-9842-DF2D0D3C94EA}">
      <dgm:prSet/>
      <dgm:spPr/>
      <dgm:t>
        <a:bodyPr/>
        <a:lstStyle/>
        <a:p>
          <a:endParaRPr lang="fr-FR"/>
        </a:p>
      </dgm:t>
    </dgm:pt>
    <dgm:pt modelId="{C4E16E64-3999-42A7-8BA1-A311AB4732E9}" type="sibTrans" cxnId="{BB2E24A4-6DFB-4B1E-9842-DF2D0D3C94EA}">
      <dgm:prSet/>
      <dgm:spPr/>
      <dgm:t>
        <a:bodyPr/>
        <a:lstStyle/>
        <a:p>
          <a:endParaRPr lang="fr-FR"/>
        </a:p>
      </dgm:t>
    </dgm:pt>
    <dgm:pt modelId="{A6D40E40-BF08-49B1-9BF8-D264C5532D84}">
      <dgm:prSet/>
      <dgm:spPr/>
      <dgm:t>
        <a:bodyPr/>
        <a:lstStyle/>
        <a:p>
          <a:r>
            <a:rPr lang="en-US" noProof="0" dirty="0"/>
            <a:t>Evaluation</a:t>
          </a:r>
          <a:endParaRPr lang="fr-FR" noProof="0" dirty="0"/>
        </a:p>
      </dgm:t>
    </dgm:pt>
    <dgm:pt modelId="{1AB1AA4F-5511-4D2D-88DB-73EB253893E8}" type="parTrans" cxnId="{FF5A0E13-D167-44B0-B256-FC55FD837B98}">
      <dgm:prSet/>
      <dgm:spPr/>
      <dgm:t>
        <a:bodyPr/>
        <a:lstStyle/>
        <a:p>
          <a:endParaRPr lang="fr-FR"/>
        </a:p>
      </dgm:t>
    </dgm:pt>
    <dgm:pt modelId="{7B1F160E-4AB8-4738-A9ED-EF173730DB83}" type="sibTrans" cxnId="{FF5A0E13-D167-44B0-B256-FC55FD837B98}">
      <dgm:prSet/>
      <dgm:spPr/>
      <dgm:t>
        <a:bodyPr/>
        <a:lstStyle/>
        <a:p>
          <a:endParaRPr lang="fr-FR"/>
        </a:p>
      </dgm:t>
    </dgm:pt>
    <dgm:pt modelId="{A385F9EB-92BE-41E9-AC93-428833F98830}">
      <dgm:prSet/>
      <dgm:spPr/>
      <dgm:t>
        <a:bodyPr/>
        <a:lstStyle/>
        <a:p>
          <a:r>
            <a:rPr lang="en-US" noProof="0" dirty="0"/>
            <a:t>10mn</a:t>
          </a:r>
          <a:endParaRPr lang="fr-FR" noProof="0" dirty="0"/>
        </a:p>
      </dgm:t>
    </dgm:pt>
    <dgm:pt modelId="{3BF77AE7-7B0B-4905-906D-0F2234F8743B}" type="parTrans" cxnId="{5E5A1BBE-5CE7-4A39-8CCD-04AB3A134031}">
      <dgm:prSet/>
      <dgm:spPr/>
      <dgm:t>
        <a:bodyPr/>
        <a:lstStyle/>
        <a:p>
          <a:endParaRPr lang="fr-FR"/>
        </a:p>
      </dgm:t>
    </dgm:pt>
    <dgm:pt modelId="{30D99162-047D-44E2-846E-DF27F71C09CA}" type="sibTrans" cxnId="{5E5A1BBE-5CE7-4A39-8CCD-04AB3A134031}">
      <dgm:prSet/>
      <dgm:spPr/>
      <dgm:t>
        <a:bodyPr/>
        <a:lstStyle/>
        <a:p>
          <a:endParaRPr lang="fr-FR"/>
        </a:p>
      </dgm:t>
    </dgm:pt>
    <dgm:pt modelId="{FFC095FE-419C-4D8B-A737-6D07FCF79580}" type="pres">
      <dgm:prSet presAssocID="{7C3ABAE5-7831-4F2B-904B-1AC1BD3B5843}" presName="CompostProcess" presStyleCnt="0">
        <dgm:presLayoutVars>
          <dgm:dir/>
          <dgm:resizeHandles val="exact"/>
        </dgm:presLayoutVars>
      </dgm:prSet>
      <dgm:spPr/>
    </dgm:pt>
    <dgm:pt modelId="{15CF2EAB-D256-4C95-9CD2-D4F1C77D581B}" type="pres">
      <dgm:prSet presAssocID="{7C3ABAE5-7831-4F2B-904B-1AC1BD3B5843}" presName="arrow" presStyleLbl="bgShp" presStyleIdx="0" presStyleCnt="1"/>
      <dgm:spPr/>
    </dgm:pt>
    <dgm:pt modelId="{06EC100B-51E1-4902-9544-99444844CC7A}" type="pres">
      <dgm:prSet presAssocID="{7C3ABAE5-7831-4F2B-904B-1AC1BD3B5843}" presName="linearProcess" presStyleCnt="0"/>
      <dgm:spPr/>
    </dgm:pt>
    <dgm:pt modelId="{87582F5F-B32A-4913-86B8-25A34474943B}" type="pres">
      <dgm:prSet presAssocID="{8B7ED65A-7155-43DA-AA1C-0A5EF1F55EAA}" presName="textNode" presStyleLbl="node1" presStyleIdx="0" presStyleCnt="4">
        <dgm:presLayoutVars>
          <dgm:bulletEnabled val="1"/>
        </dgm:presLayoutVars>
      </dgm:prSet>
      <dgm:spPr/>
    </dgm:pt>
    <dgm:pt modelId="{3933F8B2-BE97-4FF6-89DD-08F63BEAABCD}" type="pres">
      <dgm:prSet presAssocID="{009FA068-11F0-4511-90E9-F1AFD5100881}" presName="sibTrans" presStyleCnt="0"/>
      <dgm:spPr/>
    </dgm:pt>
    <dgm:pt modelId="{9E54F0CD-195B-426E-A831-A779F566074C}" type="pres">
      <dgm:prSet presAssocID="{12E9E15B-A610-4408-9329-C343C739CC78}" presName="textNode" presStyleLbl="node1" presStyleIdx="1" presStyleCnt="4">
        <dgm:presLayoutVars>
          <dgm:bulletEnabled val="1"/>
        </dgm:presLayoutVars>
      </dgm:prSet>
      <dgm:spPr/>
    </dgm:pt>
    <dgm:pt modelId="{3AA72341-D171-4364-8185-DC9CC13983A0}" type="pres">
      <dgm:prSet presAssocID="{B3A464CF-255D-4300-929F-7CA99DE56839}" presName="sibTrans" presStyleCnt="0"/>
      <dgm:spPr/>
    </dgm:pt>
    <dgm:pt modelId="{91B134BA-350E-43ED-A127-089523D42706}" type="pres">
      <dgm:prSet presAssocID="{20E5682A-8EC8-44E0-8BC6-0D60224E5CC7}" presName="textNode" presStyleLbl="node1" presStyleIdx="2" presStyleCnt="4">
        <dgm:presLayoutVars>
          <dgm:bulletEnabled val="1"/>
        </dgm:presLayoutVars>
      </dgm:prSet>
      <dgm:spPr/>
    </dgm:pt>
    <dgm:pt modelId="{3197B319-C3C5-4DAD-95BE-F0D03AFA6744}" type="pres">
      <dgm:prSet presAssocID="{B449C6C1-3B01-4AE2-89B0-E34E15E59EBF}" presName="sibTrans" presStyleCnt="0"/>
      <dgm:spPr/>
    </dgm:pt>
    <dgm:pt modelId="{F34E93B7-BFA6-4C52-95C3-62821673801F}" type="pres">
      <dgm:prSet presAssocID="{A6D40E40-BF08-49B1-9BF8-D264C5532D8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4C91C04-83F5-431A-89D3-A3CF468016AC}" srcId="{7C3ABAE5-7831-4F2B-904B-1AC1BD3B5843}" destId="{8B7ED65A-7155-43DA-AA1C-0A5EF1F55EAA}" srcOrd="0" destOrd="0" parTransId="{B8F139BF-B338-4F4C-8BE0-A17499D43EE2}" sibTransId="{009FA068-11F0-4511-90E9-F1AFD5100881}"/>
    <dgm:cxn modelId="{C10EFF08-D0AE-44DC-BACE-7382AA51D4AF}" type="presOf" srcId="{D1DF3DF3-644C-4D27-AA6A-D662D55BE6DC}" destId="{9E54F0CD-195B-426E-A831-A779F566074C}" srcOrd="0" destOrd="1" presId="urn:microsoft.com/office/officeart/2005/8/layout/hProcess9"/>
    <dgm:cxn modelId="{19A82811-FA45-4654-835E-9B57759941C0}" srcId="{8B7ED65A-7155-43DA-AA1C-0A5EF1F55EAA}" destId="{ECD8B75C-8660-4520-BE56-A80776A9D8E2}" srcOrd="0" destOrd="0" parTransId="{EF97AA83-34FC-42C2-9F62-C8AAAD7A1DB5}" sibTransId="{48707A68-6286-4C62-AD32-E4073944B32D}"/>
    <dgm:cxn modelId="{FF5A0E13-D167-44B0-B256-FC55FD837B98}" srcId="{7C3ABAE5-7831-4F2B-904B-1AC1BD3B5843}" destId="{A6D40E40-BF08-49B1-9BF8-D264C5532D84}" srcOrd="3" destOrd="0" parTransId="{1AB1AA4F-5511-4D2D-88DB-73EB253893E8}" sibTransId="{7B1F160E-4AB8-4738-A9ED-EF173730DB83}"/>
    <dgm:cxn modelId="{AF7A5114-3CCD-41BC-A70A-05A24CC987D1}" type="presOf" srcId="{A385F9EB-92BE-41E9-AC93-428833F98830}" destId="{F34E93B7-BFA6-4C52-95C3-62821673801F}" srcOrd="0" destOrd="1" presId="urn:microsoft.com/office/officeart/2005/8/layout/hProcess9"/>
    <dgm:cxn modelId="{D95A7418-2792-4BD3-A9E5-FC3C6F62F58B}" type="presOf" srcId="{ECD8B75C-8660-4520-BE56-A80776A9D8E2}" destId="{87582F5F-B32A-4913-86B8-25A34474943B}" srcOrd="0" destOrd="1" presId="urn:microsoft.com/office/officeart/2005/8/layout/hProcess9"/>
    <dgm:cxn modelId="{8A600139-5DEF-47BF-B4EA-2E3367957C3B}" type="presOf" srcId="{20E5682A-8EC8-44E0-8BC6-0D60224E5CC7}" destId="{91B134BA-350E-43ED-A127-089523D42706}" srcOrd="0" destOrd="0" presId="urn:microsoft.com/office/officeart/2005/8/layout/hProcess9"/>
    <dgm:cxn modelId="{6325374B-5287-49B4-AD63-412C289F73CA}" srcId="{7C3ABAE5-7831-4F2B-904B-1AC1BD3B5843}" destId="{20E5682A-8EC8-44E0-8BC6-0D60224E5CC7}" srcOrd="2" destOrd="0" parTransId="{006305D8-1F36-4FAF-8663-30BA8317AAF1}" sibTransId="{B449C6C1-3B01-4AE2-89B0-E34E15E59EBF}"/>
    <dgm:cxn modelId="{BB2E24A4-6DFB-4B1E-9842-DF2D0D3C94EA}" srcId="{20E5682A-8EC8-44E0-8BC6-0D60224E5CC7}" destId="{6E4246DB-9A2F-41ED-89B6-7EE575CC6596}" srcOrd="0" destOrd="0" parTransId="{15491707-07F0-47BA-BF87-C7365ED47108}" sibTransId="{C4E16E64-3999-42A7-8BA1-A311AB4732E9}"/>
    <dgm:cxn modelId="{CF3E2DAC-394A-4E6B-926D-9A09A32111E0}" type="presOf" srcId="{6E4246DB-9A2F-41ED-89B6-7EE575CC6596}" destId="{91B134BA-350E-43ED-A127-089523D42706}" srcOrd="0" destOrd="1" presId="urn:microsoft.com/office/officeart/2005/8/layout/hProcess9"/>
    <dgm:cxn modelId="{5E5A1BBE-5CE7-4A39-8CCD-04AB3A134031}" srcId="{A6D40E40-BF08-49B1-9BF8-D264C5532D84}" destId="{A385F9EB-92BE-41E9-AC93-428833F98830}" srcOrd="0" destOrd="0" parTransId="{3BF77AE7-7B0B-4905-906D-0F2234F8743B}" sibTransId="{30D99162-047D-44E2-846E-DF27F71C09CA}"/>
    <dgm:cxn modelId="{A1066EC1-6C17-483A-9DFC-2FA0B308A903}" type="presOf" srcId="{A6D40E40-BF08-49B1-9BF8-D264C5532D84}" destId="{F34E93B7-BFA6-4C52-95C3-62821673801F}" srcOrd="0" destOrd="0" presId="urn:microsoft.com/office/officeart/2005/8/layout/hProcess9"/>
    <dgm:cxn modelId="{C64CECD4-EBA7-437E-9801-48F542DA31FF}" type="presOf" srcId="{8B7ED65A-7155-43DA-AA1C-0A5EF1F55EAA}" destId="{87582F5F-B32A-4913-86B8-25A34474943B}" srcOrd="0" destOrd="0" presId="urn:microsoft.com/office/officeart/2005/8/layout/hProcess9"/>
    <dgm:cxn modelId="{0A2E66E4-60CD-4429-A703-8CAB8DE4F5B9}" srcId="{7C3ABAE5-7831-4F2B-904B-1AC1BD3B5843}" destId="{12E9E15B-A610-4408-9329-C343C739CC78}" srcOrd="1" destOrd="0" parTransId="{270F13ED-28A3-44DA-90FF-116CB0077852}" sibTransId="{B3A464CF-255D-4300-929F-7CA99DE56839}"/>
    <dgm:cxn modelId="{5FE692E4-DCBD-4D8E-8D76-3D138065B626}" srcId="{12E9E15B-A610-4408-9329-C343C739CC78}" destId="{D1DF3DF3-644C-4D27-AA6A-D662D55BE6DC}" srcOrd="0" destOrd="0" parTransId="{6E63F958-A2C7-4CA0-8623-D3A15470B8B2}" sibTransId="{9C37A5AE-B1A8-4D20-B30D-DBD891D651A0}"/>
    <dgm:cxn modelId="{F5B188F9-FCBB-4BEA-A975-2B29FAF39C63}" type="presOf" srcId="{7C3ABAE5-7831-4F2B-904B-1AC1BD3B5843}" destId="{FFC095FE-419C-4D8B-A737-6D07FCF79580}" srcOrd="0" destOrd="0" presId="urn:microsoft.com/office/officeart/2005/8/layout/hProcess9"/>
    <dgm:cxn modelId="{92F849FD-B181-4C90-BEB8-F860663A55DB}" type="presOf" srcId="{12E9E15B-A610-4408-9329-C343C739CC78}" destId="{9E54F0CD-195B-426E-A831-A779F566074C}" srcOrd="0" destOrd="0" presId="urn:microsoft.com/office/officeart/2005/8/layout/hProcess9"/>
    <dgm:cxn modelId="{AC0A519C-BE8B-4A64-8A71-F54A4C2C9388}" type="presParOf" srcId="{FFC095FE-419C-4D8B-A737-6D07FCF79580}" destId="{15CF2EAB-D256-4C95-9CD2-D4F1C77D581B}" srcOrd="0" destOrd="0" presId="urn:microsoft.com/office/officeart/2005/8/layout/hProcess9"/>
    <dgm:cxn modelId="{AC3D654A-ACC0-47F0-8F33-11A0E7E77376}" type="presParOf" srcId="{FFC095FE-419C-4D8B-A737-6D07FCF79580}" destId="{06EC100B-51E1-4902-9544-99444844CC7A}" srcOrd="1" destOrd="0" presId="urn:microsoft.com/office/officeart/2005/8/layout/hProcess9"/>
    <dgm:cxn modelId="{B687AC1D-1949-410F-B0EE-F538A535F242}" type="presParOf" srcId="{06EC100B-51E1-4902-9544-99444844CC7A}" destId="{87582F5F-B32A-4913-86B8-25A34474943B}" srcOrd="0" destOrd="0" presId="urn:microsoft.com/office/officeart/2005/8/layout/hProcess9"/>
    <dgm:cxn modelId="{3912E78B-FD32-496F-8CA7-AE1FAA2E768B}" type="presParOf" srcId="{06EC100B-51E1-4902-9544-99444844CC7A}" destId="{3933F8B2-BE97-4FF6-89DD-08F63BEAABCD}" srcOrd="1" destOrd="0" presId="urn:microsoft.com/office/officeart/2005/8/layout/hProcess9"/>
    <dgm:cxn modelId="{6D6A118F-E66C-431B-A0EB-2058D031E227}" type="presParOf" srcId="{06EC100B-51E1-4902-9544-99444844CC7A}" destId="{9E54F0CD-195B-426E-A831-A779F566074C}" srcOrd="2" destOrd="0" presId="urn:microsoft.com/office/officeart/2005/8/layout/hProcess9"/>
    <dgm:cxn modelId="{F628D403-4843-49C3-8E56-986C39E5EEB9}" type="presParOf" srcId="{06EC100B-51E1-4902-9544-99444844CC7A}" destId="{3AA72341-D171-4364-8185-DC9CC13983A0}" srcOrd="3" destOrd="0" presId="urn:microsoft.com/office/officeart/2005/8/layout/hProcess9"/>
    <dgm:cxn modelId="{62350D6C-E704-4809-B7B5-E8BC09F035BC}" type="presParOf" srcId="{06EC100B-51E1-4902-9544-99444844CC7A}" destId="{91B134BA-350E-43ED-A127-089523D42706}" srcOrd="4" destOrd="0" presId="urn:microsoft.com/office/officeart/2005/8/layout/hProcess9"/>
    <dgm:cxn modelId="{C95E42F2-4FF7-4ABB-9ACE-4721C91565EF}" type="presParOf" srcId="{06EC100B-51E1-4902-9544-99444844CC7A}" destId="{3197B319-C3C5-4DAD-95BE-F0D03AFA6744}" srcOrd="5" destOrd="0" presId="urn:microsoft.com/office/officeart/2005/8/layout/hProcess9"/>
    <dgm:cxn modelId="{B7FECE7B-C4E4-4AA9-A0E5-BEE5CCF0D60E}" type="presParOf" srcId="{06EC100B-51E1-4902-9544-99444844CC7A}" destId="{F34E93B7-BFA6-4C52-95C3-62821673801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F2EAB-D256-4C95-9CD2-D4F1C77D581B}">
      <dsp:nvSpPr>
        <dsp:cNvPr id="0" name=""/>
        <dsp:cNvSpPr/>
      </dsp:nvSpPr>
      <dsp:spPr>
        <a:xfrm>
          <a:off x="607499" y="0"/>
          <a:ext cx="6885000" cy="336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82F5F-B32A-4913-86B8-25A34474943B}">
      <dsp:nvSpPr>
        <dsp:cNvPr id="0" name=""/>
        <dsp:cNvSpPr/>
      </dsp:nvSpPr>
      <dsp:spPr>
        <a:xfrm>
          <a:off x="1977" y="1009890"/>
          <a:ext cx="1887561" cy="134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/>
            <a:t>Individuel</a:t>
          </a:r>
          <a:endParaRPr lang="fr-FR" sz="2200" kern="1200" noProof="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noProof="0" dirty="0"/>
            <a:t>10 mn</a:t>
          </a:r>
        </a:p>
      </dsp:txBody>
      <dsp:txXfrm>
        <a:off x="67709" y="1075622"/>
        <a:ext cx="1756097" cy="1215056"/>
      </dsp:txXfrm>
    </dsp:sp>
    <dsp:sp modelId="{9E54F0CD-195B-426E-A831-A779F566074C}">
      <dsp:nvSpPr>
        <dsp:cNvPr id="0" name=""/>
        <dsp:cNvSpPr/>
      </dsp:nvSpPr>
      <dsp:spPr>
        <a:xfrm>
          <a:off x="2071472" y="1009890"/>
          <a:ext cx="1887561" cy="134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/>
            <a:t>Groupes</a:t>
          </a:r>
          <a:endParaRPr lang="fr-FR" sz="2200" kern="1200" noProof="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noProof="0" dirty="0"/>
            <a:t>20mn</a:t>
          </a:r>
        </a:p>
      </dsp:txBody>
      <dsp:txXfrm>
        <a:off x="2137204" y="1075622"/>
        <a:ext cx="1756097" cy="1215056"/>
      </dsp:txXfrm>
    </dsp:sp>
    <dsp:sp modelId="{91B134BA-350E-43ED-A127-089523D42706}">
      <dsp:nvSpPr>
        <dsp:cNvPr id="0" name=""/>
        <dsp:cNvSpPr/>
      </dsp:nvSpPr>
      <dsp:spPr>
        <a:xfrm>
          <a:off x="4140966" y="1009890"/>
          <a:ext cx="1887561" cy="134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 noProof="0" dirty="0"/>
            <a:t>Présentation</a:t>
          </a:r>
          <a:endParaRPr lang="fr-FR" sz="2200" kern="1200" noProof="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noProof="0" dirty="0"/>
            <a:t>5mn x 8</a:t>
          </a:r>
        </a:p>
      </dsp:txBody>
      <dsp:txXfrm>
        <a:off x="4206698" y="1075622"/>
        <a:ext cx="1756097" cy="1215056"/>
      </dsp:txXfrm>
    </dsp:sp>
    <dsp:sp modelId="{F34E93B7-BFA6-4C52-95C3-62821673801F}">
      <dsp:nvSpPr>
        <dsp:cNvPr id="0" name=""/>
        <dsp:cNvSpPr/>
      </dsp:nvSpPr>
      <dsp:spPr>
        <a:xfrm>
          <a:off x="6210461" y="1009890"/>
          <a:ext cx="1887561" cy="134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Evaluation</a:t>
          </a:r>
          <a:endParaRPr lang="fr-FR" sz="2200" kern="1200" noProof="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noProof="0" dirty="0"/>
            <a:t>10mn</a:t>
          </a:r>
          <a:endParaRPr lang="fr-FR" sz="1700" kern="1200" noProof="0" dirty="0"/>
        </a:p>
      </dsp:txBody>
      <dsp:txXfrm>
        <a:off x="6276193" y="1075622"/>
        <a:ext cx="1756097" cy="1215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e78176f7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e78176f7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05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491f2141d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491f2141d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374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2b52511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2b52511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53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8e78176e93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8e78176e93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435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e68e6401a_5_1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e68e6401a_5_1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309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2b52511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2b52511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847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2b52511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2b52511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542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bbe045960_6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bbe045960_6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65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99b20a6db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99b20a6db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091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Prenez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21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4a98eb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4a98eb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af9c28740_1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af9c28740_1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8e78176e93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8e78176e93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10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e78176f7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e78176f7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140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02c5dc170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02c5dc170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3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8e78176e93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8e78176e93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43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2b52511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2b52511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92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e68e6401a_5_1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e68e6401a_5_1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8825" y="719800"/>
            <a:ext cx="8106300" cy="370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1878685" y="1547587"/>
            <a:ext cx="595853" cy="4353224"/>
          </a:xfrm>
          <a:custGeom>
            <a:avLst/>
            <a:gdLst/>
            <a:ahLst/>
            <a:cxnLst/>
            <a:rect l="l" t="t" r="r" b="b"/>
            <a:pathLst>
              <a:path w="5502" h="43740" extrusionOk="0">
                <a:moveTo>
                  <a:pt x="0" y="0"/>
                </a:moveTo>
                <a:lnTo>
                  <a:pt x="0" y="43739"/>
                </a:lnTo>
                <a:lnTo>
                  <a:pt x="5502" y="43739"/>
                </a:lnTo>
                <a:lnTo>
                  <a:pt x="5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63513" y="206850"/>
            <a:ext cx="1026300" cy="102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905411" y="4105350"/>
            <a:ext cx="1386477" cy="609333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701191" y="4252301"/>
            <a:ext cx="310997" cy="315402"/>
          </a:xfrm>
          <a:custGeom>
            <a:avLst/>
            <a:gdLst/>
            <a:ahLst/>
            <a:cxnLst/>
            <a:rect l="l" t="t" r="r" b="b"/>
            <a:pathLst>
              <a:path w="4317" h="4378" extrusionOk="0">
                <a:moveTo>
                  <a:pt x="821" y="0"/>
                </a:moveTo>
                <a:lnTo>
                  <a:pt x="1" y="852"/>
                </a:lnTo>
                <a:lnTo>
                  <a:pt x="1308" y="2189"/>
                </a:lnTo>
                <a:lnTo>
                  <a:pt x="1" y="3496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6"/>
                </a:lnTo>
                <a:lnTo>
                  <a:pt x="2979" y="2189"/>
                </a:lnTo>
                <a:lnTo>
                  <a:pt x="4317" y="852"/>
                </a:lnTo>
                <a:lnTo>
                  <a:pt x="3496" y="0"/>
                </a:lnTo>
                <a:lnTo>
                  <a:pt x="2159" y="1338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6185173" y="4245189"/>
            <a:ext cx="325102" cy="329621"/>
          </a:xfrm>
          <a:custGeom>
            <a:avLst/>
            <a:gdLst/>
            <a:ahLst/>
            <a:cxnLst/>
            <a:rect l="l" t="t" r="r" b="b"/>
            <a:pathLst>
              <a:path w="4317" h="4377" extrusionOk="0">
                <a:moveTo>
                  <a:pt x="821" y="0"/>
                </a:moveTo>
                <a:lnTo>
                  <a:pt x="1" y="851"/>
                </a:lnTo>
                <a:lnTo>
                  <a:pt x="1308" y="2158"/>
                </a:lnTo>
                <a:lnTo>
                  <a:pt x="1" y="3495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5"/>
                </a:lnTo>
                <a:lnTo>
                  <a:pt x="2979" y="2158"/>
                </a:lnTo>
                <a:lnTo>
                  <a:pt x="4317" y="851"/>
                </a:lnTo>
                <a:lnTo>
                  <a:pt x="3496" y="0"/>
                </a:lnTo>
                <a:lnTo>
                  <a:pt x="2159" y="1337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658200" y="3187900"/>
            <a:ext cx="24552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5"/>
          <p:cNvSpPr txBox="1">
            <a:spLocks noGrp="1"/>
          </p:cNvSpPr>
          <p:nvPr>
            <p:ph type="subTitle" idx="2"/>
          </p:nvPr>
        </p:nvSpPr>
        <p:spPr>
          <a:xfrm>
            <a:off x="3344400" y="3187900"/>
            <a:ext cx="24552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subTitle" idx="3"/>
          </p:nvPr>
        </p:nvSpPr>
        <p:spPr>
          <a:xfrm>
            <a:off x="6030600" y="3187900"/>
            <a:ext cx="24552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5"/>
          <p:cNvSpPr txBox="1">
            <a:spLocks noGrp="1"/>
          </p:cNvSpPr>
          <p:nvPr>
            <p:ph type="subTitle" idx="4"/>
          </p:nvPr>
        </p:nvSpPr>
        <p:spPr>
          <a:xfrm>
            <a:off x="658200" y="362245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5"/>
          <p:cNvSpPr txBox="1">
            <a:spLocks noGrp="1"/>
          </p:cNvSpPr>
          <p:nvPr>
            <p:ph type="subTitle" idx="5"/>
          </p:nvPr>
        </p:nvSpPr>
        <p:spPr>
          <a:xfrm>
            <a:off x="3344400" y="362245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5"/>
          <p:cNvSpPr txBox="1">
            <a:spLocks noGrp="1"/>
          </p:cNvSpPr>
          <p:nvPr>
            <p:ph type="subTitle" idx="6"/>
          </p:nvPr>
        </p:nvSpPr>
        <p:spPr>
          <a:xfrm>
            <a:off x="6030600" y="362245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5"/>
          <p:cNvSpPr/>
          <p:nvPr/>
        </p:nvSpPr>
        <p:spPr>
          <a:xfrm flipH="1">
            <a:off x="8423198" y="4"/>
            <a:ext cx="447402" cy="13267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5"/>
          <p:cNvGrpSpPr/>
          <p:nvPr/>
        </p:nvGrpSpPr>
        <p:grpSpPr>
          <a:xfrm>
            <a:off x="8556624" y="701073"/>
            <a:ext cx="180564" cy="431367"/>
            <a:chOff x="8803899" y="686838"/>
            <a:chExt cx="180564" cy="431367"/>
          </a:xfrm>
        </p:grpSpPr>
        <p:sp>
          <p:nvSpPr>
            <p:cNvPr id="373" name="Google Shape;373;p15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"/>
          <p:cNvSpPr txBox="1">
            <a:spLocks noGrp="1"/>
          </p:cNvSpPr>
          <p:nvPr>
            <p:ph type="subTitle" idx="1"/>
          </p:nvPr>
        </p:nvSpPr>
        <p:spPr>
          <a:xfrm>
            <a:off x="3550363" y="2113561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6"/>
          <p:cNvSpPr txBox="1">
            <a:spLocks noGrp="1"/>
          </p:cNvSpPr>
          <p:nvPr>
            <p:ph type="subTitle" idx="2"/>
          </p:nvPr>
        </p:nvSpPr>
        <p:spPr>
          <a:xfrm>
            <a:off x="6188713" y="2113561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3"/>
          </p:nvPr>
        </p:nvSpPr>
        <p:spPr>
          <a:xfrm>
            <a:off x="912025" y="3524386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ubTitle" idx="4"/>
          </p:nvPr>
        </p:nvSpPr>
        <p:spPr>
          <a:xfrm>
            <a:off x="3550363" y="3524386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subTitle" idx="5"/>
          </p:nvPr>
        </p:nvSpPr>
        <p:spPr>
          <a:xfrm>
            <a:off x="6188713" y="3524386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6"/>
          <p:cNvSpPr txBox="1">
            <a:spLocks noGrp="1"/>
          </p:cNvSpPr>
          <p:nvPr>
            <p:ph type="subTitle" idx="6"/>
          </p:nvPr>
        </p:nvSpPr>
        <p:spPr>
          <a:xfrm>
            <a:off x="912025" y="2113561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6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6"/>
          <p:cNvSpPr txBox="1">
            <a:spLocks noGrp="1"/>
          </p:cNvSpPr>
          <p:nvPr>
            <p:ph type="subTitle" idx="7"/>
          </p:nvPr>
        </p:nvSpPr>
        <p:spPr>
          <a:xfrm>
            <a:off x="912025" y="324525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6"/>
          <p:cNvSpPr txBox="1">
            <a:spLocks noGrp="1"/>
          </p:cNvSpPr>
          <p:nvPr>
            <p:ph type="subTitle" idx="8"/>
          </p:nvPr>
        </p:nvSpPr>
        <p:spPr>
          <a:xfrm>
            <a:off x="3550363" y="324525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subTitle" idx="9"/>
          </p:nvPr>
        </p:nvSpPr>
        <p:spPr>
          <a:xfrm>
            <a:off x="6188700" y="324525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subTitle" idx="13"/>
          </p:nvPr>
        </p:nvSpPr>
        <p:spPr>
          <a:xfrm>
            <a:off x="912025" y="183277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6"/>
          <p:cNvSpPr txBox="1">
            <a:spLocks noGrp="1"/>
          </p:cNvSpPr>
          <p:nvPr>
            <p:ph type="subTitle" idx="14"/>
          </p:nvPr>
        </p:nvSpPr>
        <p:spPr>
          <a:xfrm>
            <a:off x="3550363" y="183277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6"/>
          <p:cNvSpPr txBox="1">
            <a:spLocks noGrp="1"/>
          </p:cNvSpPr>
          <p:nvPr>
            <p:ph type="subTitle" idx="15"/>
          </p:nvPr>
        </p:nvSpPr>
        <p:spPr>
          <a:xfrm>
            <a:off x="6188700" y="1832775"/>
            <a:ext cx="2333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89" name="Google Shape;389;p16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390" name="Google Shape;390;p16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"/>
          <p:cNvSpPr txBox="1">
            <a:spLocks noGrp="1"/>
          </p:cNvSpPr>
          <p:nvPr>
            <p:ph type="title"/>
          </p:nvPr>
        </p:nvSpPr>
        <p:spPr>
          <a:xfrm>
            <a:off x="53022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9"/>
          <p:cNvSpPr txBox="1">
            <a:spLocks noGrp="1"/>
          </p:cNvSpPr>
          <p:nvPr>
            <p:ph type="subTitle" idx="1"/>
          </p:nvPr>
        </p:nvSpPr>
        <p:spPr>
          <a:xfrm>
            <a:off x="641000" y="346770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9"/>
          <p:cNvSpPr txBox="1">
            <a:spLocks noGrp="1"/>
          </p:cNvSpPr>
          <p:nvPr>
            <p:ph type="subTitle" idx="2"/>
          </p:nvPr>
        </p:nvSpPr>
        <p:spPr>
          <a:xfrm>
            <a:off x="3335800" y="346770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ubTitle" idx="3"/>
          </p:nvPr>
        </p:nvSpPr>
        <p:spPr>
          <a:xfrm>
            <a:off x="6030600" y="346770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subTitle" idx="4"/>
          </p:nvPr>
        </p:nvSpPr>
        <p:spPr>
          <a:xfrm>
            <a:off x="641000" y="1832775"/>
            <a:ext cx="2455200" cy="360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subTitle" idx="5"/>
          </p:nvPr>
        </p:nvSpPr>
        <p:spPr>
          <a:xfrm>
            <a:off x="3335800" y="1832775"/>
            <a:ext cx="2455200" cy="360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9"/>
          <p:cNvSpPr txBox="1">
            <a:spLocks noGrp="1"/>
          </p:cNvSpPr>
          <p:nvPr>
            <p:ph type="subTitle" idx="6"/>
          </p:nvPr>
        </p:nvSpPr>
        <p:spPr>
          <a:xfrm>
            <a:off x="6030600" y="1832775"/>
            <a:ext cx="2455200" cy="360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9"/>
          <p:cNvSpPr/>
          <p:nvPr/>
        </p:nvSpPr>
        <p:spPr>
          <a:xfrm flipH="1">
            <a:off x="8423198" y="4"/>
            <a:ext cx="447402" cy="13267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2" name="Google Shape;482;p19"/>
          <p:cNvGrpSpPr/>
          <p:nvPr/>
        </p:nvGrpSpPr>
        <p:grpSpPr>
          <a:xfrm>
            <a:off x="8556624" y="701073"/>
            <a:ext cx="180564" cy="431367"/>
            <a:chOff x="8803899" y="686838"/>
            <a:chExt cx="180564" cy="431367"/>
          </a:xfrm>
        </p:grpSpPr>
        <p:sp>
          <p:nvSpPr>
            <p:cNvPr id="483" name="Google Shape;483;p19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">
  <p:cSld name="CUSTOM_13">
    <p:bg>
      <p:bgPr>
        <a:solidFill>
          <a:schemeClr val="accent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2"/>
          <p:cNvSpPr txBox="1">
            <a:spLocks noGrp="1"/>
          </p:cNvSpPr>
          <p:nvPr>
            <p:ph type="title"/>
          </p:nvPr>
        </p:nvSpPr>
        <p:spPr>
          <a:xfrm>
            <a:off x="1588175" y="1333275"/>
            <a:ext cx="6003600" cy="247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534" name="Google Shape;534;p22"/>
          <p:cNvGrpSpPr/>
          <p:nvPr/>
        </p:nvGrpSpPr>
        <p:grpSpPr>
          <a:xfrm flipH="1">
            <a:off x="540007" y="687213"/>
            <a:ext cx="958902" cy="459462"/>
            <a:chOff x="7702619" y="3188988"/>
            <a:chExt cx="958902" cy="459462"/>
          </a:xfrm>
        </p:grpSpPr>
        <p:sp>
          <p:nvSpPr>
            <p:cNvPr id="535" name="Google Shape;535;p2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2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2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565" name="Google Shape;565;p22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wo columns 2">
  <p:cSld name="CUSTOM_2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 txBox="1">
            <a:spLocks noGrp="1"/>
          </p:cNvSpPr>
          <p:nvPr>
            <p:ph type="title"/>
          </p:nvPr>
        </p:nvSpPr>
        <p:spPr>
          <a:xfrm>
            <a:off x="499200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5"/>
          <p:cNvSpPr txBox="1">
            <a:spLocks noGrp="1"/>
          </p:cNvSpPr>
          <p:nvPr>
            <p:ph type="body" idx="1"/>
          </p:nvPr>
        </p:nvSpPr>
        <p:spPr>
          <a:xfrm>
            <a:off x="524150" y="1544250"/>
            <a:ext cx="44079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25"/>
          <p:cNvSpPr txBox="1">
            <a:spLocks noGrp="1"/>
          </p:cNvSpPr>
          <p:nvPr>
            <p:ph type="body" idx="2"/>
          </p:nvPr>
        </p:nvSpPr>
        <p:spPr>
          <a:xfrm>
            <a:off x="4931975" y="1544250"/>
            <a:ext cx="37080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5400000" flipH="1">
            <a:off x="568540" y="1958114"/>
            <a:ext cx="890797" cy="2084275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692474" y="2784561"/>
            <a:ext cx="180564" cy="431367"/>
            <a:chOff x="8803899" y="686838"/>
            <a:chExt cx="180564" cy="431367"/>
          </a:xfrm>
        </p:grpSpPr>
        <p:sp>
          <p:nvSpPr>
            <p:cNvPr id="20" name="Google Shape;20;p3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49300" y="497800"/>
            <a:ext cx="47415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549307" y="3897998"/>
            <a:ext cx="24855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 rot="5400000" flipH="1">
            <a:off x="1467342" y="265292"/>
            <a:ext cx="447402" cy="3405314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 rot="5400000" flipH="1">
            <a:off x="7223445" y="2029995"/>
            <a:ext cx="447402" cy="3393708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 flipH="1">
            <a:off x="540007" y="3950538"/>
            <a:ext cx="958902" cy="459462"/>
            <a:chOff x="7702619" y="3188988"/>
            <a:chExt cx="958902" cy="459462"/>
          </a:xfrm>
        </p:grpSpPr>
        <p:sp>
          <p:nvSpPr>
            <p:cNvPr id="65" name="Google Shape;65;p5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81000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1"/>
          </p:nvPr>
        </p:nvSpPr>
        <p:spPr>
          <a:xfrm>
            <a:off x="1262375" y="2454400"/>
            <a:ext cx="2464800" cy="10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2"/>
          </p:nvPr>
        </p:nvSpPr>
        <p:spPr>
          <a:xfrm>
            <a:off x="5416775" y="2454400"/>
            <a:ext cx="2464800" cy="10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 idx="3"/>
          </p:nvPr>
        </p:nvSpPr>
        <p:spPr>
          <a:xfrm>
            <a:off x="5264375" y="540000"/>
            <a:ext cx="27696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4"/>
          </p:nvPr>
        </p:nvSpPr>
        <p:spPr>
          <a:xfrm>
            <a:off x="1262375" y="2137575"/>
            <a:ext cx="24648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5"/>
          </p:nvPr>
        </p:nvSpPr>
        <p:spPr>
          <a:xfrm>
            <a:off x="5416750" y="2137575"/>
            <a:ext cx="24648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202400" y="24778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52922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103" name="Google Shape;103;p6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540000" y="1264200"/>
            <a:ext cx="8100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27432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135" name="Google Shape;135;p7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7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165" name="Google Shape;165;p7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/>
          <p:nvPr/>
        </p:nvSpPr>
        <p:spPr>
          <a:xfrm>
            <a:off x="6747775" y="2349670"/>
            <a:ext cx="1648200" cy="16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"/>
          <p:cNvSpPr txBox="1">
            <a:spLocks noGrp="1"/>
          </p:cNvSpPr>
          <p:nvPr>
            <p:ph type="body" idx="1"/>
          </p:nvPr>
        </p:nvSpPr>
        <p:spPr>
          <a:xfrm>
            <a:off x="1583725" y="1442077"/>
            <a:ext cx="59766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title" hasCustomPrompt="1"/>
          </p:nvPr>
        </p:nvSpPr>
        <p:spPr>
          <a:xfrm>
            <a:off x="1583760" y="1984675"/>
            <a:ext cx="5976600" cy="1198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4" name="Google Shape;274;p11"/>
          <p:cNvSpPr/>
          <p:nvPr/>
        </p:nvSpPr>
        <p:spPr>
          <a:xfrm rot="5400000" flipH="1">
            <a:off x="343408" y="3703863"/>
            <a:ext cx="447402" cy="12188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1"/>
          <p:cNvGrpSpPr/>
          <p:nvPr/>
        </p:nvGrpSpPr>
        <p:grpSpPr>
          <a:xfrm rot="5400000">
            <a:off x="676272" y="4097631"/>
            <a:ext cx="180564" cy="431367"/>
            <a:chOff x="8803899" y="686838"/>
            <a:chExt cx="180564" cy="431367"/>
          </a:xfrm>
        </p:grpSpPr>
        <p:sp>
          <p:nvSpPr>
            <p:cNvPr id="276" name="Google Shape;276;p11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1"/>
          <p:cNvGrpSpPr/>
          <p:nvPr/>
        </p:nvGrpSpPr>
        <p:grpSpPr>
          <a:xfrm flipH="1">
            <a:off x="540007" y="687213"/>
            <a:ext cx="958902" cy="459462"/>
            <a:chOff x="7702619" y="3188988"/>
            <a:chExt cx="958902" cy="459462"/>
          </a:xfrm>
        </p:grpSpPr>
        <p:sp>
          <p:nvSpPr>
            <p:cNvPr id="279" name="Google Shape;279;p11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>
            <a:spLocks noGrp="1"/>
          </p:cNvSpPr>
          <p:nvPr>
            <p:ph type="subTitle" idx="1"/>
          </p:nvPr>
        </p:nvSpPr>
        <p:spPr>
          <a:xfrm>
            <a:off x="1614236" y="3577550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/>
          </p:nvPr>
        </p:nvSpPr>
        <p:spPr>
          <a:xfrm>
            <a:off x="55877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2" hasCustomPrompt="1"/>
          </p:nvPr>
        </p:nvSpPr>
        <p:spPr>
          <a:xfrm>
            <a:off x="644811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>
            <a:spLocks noGrp="1"/>
          </p:cNvSpPr>
          <p:nvPr>
            <p:ph type="subTitle" idx="3"/>
          </p:nvPr>
        </p:nvSpPr>
        <p:spPr>
          <a:xfrm>
            <a:off x="1614236" y="3862786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4"/>
          </p:nvPr>
        </p:nvSpPr>
        <p:spPr>
          <a:xfrm>
            <a:off x="5853939" y="2061375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5" hasCustomPrompt="1"/>
          </p:nvPr>
        </p:nvSpPr>
        <p:spPr>
          <a:xfrm>
            <a:off x="4895039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>
            <a:spLocks noGrp="1"/>
          </p:cNvSpPr>
          <p:nvPr>
            <p:ph type="subTitle" idx="6"/>
          </p:nvPr>
        </p:nvSpPr>
        <p:spPr>
          <a:xfrm>
            <a:off x="5853939" y="2346611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7"/>
          </p:nvPr>
        </p:nvSpPr>
        <p:spPr>
          <a:xfrm>
            <a:off x="1614225" y="2061375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8" hasCustomPrompt="1"/>
          </p:nvPr>
        </p:nvSpPr>
        <p:spPr>
          <a:xfrm>
            <a:off x="644811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9"/>
          </p:nvPr>
        </p:nvSpPr>
        <p:spPr>
          <a:xfrm>
            <a:off x="1614225" y="2346600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13"/>
          </p:nvPr>
        </p:nvSpPr>
        <p:spPr>
          <a:xfrm>
            <a:off x="5853939" y="3577550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14" hasCustomPrompt="1"/>
          </p:nvPr>
        </p:nvSpPr>
        <p:spPr>
          <a:xfrm>
            <a:off x="4895039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>
            <a:spLocks noGrp="1"/>
          </p:cNvSpPr>
          <p:nvPr>
            <p:ph type="subTitle" idx="15"/>
          </p:nvPr>
        </p:nvSpPr>
        <p:spPr>
          <a:xfrm>
            <a:off x="5853939" y="3862786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"/>
          <p:cNvSpPr/>
          <p:nvPr/>
        </p:nvSpPr>
        <p:spPr>
          <a:xfrm flipH="1">
            <a:off x="8423198" y="4"/>
            <a:ext cx="447402" cy="13267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13"/>
          <p:cNvGrpSpPr/>
          <p:nvPr/>
        </p:nvGrpSpPr>
        <p:grpSpPr>
          <a:xfrm>
            <a:off x="8556624" y="701073"/>
            <a:ext cx="180564" cy="431367"/>
            <a:chOff x="8803899" y="686838"/>
            <a:chExt cx="180564" cy="431367"/>
          </a:xfrm>
        </p:grpSpPr>
        <p:sp>
          <p:nvSpPr>
            <p:cNvPr id="324" name="Google Shape;324;p13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>
            <a:spLocks noGrp="1"/>
          </p:cNvSpPr>
          <p:nvPr>
            <p:ph type="title"/>
          </p:nvPr>
        </p:nvSpPr>
        <p:spPr>
          <a:xfrm>
            <a:off x="5487513" y="3473125"/>
            <a:ext cx="2808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2100" b="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4"/>
          <p:cNvSpPr txBox="1">
            <a:spLocks noGrp="1"/>
          </p:cNvSpPr>
          <p:nvPr>
            <p:ph type="subTitle" idx="1"/>
          </p:nvPr>
        </p:nvSpPr>
        <p:spPr>
          <a:xfrm>
            <a:off x="5492500" y="1055750"/>
            <a:ext cx="3147600" cy="25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14"/>
          <p:cNvSpPr/>
          <p:nvPr/>
        </p:nvSpPr>
        <p:spPr>
          <a:xfrm rot="5400000" flipH="1">
            <a:off x="343408" y="3703863"/>
            <a:ext cx="447402" cy="12188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14"/>
          <p:cNvGrpSpPr/>
          <p:nvPr/>
        </p:nvGrpSpPr>
        <p:grpSpPr>
          <a:xfrm rot="5400000">
            <a:off x="676272" y="4097631"/>
            <a:ext cx="180564" cy="431367"/>
            <a:chOff x="8803899" y="686838"/>
            <a:chExt cx="180564" cy="431367"/>
          </a:xfrm>
        </p:grpSpPr>
        <p:sp>
          <p:nvSpPr>
            <p:cNvPr id="331" name="Google Shape;331;p14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4"/>
          <p:cNvGrpSpPr/>
          <p:nvPr/>
        </p:nvGrpSpPr>
        <p:grpSpPr>
          <a:xfrm flipH="1">
            <a:off x="540007" y="687213"/>
            <a:ext cx="958902" cy="459462"/>
            <a:chOff x="7702619" y="3188988"/>
            <a:chExt cx="958902" cy="459462"/>
          </a:xfrm>
        </p:grpSpPr>
        <p:sp>
          <p:nvSpPr>
            <p:cNvPr id="334" name="Google Shape;334;p14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4"/>
          <p:cNvSpPr/>
          <p:nvPr/>
        </p:nvSpPr>
        <p:spPr>
          <a:xfrm>
            <a:off x="1920488" y="1210100"/>
            <a:ext cx="2723400" cy="27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ighteous"/>
              <a:buNone/>
              <a:defRPr sz="3700" b="1"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5" r:id="rId12"/>
    <p:sldLayoutId id="2147483668" r:id="rId13"/>
    <p:sldLayoutId id="214748367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</a:rPr>
              <a:t>#01 Introduction</a:t>
            </a: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MANAGEMENT D’EQUIPE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0"/>
          <p:cNvSpPr txBox="1">
            <a:spLocks noGrp="1"/>
          </p:cNvSpPr>
          <p:nvPr>
            <p:ph type="title"/>
          </p:nvPr>
        </p:nvSpPr>
        <p:spPr>
          <a:xfrm>
            <a:off x="1583760" y="1984675"/>
            <a:ext cx="5976600" cy="11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noProof="0" dirty="0"/>
              <a:t>Analyse du sondage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127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5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BONNE NOUVELLE</a:t>
            </a:r>
          </a:p>
        </p:txBody>
      </p:sp>
      <p:sp>
        <p:nvSpPr>
          <p:cNvPr id="54" name="Google Shape;678;p33">
            <a:extLst>
              <a:ext uri="{FF2B5EF4-FFF2-40B4-BE49-F238E27FC236}">
                <a16:creationId xmlns:a16="http://schemas.microsoft.com/office/drawing/2014/main" id="{4C23C811-B712-4DBA-AD40-EDA73F950987}"/>
              </a:ext>
            </a:extLst>
          </p:cNvPr>
          <p:cNvSpPr txBox="1">
            <a:spLocks/>
          </p:cNvSpPr>
          <p:nvPr/>
        </p:nvSpPr>
        <p:spPr>
          <a:xfrm>
            <a:off x="614577" y="1283329"/>
            <a:ext cx="6860095" cy="4047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r"/>
            <a:r>
              <a:rPr lang="fr-FR" dirty="0"/>
              <a:t>Vous êtes tous promus « Manager de vous-même ». </a:t>
            </a:r>
            <a:r>
              <a:rPr lang="fr-FR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67" name="Google Shape;816;p38">
            <a:extLst>
              <a:ext uri="{FF2B5EF4-FFF2-40B4-BE49-F238E27FC236}">
                <a16:creationId xmlns:a16="http://schemas.microsoft.com/office/drawing/2014/main" id="{06A4A480-829A-45A4-B0F1-4863AB6B26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4754" y="3187900"/>
            <a:ext cx="162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noProof="0" dirty="0"/>
              <a:t>ETAT D’ESPRIT</a:t>
            </a:r>
          </a:p>
        </p:txBody>
      </p:sp>
      <p:sp>
        <p:nvSpPr>
          <p:cNvPr id="68" name="Google Shape;817;p38">
            <a:extLst>
              <a:ext uri="{FF2B5EF4-FFF2-40B4-BE49-F238E27FC236}">
                <a16:creationId xmlns:a16="http://schemas.microsoft.com/office/drawing/2014/main" id="{978D45AC-BC63-4AC2-A22A-95AB388044E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726735" y="3187900"/>
            <a:ext cx="162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noProof="0" dirty="0"/>
              <a:t>COMPETENCES</a:t>
            </a:r>
          </a:p>
        </p:txBody>
      </p:sp>
      <p:sp>
        <p:nvSpPr>
          <p:cNvPr id="69" name="Google Shape;818;p38">
            <a:extLst>
              <a:ext uri="{FF2B5EF4-FFF2-40B4-BE49-F238E27FC236}">
                <a16:creationId xmlns:a16="http://schemas.microsoft.com/office/drawing/2014/main" id="{EC1D7302-FFA6-4F2B-8812-24723AB372C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808715" y="3187900"/>
            <a:ext cx="162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noProof="0" dirty="0"/>
              <a:t>RESPONSABILITES</a:t>
            </a:r>
          </a:p>
        </p:txBody>
      </p:sp>
      <p:grpSp>
        <p:nvGrpSpPr>
          <p:cNvPr id="71" name="Google Shape;824;p38">
            <a:extLst>
              <a:ext uri="{FF2B5EF4-FFF2-40B4-BE49-F238E27FC236}">
                <a16:creationId xmlns:a16="http://schemas.microsoft.com/office/drawing/2014/main" id="{A1BD0A5F-B788-4394-9379-922F30A94F0A}"/>
              </a:ext>
            </a:extLst>
          </p:cNvPr>
          <p:cNvGrpSpPr/>
          <p:nvPr/>
        </p:nvGrpSpPr>
        <p:grpSpPr>
          <a:xfrm>
            <a:off x="975307" y="2949976"/>
            <a:ext cx="958902" cy="37841"/>
            <a:chOff x="2897257" y="2253538"/>
            <a:chExt cx="958902" cy="37841"/>
          </a:xfrm>
        </p:grpSpPr>
        <p:sp>
          <p:nvSpPr>
            <p:cNvPr id="72" name="Google Shape;825;p38">
              <a:extLst>
                <a:ext uri="{FF2B5EF4-FFF2-40B4-BE49-F238E27FC236}">
                  <a16:creationId xmlns:a16="http://schemas.microsoft.com/office/drawing/2014/main" id="{EB50F428-7941-4A54-A6C2-D0A5CA12AA28}"/>
                </a:ext>
              </a:extLst>
            </p:cNvPr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26;p38">
              <a:extLst>
                <a:ext uri="{FF2B5EF4-FFF2-40B4-BE49-F238E27FC236}">
                  <a16:creationId xmlns:a16="http://schemas.microsoft.com/office/drawing/2014/main" id="{AC1DFA4B-C69D-47B7-8549-7849C600D4CD}"/>
                </a:ext>
              </a:extLst>
            </p:cNvPr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27;p38">
              <a:extLst>
                <a:ext uri="{FF2B5EF4-FFF2-40B4-BE49-F238E27FC236}">
                  <a16:creationId xmlns:a16="http://schemas.microsoft.com/office/drawing/2014/main" id="{372DE414-6733-4201-BEA5-6745091CF9D0}"/>
                </a:ext>
              </a:extLst>
            </p:cNvPr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28;p38">
              <a:extLst>
                <a:ext uri="{FF2B5EF4-FFF2-40B4-BE49-F238E27FC236}">
                  <a16:creationId xmlns:a16="http://schemas.microsoft.com/office/drawing/2014/main" id="{3EA1714A-6C91-4E07-B6A6-7C28A6666CBA}"/>
                </a:ext>
              </a:extLst>
            </p:cNvPr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29;p38">
              <a:extLst>
                <a:ext uri="{FF2B5EF4-FFF2-40B4-BE49-F238E27FC236}">
                  <a16:creationId xmlns:a16="http://schemas.microsoft.com/office/drawing/2014/main" id="{73DBAC17-1347-4C62-B716-D10858F2517A}"/>
                </a:ext>
              </a:extLst>
            </p:cNvPr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0;p38">
              <a:extLst>
                <a:ext uri="{FF2B5EF4-FFF2-40B4-BE49-F238E27FC236}">
                  <a16:creationId xmlns:a16="http://schemas.microsoft.com/office/drawing/2014/main" id="{A18CC17C-82C2-4F88-A821-FABCC28FA411}"/>
                </a:ext>
              </a:extLst>
            </p:cNvPr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31;p38">
              <a:extLst>
                <a:ext uri="{FF2B5EF4-FFF2-40B4-BE49-F238E27FC236}">
                  <a16:creationId xmlns:a16="http://schemas.microsoft.com/office/drawing/2014/main" id="{C694A425-F55A-4D16-9869-863C89B23782}"/>
                </a:ext>
              </a:extLst>
            </p:cNvPr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833;p38">
            <a:extLst>
              <a:ext uri="{FF2B5EF4-FFF2-40B4-BE49-F238E27FC236}">
                <a16:creationId xmlns:a16="http://schemas.microsoft.com/office/drawing/2014/main" id="{399C0581-3130-4A05-A270-4D08AD3DB608}"/>
              </a:ext>
            </a:extLst>
          </p:cNvPr>
          <p:cNvGrpSpPr/>
          <p:nvPr/>
        </p:nvGrpSpPr>
        <p:grpSpPr>
          <a:xfrm>
            <a:off x="3057290" y="2949976"/>
            <a:ext cx="958902" cy="37841"/>
            <a:chOff x="2897257" y="2253538"/>
            <a:chExt cx="958902" cy="37841"/>
          </a:xfrm>
        </p:grpSpPr>
        <p:sp>
          <p:nvSpPr>
            <p:cNvPr id="80" name="Google Shape;834;p38">
              <a:extLst>
                <a:ext uri="{FF2B5EF4-FFF2-40B4-BE49-F238E27FC236}">
                  <a16:creationId xmlns:a16="http://schemas.microsoft.com/office/drawing/2014/main" id="{EFC12AE5-A381-4182-816C-FFC5C5F5E99F}"/>
                </a:ext>
              </a:extLst>
            </p:cNvPr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35;p38">
              <a:extLst>
                <a:ext uri="{FF2B5EF4-FFF2-40B4-BE49-F238E27FC236}">
                  <a16:creationId xmlns:a16="http://schemas.microsoft.com/office/drawing/2014/main" id="{B416CDC1-E25A-4C8D-85C1-90EF24AA078C}"/>
                </a:ext>
              </a:extLst>
            </p:cNvPr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36;p38">
              <a:extLst>
                <a:ext uri="{FF2B5EF4-FFF2-40B4-BE49-F238E27FC236}">
                  <a16:creationId xmlns:a16="http://schemas.microsoft.com/office/drawing/2014/main" id="{C21C62FC-84F0-4FFE-90CD-783A883E4212}"/>
                </a:ext>
              </a:extLst>
            </p:cNvPr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7;p38">
              <a:extLst>
                <a:ext uri="{FF2B5EF4-FFF2-40B4-BE49-F238E27FC236}">
                  <a16:creationId xmlns:a16="http://schemas.microsoft.com/office/drawing/2014/main" id="{B474CC88-7F3F-45DC-A239-510E7EE4589B}"/>
                </a:ext>
              </a:extLst>
            </p:cNvPr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38;p38">
              <a:extLst>
                <a:ext uri="{FF2B5EF4-FFF2-40B4-BE49-F238E27FC236}">
                  <a16:creationId xmlns:a16="http://schemas.microsoft.com/office/drawing/2014/main" id="{1A3A5196-4999-4983-AAD7-D42FB2B08FE1}"/>
                </a:ext>
              </a:extLst>
            </p:cNvPr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39;p38">
              <a:extLst>
                <a:ext uri="{FF2B5EF4-FFF2-40B4-BE49-F238E27FC236}">
                  <a16:creationId xmlns:a16="http://schemas.microsoft.com/office/drawing/2014/main" id="{5600B363-B626-48FE-9573-DB92652B9876}"/>
                </a:ext>
              </a:extLst>
            </p:cNvPr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40;p38">
              <a:extLst>
                <a:ext uri="{FF2B5EF4-FFF2-40B4-BE49-F238E27FC236}">
                  <a16:creationId xmlns:a16="http://schemas.microsoft.com/office/drawing/2014/main" id="{53EDDBD3-9540-4FBB-A3C5-8BE871B28695}"/>
                </a:ext>
              </a:extLst>
            </p:cNvPr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42;p38">
            <a:extLst>
              <a:ext uri="{FF2B5EF4-FFF2-40B4-BE49-F238E27FC236}">
                <a16:creationId xmlns:a16="http://schemas.microsoft.com/office/drawing/2014/main" id="{87C84B4D-4605-482D-9101-3B13E0164C6F}"/>
              </a:ext>
            </a:extLst>
          </p:cNvPr>
          <p:cNvGrpSpPr/>
          <p:nvPr/>
        </p:nvGrpSpPr>
        <p:grpSpPr>
          <a:xfrm>
            <a:off x="5139273" y="2949976"/>
            <a:ext cx="958902" cy="37841"/>
            <a:chOff x="2897257" y="2253538"/>
            <a:chExt cx="958902" cy="37841"/>
          </a:xfrm>
        </p:grpSpPr>
        <p:sp>
          <p:nvSpPr>
            <p:cNvPr id="88" name="Google Shape;843;p38">
              <a:extLst>
                <a:ext uri="{FF2B5EF4-FFF2-40B4-BE49-F238E27FC236}">
                  <a16:creationId xmlns:a16="http://schemas.microsoft.com/office/drawing/2014/main" id="{13FC555D-CC3A-45F2-93C7-0B1E0B511170}"/>
                </a:ext>
              </a:extLst>
            </p:cNvPr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44;p38">
              <a:extLst>
                <a:ext uri="{FF2B5EF4-FFF2-40B4-BE49-F238E27FC236}">
                  <a16:creationId xmlns:a16="http://schemas.microsoft.com/office/drawing/2014/main" id="{8618F5CA-A350-44A6-B74E-15E9BC987B53}"/>
                </a:ext>
              </a:extLst>
            </p:cNvPr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45;p38">
              <a:extLst>
                <a:ext uri="{FF2B5EF4-FFF2-40B4-BE49-F238E27FC236}">
                  <a16:creationId xmlns:a16="http://schemas.microsoft.com/office/drawing/2014/main" id="{1F15D43D-BAD3-431A-BA17-A6117FD1FDBD}"/>
                </a:ext>
              </a:extLst>
            </p:cNvPr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46;p38">
              <a:extLst>
                <a:ext uri="{FF2B5EF4-FFF2-40B4-BE49-F238E27FC236}">
                  <a16:creationId xmlns:a16="http://schemas.microsoft.com/office/drawing/2014/main" id="{66DA92FE-1541-4C83-A4E5-652F53F3E5FA}"/>
                </a:ext>
              </a:extLst>
            </p:cNvPr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47;p38">
              <a:extLst>
                <a:ext uri="{FF2B5EF4-FFF2-40B4-BE49-F238E27FC236}">
                  <a16:creationId xmlns:a16="http://schemas.microsoft.com/office/drawing/2014/main" id="{C9C43698-CD5F-419D-AFED-65F8D5BF11DF}"/>
                </a:ext>
              </a:extLst>
            </p:cNvPr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48;p38">
              <a:extLst>
                <a:ext uri="{FF2B5EF4-FFF2-40B4-BE49-F238E27FC236}">
                  <a16:creationId xmlns:a16="http://schemas.microsoft.com/office/drawing/2014/main" id="{CA441A5C-5D2B-4C05-B1EE-3630F9AF2E03}"/>
                </a:ext>
              </a:extLst>
            </p:cNvPr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49;p38">
              <a:extLst>
                <a:ext uri="{FF2B5EF4-FFF2-40B4-BE49-F238E27FC236}">
                  <a16:creationId xmlns:a16="http://schemas.microsoft.com/office/drawing/2014/main" id="{AFF07A18-B008-4281-828F-015D6E074899}"/>
                </a:ext>
              </a:extLst>
            </p:cNvPr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851;p38">
            <a:extLst>
              <a:ext uri="{FF2B5EF4-FFF2-40B4-BE49-F238E27FC236}">
                <a16:creationId xmlns:a16="http://schemas.microsoft.com/office/drawing/2014/main" id="{40525BD4-B652-4B91-9FAD-E003436F9782}"/>
              </a:ext>
            </a:extLst>
          </p:cNvPr>
          <p:cNvGrpSpPr/>
          <p:nvPr/>
        </p:nvGrpSpPr>
        <p:grpSpPr>
          <a:xfrm>
            <a:off x="7221257" y="2949976"/>
            <a:ext cx="958902" cy="37841"/>
            <a:chOff x="2897257" y="2253538"/>
            <a:chExt cx="958902" cy="37841"/>
          </a:xfrm>
        </p:grpSpPr>
        <p:sp>
          <p:nvSpPr>
            <p:cNvPr id="96" name="Google Shape;852;p38">
              <a:extLst>
                <a:ext uri="{FF2B5EF4-FFF2-40B4-BE49-F238E27FC236}">
                  <a16:creationId xmlns:a16="http://schemas.microsoft.com/office/drawing/2014/main" id="{AC791744-E7DB-4B6E-9D6F-DFA27FB49B38}"/>
                </a:ext>
              </a:extLst>
            </p:cNvPr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53;p38">
              <a:extLst>
                <a:ext uri="{FF2B5EF4-FFF2-40B4-BE49-F238E27FC236}">
                  <a16:creationId xmlns:a16="http://schemas.microsoft.com/office/drawing/2014/main" id="{9F261B63-EE80-459F-B890-F5B8D36588A1}"/>
                </a:ext>
              </a:extLst>
            </p:cNvPr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54;p38">
              <a:extLst>
                <a:ext uri="{FF2B5EF4-FFF2-40B4-BE49-F238E27FC236}">
                  <a16:creationId xmlns:a16="http://schemas.microsoft.com/office/drawing/2014/main" id="{A9994C3B-BD0B-46E9-9E97-256171D1A403}"/>
                </a:ext>
              </a:extLst>
            </p:cNvPr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55;p38">
              <a:extLst>
                <a:ext uri="{FF2B5EF4-FFF2-40B4-BE49-F238E27FC236}">
                  <a16:creationId xmlns:a16="http://schemas.microsoft.com/office/drawing/2014/main" id="{A4D6FFF0-4F8C-4EE5-8569-43CF868C1264}"/>
                </a:ext>
              </a:extLst>
            </p:cNvPr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56;p38">
              <a:extLst>
                <a:ext uri="{FF2B5EF4-FFF2-40B4-BE49-F238E27FC236}">
                  <a16:creationId xmlns:a16="http://schemas.microsoft.com/office/drawing/2014/main" id="{1E88F0B6-2FC8-4203-BE10-995308B66FD8}"/>
                </a:ext>
              </a:extLst>
            </p:cNvPr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57;p38">
              <a:extLst>
                <a:ext uri="{FF2B5EF4-FFF2-40B4-BE49-F238E27FC236}">
                  <a16:creationId xmlns:a16="http://schemas.microsoft.com/office/drawing/2014/main" id="{0B8E6E23-EBFD-424D-A593-BC6C70041305}"/>
                </a:ext>
              </a:extLst>
            </p:cNvPr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58;p38">
              <a:extLst>
                <a:ext uri="{FF2B5EF4-FFF2-40B4-BE49-F238E27FC236}">
                  <a16:creationId xmlns:a16="http://schemas.microsoft.com/office/drawing/2014/main" id="{CEAF12B5-D577-448E-904D-08FA9F18D6AE}"/>
                </a:ext>
              </a:extLst>
            </p:cNvPr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818;p38">
            <a:extLst>
              <a:ext uri="{FF2B5EF4-FFF2-40B4-BE49-F238E27FC236}">
                <a16:creationId xmlns:a16="http://schemas.microsoft.com/office/drawing/2014/main" id="{95060236-1F05-42DD-B5A8-56A877721E71}"/>
              </a:ext>
            </a:extLst>
          </p:cNvPr>
          <p:cNvSpPr txBox="1">
            <a:spLocks/>
          </p:cNvSpPr>
          <p:nvPr/>
        </p:nvSpPr>
        <p:spPr>
          <a:xfrm>
            <a:off x="6889622" y="3187900"/>
            <a:ext cx="16200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fr-FR" sz="1200" dirty="0"/>
              <a:t>TITRE</a:t>
            </a:r>
          </a:p>
        </p:txBody>
      </p:sp>
      <p:grpSp>
        <p:nvGrpSpPr>
          <p:cNvPr id="106" name="Google Shape;13392;p73">
            <a:extLst>
              <a:ext uri="{FF2B5EF4-FFF2-40B4-BE49-F238E27FC236}">
                <a16:creationId xmlns:a16="http://schemas.microsoft.com/office/drawing/2014/main" id="{E0AB7143-6B3F-4134-A21E-F3361165AEE2}"/>
              </a:ext>
            </a:extLst>
          </p:cNvPr>
          <p:cNvGrpSpPr/>
          <p:nvPr/>
        </p:nvGrpSpPr>
        <p:grpSpPr>
          <a:xfrm>
            <a:off x="6541034" y="251578"/>
            <a:ext cx="933638" cy="931709"/>
            <a:chOff x="7990840" y="2435226"/>
            <a:chExt cx="354363" cy="353631"/>
          </a:xfrm>
          <a:solidFill>
            <a:schemeClr val="accent1"/>
          </a:solidFill>
        </p:grpSpPr>
        <p:sp>
          <p:nvSpPr>
            <p:cNvPr id="107" name="Google Shape;13393;p73">
              <a:extLst>
                <a:ext uri="{FF2B5EF4-FFF2-40B4-BE49-F238E27FC236}">
                  <a16:creationId xmlns:a16="http://schemas.microsoft.com/office/drawing/2014/main" id="{B30732C1-7C94-4E29-A4CA-CD2B80C883FD}"/>
                </a:ext>
              </a:extLst>
            </p:cNvPr>
            <p:cNvSpPr/>
            <p:nvPr/>
          </p:nvSpPr>
          <p:spPr>
            <a:xfrm>
              <a:off x="7990840" y="2435226"/>
              <a:ext cx="354363" cy="353631"/>
            </a:xfrm>
            <a:custGeom>
              <a:avLst/>
              <a:gdLst/>
              <a:ahLst/>
              <a:cxnLst/>
              <a:rect l="l" t="t" r="r" b="b"/>
              <a:pathLst>
                <a:path w="11133" h="11110" extrusionOk="0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394;p73">
              <a:extLst>
                <a:ext uri="{FF2B5EF4-FFF2-40B4-BE49-F238E27FC236}">
                  <a16:creationId xmlns:a16="http://schemas.microsoft.com/office/drawing/2014/main" id="{F195B947-0171-40F1-84B1-65BBCB42D3B1}"/>
                </a:ext>
              </a:extLst>
            </p:cNvPr>
            <p:cNvSpPr/>
            <p:nvPr/>
          </p:nvSpPr>
          <p:spPr>
            <a:xfrm>
              <a:off x="8190160" y="2704158"/>
              <a:ext cx="61814" cy="45644"/>
            </a:xfrm>
            <a:custGeom>
              <a:avLst/>
              <a:gdLst/>
              <a:ahLst/>
              <a:cxnLst/>
              <a:rect l="l" t="t" r="r" b="b"/>
              <a:pathLst>
                <a:path w="1942" h="1434" extrusionOk="0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395;p73">
              <a:extLst>
                <a:ext uri="{FF2B5EF4-FFF2-40B4-BE49-F238E27FC236}">
                  <a16:creationId xmlns:a16="http://schemas.microsoft.com/office/drawing/2014/main" id="{F17FA3DF-6808-44F3-A500-81B885A1C651}"/>
                </a:ext>
              </a:extLst>
            </p:cNvPr>
            <p:cNvSpPr/>
            <p:nvPr/>
          </p:nvSpPr>
          <p:spPr>
            <a:xfrm>
              <a:off x="8162882" y="2684201"/>
              <a:ext cx="22026" cy="18239"/>
            </a:xfrm>
            <a:custGeom>
              <a:avLst/>
              <a:gdLst/>
              <a:ahLst/>
              <a:cxnLst/>
              <a:rect l="l" t="t" r="r" b="b"/>
              <a:pathLst>
                <a:path w="692" h="573" extrusionOk="0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90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 animBg="1"/>
      <p:bldP spid="68" grpId="0" build="p" animBg="1"/>
      <p:bldP spid="69" grpId="0" build="p" animBg="1"/>
      <p:bldP spid="1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6"/>
          <p:cNvSpPr txBox="1">
            <a:spLocks noGrp="1"/>
          </p:cNvSpPr>
          <p:nvPr>
            <p:ph type="subTitle" idx="1"/>
          </p:nvPr>
        </p:nvSpPr>
        <p:spPr>
          <a:xfrm>
            <a:off x="3550363" y="2113561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noProof="0" dirty="0"/>
              <a:t>C’est votre responsabilité, tant au niveau individuel qu’en équipe.</a:t>
            </a:r>
          </a:p>
        </p:txBody>
      </p:sp>
      <p:sp>
        <p:nvSpPr>
          <p:cNvPr id="755" name="Google Shape;755;p36"/>
          <p:cNvSpPr txBox="1">
            <a:spLocks noGrp="1"/>
          </p:cNvSpPr>
          <p:nvPr>
            <p:ph type="subTitle" idx="2"/>
          </p:nvPr>
        </p:nvSpPr>
        <p:spPr>
          <a:xfrm>
            <a:off x="6188713" y="2113561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noProof="0" dirty="0"/>
              <a:t>Posez en tant que vous voulez. A vos collègues et à moi.</a:t>
            </a:r>
          </a:p>
        </p:txBody>
      </p:sp>
      <p:sp>
        <p:nvSpPr>
          <p:cNvPr id="756" name="Google Shape;756;p36"/>
          <p:cNvSpPr txBox="1">
            <a:spLocks noGrp="1"/>
          </p:cNvSpPr>
          <p:nvPr>
            <p:ph type="subTitle" idx="3"/>
          </p:nvPr>
        </p:nvSpPr>
        <p:spPr>
          <a:xfrm>
            <a:off x="912025" y="3524386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fr-FR" dirty="0"/>
              <a:t>a gestion des conflits et la prise de décision en équipe fait partie du jeu</a:t>
            </a:r>
            <a:endParaRPr lang="fr-FR" noProof="0"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4"/>
          </p:nvPr>
        </p:nvSpPr>
        <p:spPr>
          <a:xfrm>
            <a:off x="3550363" y="3524386"/>
            <a:ext cx="2333100" cy="1020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La prise de note et la communication font partie du jeu. Capturez ce que vous apprenez, ce sera noté.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subTitle" idx="5"/>
          </p:nvPr>
        </p:nvSpPr>
        <p:spPr>
          <a:xfrm>
            <a:off x="6188713" y="3524385"/>
            <a:ext cx="2333100" cy="1441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Vous ne serez pas manager à la fin de ce cours. Vous</a:t>
            </a:r>
            <a:r>
              <a:rPr lang="fr-FR" dirty="0"/>
              <a:t> aurez juste plus de chances de faire moins d’erreurs lors de votre 1ere fois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r>
              <a:rPr lang="fr-FR" dirty="0"/>
              <a:t>.</a:t>
            </a:r>
            <a:endParaRPr lang="fr-FR" noProof="0" dirty="0"/>
          </a:p>
        </p:txBody>
      </p:sp>
      <p:sp>
        <p:nvSpPr>
          <p:cNvPr id="759" name="Google Shape;759;p36"/>
          <p:cNvSpPr txBox="1">
            <a:spLocks noGrp="1"/>
          </p:cNvSpPr>
          <p:nvPr>
            <p:ph type="subTitle" idx="6"/>
          </p:nvPr>
        </p:nvSpPr>
        <p:spPr>
          <a:xfrm>
            <a:off x="912025" y="2113561"/>
            <a:ext cx="23331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Ce cours est l’endroit idéal pour sortir de votre zone de confort et essayer le management</a:t>
            </a:r>
          </a:p>
        </p:txBody>
      </p:sp>
      <p:sp>
        <p:nvSpPr>
          <p:cNvPr id="760" name="Google Shape;760;p36"/>
          <p:cNvSpPr txBox="1">
            <a:spLocks noGrp="1"/>
          </p:cNvSpPr>
          <p:nvPr>
            <p:ph type="subTitle" idx="7"/>
          </p:nvPr>
        </p:nvSpPr>
        <p:spPr>
          <a:xfrm>
            <a:off x="912025" y="3245255"/>
            <a:ext cx="2333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DECISIONS</a:t>
            </a:r>
          </a:p>
        </p:txBody>
      </p:sp>
      <p:sp>
        <p:nvSpPr>
          <p:cNvPr id="761" name="Google Shape;761;p36"/>
          <p:cNvSpPr txBox="1">
            <a:spLocks noGrp="1"/>
          </p:cNvSpPr>
          <p:nvPr>
            <p:ph type="subTitle" idx="13"/>
          </p:nvPr>
        </p:nvSpPr>
        <p:spPr>
          <a:xfrm>
            <a:off x="912025" y="1832775"/>
            <a:ext cx="2333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fr-FR" dirty="0"/>
              <a:t>RATIQUEZ</a:t>
            </a:r>
            <a:endParaRPr lang="fr-FR" noProof="0" dirty="0"/>
          </a:p>
        </p:txBody>
      </p:sp>
      <p:sp>
        <p:nvSpPr>
          <p:cNvPr id="762" name="Google Shape;762;p36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MISE AU POINT #2</a:t>
            </a:r>
          </a:p>
        </p:txBody>
      </p:sp>
      <p:sp>
        <p:nvSpPr>
          <p:cNvPr id="763" name="Google Shape;763;p36"/>
          <p:cNvSpPr txBox="1">
            <a:spLocks noGrp="1"/>
          </p:cNvSpPr>
          <p:nvPr>
            <p:ph type="subTitle" idx="8"/>
          </p:nvPr>
        </p:nvSpPr>
        <p:spPr>
          <a:xfrm>
            <a:off x="3550363" y="3245255"/>
            <a:ext cx="2333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DOCUMENTATION</a:t>
            </a:r>
          </a:p>
        </p:txBody>
      </p:sp>
      <p:sp>
        <p:nvSpPr>
          <p:cNvPr id="764" name="Google Shape;764;p36"/>
          <p:cNvSpPr txBox="1">
            <a:spLocks noGrp="1"/>
          </p:cNvSpPr>
          <p:nvPr>
            <p:ph type="subTitle" idx="14"/>
          </p:nvPr>
        </p:nvSpPr>
        <p:spPr>
          <a:xfrm>
            <a:off x="3550363" y="1832775"/>
            <a:ext cx="2333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ORGANISATION</a:t>
            </a:r>
          </a:p>
        </p:txBody>
      </p:sp>
      <p:sp>
        <p:nvSpPr>
          <p:cNvPr id="765" name="Google Shape;765;p36"/>
          <p:cNvSpPr/>
          <p:nvPr/>
        </p:nvSpPr>
        <p:spPr>
          <a:xfrm>
            <a:off x="658199" y="1921960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658199" y="3334435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296761" y="1921960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296761" y="3334435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5935324" y="1921960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5935324" y="3334435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 txBox="1">
            <a:spLocks noGrp="1"/>
          </p:cNvSpPr>
          <p:nvPr>
            <p:ph type="subTitle" idx="9"/>
          </p:nvPr>
        </p:nvSpPr>
        <p:spPr>
          <a:xfrm>
            <a:off x="6188700" y="3245255"/>
            <a:ext cx="2333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noProof="0" dirty="0"/>
              <a:t>ATTENTES REALISTES</a:t>
            </a:r>
          </a:p>
        </p:txBody>
      </p:sp>
      <p:sp>
        <p:nvSpPr>
          <p:cNvPr id="772" name="Google Shape;772;p36"/>
          <p:cNvSpPr txBox="1">
            <a:spLocks noGrp="1"/>
          </p:cNvSpPr>
          <p:nvPr>
            <p:ph type="subTitle" idx="15"/>
          </p:nvPr>
        </p:nvSpPr>
        <p:spPr>
          <a:xfrm>
            <a:off x="6188700" y="1832775"/>
            <a:ext cx="2333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fr-FR" dirty="0"/>
              <a:t>NTERVENEZ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12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" grpId="0" build="p"/>
      <p:bldP spid="755" grpId="0" build="p"/>
      <p:bldP spid="756" grpId="0" build="p"/>
      <p:bldP spid="757" grpId="0" build="p"/>
      <p:bldP spid="758" grpId="0" build="p"/>
      <p:bldP spid="759" grpId="0" build="p"/>
      <p:bldP spid="760" grpId="0" build="p"/>
      <p:bldP spid="761" grpId="0" build="p"/>
      <p:bldP spid="763" grpId="0" build="p"/>
      <p:bldP spid="764" grpId="0" build="p"/>
      <p:bldP spid="765" grpId="0" animBg="1"/>
      <p:bldP spid="766" grpId="0" animBg="1"/>
      <p:bldP spid="767" grpId="0" animBg="1"/>
      <p:bldP spid="768" grpId="0" animBg="1"/>
      <p:bldP spid="769" grpId="0" animBg="1"/>
      <p:bldP spid="770" grpId="0" animBg="1"/>
      <p:bldP spid="771" grpId="0" build="p"/>
      <p:bldP spid="77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1"/>
          <p:cNvSpPr txBox="1">
            <a:spLocks noGrp="1"/>
          </p:cNvSpPr>
          <p:nvPr>
            <p:ph type="title"/>
          </p:nvPr>
        </p:nvSpPr>
        <p:spPr>
          <a:xfrm>
            <a:off x="1588175" y="1333275"/>
            <a:ext cx="6003600" cy="247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noProof="0" dirty="0"/>
              <a:t>Activité #2</a:t>
            </a:r>
            <a:br>
              <a:rPr lang="fr-FR" sz="4800" noProof="0" dirty="0"/>
            </a:br>
            <a:r>
              <a:rPr lang="fr-FR" sz="4800" noProof="0" dirty="0"/>
              <a:t>Formation des groupes</a:t>
            </a:r>
          </a:p>
        </p:txBody>
      </p:sp>
    </p:spTree>
    <p:extLst>
      <p:ext uri="{BB962C8B-B14F-4D97-AF65-F5344CB8AC3E}">
        <p14:creationId xmlns:p14="http://schemas.microsoft.com/office/powerpoint/2010/main" val="174555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4"/>
          <p:cNvSpPr/>
          <p:nvPr/>
        </p:nvSpPr>
        <p:spPr>
          <a:xfrm>
            <a:off x="5264375" y="1967950"/>
            <a:ext cx="2769600" cy="175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1110125" y="1967900"/>
            <a:ext cx="2769600" cy="175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4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8100000" cy="7995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OBJECTIFS</a:t>
            </a:r>
          </a:p>
        </p:txBody>
      </p:sp>
      <p:sp>
        <p:nvSpPr>
          <p:cNvPr id="688" name="Google Shape;688;p34"/>
          <p:cNvSpPr txBox="1">
            <a:spLocks noGrp="1"/>
          </p:cNvSpPr>
          <p:nvPr>
            <p:ph type="subTitle" idx="1"/>
          </p:nvPr>
        </p:nvSpPr>
        <p:spPr>
          <a:xfrm>
            <a:off x="1262375" y="2454400"/>
            <a:ext cx="2464800" cy="1090800"/>
          </a:xfrm>
          <a:prstGeom prst="rect">
            <a:avLst/>
          </a:prstGeom>
        </p:spPr>
        <p:txBody>
          <a:bodyPr spcFirstLastPara="1" wrap="square" lIns="162000" tIns="162000" rIns="162000" bIns="16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Ils sont créés dans MOODLE</a:t>
            </a:r>
          </a:p>
        </p:txBody>
      </p:sp>
      <p:sp>
        <p:nvSpPr>
          <p:cNvPr id="689" name="Google Shape;689;p34"/>
          <p:cNvSpPr txBox="1">
            <a:spLocks noGrp="1"/>
          </p:cNvSpPr>
          <p:nvPr>
            <p:ph type="subTitle" idx="2"/>
          </p:nvPr>
        </p:nvSpPr>
        <p:spPr>
          <a:xfrm>
            <a:off x="5416775" y="2454400"/>
            <a:ext cx="2464800" cy="1090800"/>
          </a:xfrm>
          <a:prstGeom prst="rect">
            <a:avLst/>
          </a:prstGeom>
        </p:spPr>
        <p:txBody>
          <a:bodyPr spcFirstLastPara="1" wrap="square" lIns="162000" tIns="162000" rIns="162000" bIns="16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dk1"/>
                </a:solidFill>
              </a:rPr>
              <a:t>8 max par groupes avec une distribution uniforme par spé.</a:t>
            </a:r>
          </a:p>
        </p:txBody>
      </p:sp>
      <p:sp>
        <p:nvSpPr>
          <p:cNvPr id="690" name="Google Shape;690;p34"/>
          <p:cNvSpPr/>
          <p:nvPr/>
        </p:nvSpPr>
        <p:spPr>
          <a:xfrm>
            <a:off x="7700999" y="3393348"/>
            <a:ext cx="180564" cy="180564"/>
          </a:xfrm>
          <a:custGeom>
            <a:avLst/>
            <a:gdLst/>
            <a:ahLst/>
            <a:cxnLst/>
            <a:rect l="l" t="t" r="r" b="b"/>
            <a:pathLst>
              <a:path w="5077" h="5077" extrusionOk="0">
                <a:moveTo>
                  <a:pt x="973" y="0"/>
                </a:moveTo>
                <a:lnTo>
                  <a:pt x="1" y="973"/>
                </a:lnTo>
                <a:lnTo>
                  <a:pt x="1551" y="2523"/>
                </a:lnTo>
                <a:lnTo>
                  <a:pt x="1" y="4043"/>
                </a:lnTo>
                <a:lnTo>
                  <a:pt x="973" y="5076"/>
                </a:lnTo>
                <a:lnTo>
                  <a:pt x="2554" y="3526"/>
                </a:lnTo>
                <a:lnTo>
                  <a:pt x="4104" y="5076"/>
                </a:lnTo>
                <a:lnTo>
                  <a:pt x="5077" y="4043"/>
                </a:lnTo>
                <a:lnTo>
                  <a:pt x="3557" y="2523"/>
                </a:lnTo>
                <a:lnTo>
                  <a:pt x="5077" y="973"/>
                </a:lnTo>
                <a:lnTo>
                  <a:pt x="4104" y="0"/>
                </a:lnTo>
                <a:lnTo>
                  <a:pt x="2554" y="1520"/>
                </a:lnTo>
                <a:lnTo>
                  <a:pt x="9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/>
          <p:cNvSpPr/>
          <p:nvPr/>
        </p:nvSpPr>
        <p:spPr>
          <a:xfrm>
            <a:off x="3546674" y="3392810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4"/>
          <p:cNvSpPr txBox="1">
            <a:spLocks noGrp="1"/>
          </p:cNvSpPr>
          <p:nvPr>
            <p:ph type="subTitle" idx="4"/>
          </p:nvPr>
        </p:nvSpPr>
        <p:spPr>
          <a:xfrm>
            <a:off x="1262375" y="2137575"/>
            <a:ext cx="2464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8 GROUPES</a:t>
            </a:r>
          </a:p>
        </p:txBody>
      </p:sp>
      <p:sp>
        <p:nvSpPr>
          <p:cNvPr id="693" name="Google Shape;693;p34"/>
          <p:cNvSpPr txBox="1">
            <a:spLocks noGrp="1"/>
          </p:cNvSpPr>
          <p:nvPr>
            <p:ph type="subTitle" idx="5"/>
          </p:nvPr>
        </p:nvSpPr>
        <p:spPr>
          <a:xfrm>
            <a:off x="5416750" y="2137575"/>
            <a:ext cx="2464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BUT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E30CD-8194-4445-934F-27F3DB8C52DF}"/>
              </a:ext>
            </a:extLst>
          </p:cNvPr>
          <p:cNvSpPr/>
          <p:nvPr/>
        </p:nvSpPr>
        <p:spPr>
          <a:xfrm rot="20821691">
            <a:off x="3935550" y="4121023"/>
            <a:ext cx="1114440" cy="624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Sondage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43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0"/>
          <p:cNvSpPr txBox="1">
            <a:spLocks noGrp="1"/>
          </p:cNvSpPr>
          <p:nvPr>
            <p:ph type="title"/>
          </p:nvPr>
        </p:nvSpPr>
        <p:spPr>
          <a:xfrm>
            <a:off x="1583760" y="1984675"/>
            <a:ext cx="5976600" cy="11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noProof="0" dirty="0"/>
              <a:t>Analyse du sondage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6795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1"/>
          <p:cNvSpPr txBox="1">
            <a:spLocks noGrp="1"/>
          </p:cNvSpPr>
          <p:nvPr>
            <p:ph type="title"/>
          </p:nvPr>
        </p:nvSpPr>
        <p:spPr>
          <a:xfrm>
            <a:off x="1588175" y="1333275"/>
            <a:ext cx="6003600" cy="247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noProof="0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40525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1"/>
          <p:cNvSpPr txBox="1">
            <a:spLocks noGrp="1"/>
          </p:cNvSpPr>
          <p:nvPr>
            <p:ph type="title"/>
          </p:nvPr>
        </p:nvSpPr>
        <p:spPr>
          <a:xfrm>
            <a:off x="1588175" y="1333275"/>
            <a:ext cx="6003600" cy="247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noProof="0" dirty="0"/>
              <a:t>Activité #3</a:t>
            </a:r>
            <a:br>
              <a:rPr lang="fr-FR" sz="4800" noProof="0" dirty="0"/>
            </a:br>
            <a:r>
              <a:rPr lang="fr-FR" sz="4800" noProof="0" dirty="0"/>
              <a:t>Un manager pour quoi faire ?</a:t>
            </a:r>
          </a:p>
        </p:txBody>
      </p:sp>
    </p:spTree>
    <p:extLst>
      <p:ext uri="{BB962C8B-B14F-4D97-AF65-F5344CB8AC3E}">
        <p14:creationId xmlns:p14="http://schemas.microsoft.com/office/powerpoint/2010/main" val="273919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/>
          <p:nvPr/>
        </p:nvSpPr>
        <p:spPr>
          <a:xfrm rot="5400000" flipH="1">
            <a:off x="6843556" y="2086156"/>
            <a:ext cx="447402" cy="3279385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3"/>
          <p:cNvSpPr txBox="1">
            <a:spLocks noGrp="1"/>
          </p:cNvSpPr>
          <p:nvPr>
            <p:ph type="subTitle" idx="1"/>
          </p:nvPr>
        </p:nvSpPr>
        <p:spPr>
          <a:xfrm>
            <a:off x="4805606" y="874353"/>
            <a:ext cx="3834494" cy="268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noProof="0" dirty="0">
                <a:solidFill>
                  <a:schemeClr val="dk1"/>
                </a:solidFill>
              </a:rPr>
              <a:t>It doesn't make sense to hire smart people and tell them what to do; we hire smart people so they can tell us what to do.</a:t>
            </a:r>
            <a:endParaRPr lang="fr-FR" i="1" noProof="0" dirty="0">
              <a:solidFill>
                <a:schemeClr val="dk1"/>
              </a:solidFill>
            </a:endParaRPr>
          </a:p>
        </p:txBody>
      </p:sp>
      <p:sp>
        <p:nvSpPr>
          <p:cNvPr id="679" name="Google Shape;679;p33"/>
          <p:cNvSpPr txBox="1">
            <a:spLocks noGrp="1"/>
          </p:cNvSpPr>
          <p:nvPr>
            <p:ph type="title"/>
          </p:nvPr>
        </p:nvSpPr>
        <p:spPr>
          <a:xfrm>
            <a:off x="5487527" y="3473125"/>
            <a:ext cx="3219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noProof="0" dirty="0"/>
              <a:t>Steve Jobs</a:t>
            </a:r>
          </a:p>
        </p:txBody>
      </p:sp>
    </p:spTree>
    <p:extLst>
      <p:ext uri="{BB962C8B-B14F-4D97-AF65-F5344CB8AC3E}">
        <p14:creationId xmlns:p14="http://schemas.microsoft.com/office/powerpoint/2010/main" val="350205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1"/>
          <p:cNvSpPr txBox="1">
            <a:spLocks noGrp="1"/>
          </p:cNvSpPr>
          <p:nvPr>
            <p:ph type="title"/>
          </p:nvPr>
        </p:nvSpPr>
        <p:spPr>
          <a:xfrm>
            <a:off x="53022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QUESTIONS</a:t>
            </a:r>
            <a:endParaRPr lang="fr-FR" noProof="0" dirty="0"/>
          </a:p>
        </p:txBody>
      </p:sp>
      <p:sp>
        <p:nvSpPr>
          <p:cNvPr id="904" name="Google Shape;904;p41"/>
          <p:cNvSpPr txBox="1">
            <a:spLocks noGrp="1"/>
          </p:cNvSpPr>
          <p:nvPr>
            <p:ph type="subTitle" idx="1"/>
          </p:nvPr>
        </p:nvSpPr>
        <p:spPr>
          <a:xfrm>
            <a:off x="641000" y="346770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noProof="0" dirty="0">
                <a:solidFill>
                  <a:schemeClr val="dk1"/>
                </a:solidFill>
              </a:rPr>
              <a:t>Vous allez intégrer une entreprise. Qu’attendez vous de votre futur manager 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>
              <a:solidFill>
                <a:schemeClr val="dk1"/>
              </a:solidFill>
            </a:endParaRPr>
          </a:p>
        </p:txBody>
      </p:sp>
      <p:sp>
        <p:nvSpPr>
          <p:cNvPr id="905" name="Google Shape;905;p41"/>
          <p:cNvSpPr txBox="1">
            <a:spLocks noGrp="1"/>
          </p:cNvSpPr>
          <p:nvPr>
            <p:ph type="subTitle" idx="2"/>
          </p:nvPr>
        </p:nvSpPr>
        <p:spPr>
          <a:xfrm>
            <a:off x="3335800" y="346770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dk1"/>
                </a:solidFill>
              </a:rPr>
              <a:t>Pourquoi une entreprise décide d’investir dans un manager 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>
              <a:solidFill>
                <a:schemeClr val="dk1"/>
              </a:solidFill>
            </a:endParaRPr>
          </a:p>
        </p:txBody>
      </p:sp>
      <p:sp>
        <p:nvSpPr>
          <p:cNvPr id="906" name="Google Shape;906;p41"/>
          <p:cNvSpPr txBox="1">
            <a:spLocks noGrp="1"/>
          </p:cNvSpPr>
          <p:nvPr>
            <p:ph type="subTitle" idx="3"/>
          </p:nvPr>
        </p:nvSpPr>
        <p:spPr>
          <a:xfrm>
            <a:off x="6030600" y="346770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noProof="0" dirty="0">
                <a:solidFill>
                  <a:schemeClr val="dk1"/>
                </a:solidFill>
              </a:rPr>
              <a:t>Le bon manager et le mauvais manager. Quelles différences ?</a:t>
            </a:r>
          </a:p>
        </p:txBody>
      </p:sp>
      <p:sp>
        <p:nvSpPr>
          <p:cNvPr id="919" name="Google Shape;919;p41"/>
          <p:cNvSpPr txBox="1">
            <a:spLocks noGrp="1"/>
          </p:cNvSpPr>
          <p:nvPr>
            <p:ph type="subTitle" idx="4"/>
          </p:nvPr>
        </p:nvSpPr>
        <p:spPr>
          <a:xfrm>
            <a:off x="641000" y="1832775"/>
            <a:ext cx="245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VOS ATTENTES</a:t>
            </a:r>
          </a:p>
        </p:txBody>
      </p:sp>
      <p:sp>
        <p:nvSpPr>
          <p:cNvPr id="920" name="Google Shape;920;p41"/>
          <p:cNvSpPr txBox="1">
            <a:spLocks noGrp="1"/>
          </p:cNvSpPr>
          <p:nvPr>
            <p:ph type="subTitle" idx="5"/>
          </p:nvPr>
        </p:nvSpPr>
        <p:spPr>
          <a:xfrm>
            <a:off x="3335800" y="1832775"/>
            <a:ext cx="245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L’ENTREPRISE</a:t>
            </a:r>
          </a:p>
        </p:txBody>
      </p:sp>
      <p:sp>
        <p:nvSpPr>
          <p:cNvPr id="921" name="Google Shape;921;p41"/>
          <p:cNvSpPr txBox="1">
            <a:spLocks noGrp="1"/>
          </p:cNvSpPr>
          <p:nvPr>
            <p:ph type="subTitle" idx="6"/>
          </p:nvPr>
        </p:nvSpPr>
        <p:spPr>
          <a:xfrm>
            <a:off x="6030600" y="1832775"/>
            <a:ext cx="245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LE BON MANAGER</a:t>
            </a:r>
          </a:p>
        </p:txBody>
      </p:sp>
      <p:grpSp>
        <p:nvGrpSpPr>
          <p:cNvPr id="922" name="Google Shape;922;p41"/>
          <p:cNvGrpSpPr/>
          <p:nvPr/>
        </p:nvGrpSpPr>
        <p:grpSpPr>
          <a:xfrm>
            <a:off x="2749219" y="2908851"/>
            <a:ext cx="958902" cy="37841"/>
            <a:chOff x="2897257" y="2253538"/>
            <a:chExt cx="958902" cy="37841"/>
          </a:xfrm>
        </p:grpSpPr>
        <p:sp>
          <p:nvSpPr>
            <p:cNvPr id="923" name="Google Shape;923;p41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1"/>
          <p:cNvGrpSpPr/>
          <p:nvPr/>
        </p:nvGrpSpPr>
        <p:grpSpPr>
          <a:xfrm>
            <a:off x="5435557" y="2908851"/>
            <a:ext cx="958902" cy="37841"/>
            <a:chOff x="2897257" y="2253538"/>
            <a:chExt cx="958902" cy="37841"/>
          </a:xfrm>
        </p:grpSpPr>
        <p:sp>
          <p:nvSpPr>
            <p:cNvPr id="931" name="Google Shape;931;p41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117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5254125" y="2061375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1014400" y="3577550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5254125" y="3577550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895047" y="338795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644747" y="338795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4895047" y="1871725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1014400" y="2061375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644747" y="1871725"/>
            <a:ext cx="739200" cy="739200"/>
          </a:xfrm>
          <a:prstGeom prst="ellipse">
            <a:avLst/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 txBox="1">
            <a:spLocks noGrp="1"/>
          </p:cNvSpPr>
          <p:nvPr>
            <p:ph type="title"/>
          </p:nvPr>
        </p:nvSpPr>
        <p:spPr>
          <a:xfrm>
            <a:off x="55877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PLAN DE LA SESSION</a:t>
            </a:r>
          </a:p>
        </p:txBody>
      </p:sp>
      <p:sp>
        <p:nvSpPr>
          <p:cNvPr id="618" name="Google Shape;618;p30"/>
          <p:cNvSpPr txBox="1">
            <a:spLocks noGrp="1"/>
          </p:cNvSpPr>
          <p:nvPr>
            <p:ph type="subTitle" idx="1"/>
          </p:nvPr>
        </p:nvSpPr>
        <p:spPr>
          <a:xfrm>
            <a:off x="1614236" y="3688418"/>
            <a:ext cx="2660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Organisation du cours &amp; Activité #2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/>
          </a:p>
        </p:txBody>
      </p:sp>
      <p:sp>
        <p:nvSpPr>
          <p:cNvPr id="619" name="Google Shape;619;p30"/>
          <p:cNvSpPr txBox="1">
            <a:spLocks noGrp="1"/>
          </p:cNvSpPr>
          <p:nvPr>
            <p:ph type="subTitle" idx="3"/>
          </p:nvPr>
        </p:nvSpPr>
        <p:spPr>
          <a:xfrm>
            <a:off x="1614236" y="3973654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noProof="0" dirty="0"/>
              <a:t>Les séances et le travail à faire. Formation des groupes.</a:t>
            </a:r>
          </a:p>
        </p:txBody>
      </p:sp>
      <p:sp>
        <p:nvSpPr>
          <p:cNvPr id="620" name="Google Shape;620;p30"/>
          <p:cNvSpPr txBox="1">
            <a:spLocks noGrp="1"/>
          </p:cNvSpPr>
          <p:nvPr>
            <p:ph type="subTitle" idx="4"/>
          </p:nvPr>
        </p:nvSpPr>
        <p:spPr>
          <a:xfrm>
            <a:off x="5853939" y="2061375"/>
            <a:ext cx="2660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Activité #1</a:t>
            </a:r>
          </a:p>
        </p:txBody>
      </p:sp>
      <p:sp>
        <p:nvSpPr>
          <p:cNvPr id="621" name="Google Shape;621;p30"/>
          <p:cNvSpPr txBox="1">
            <a:spLocks noGrp="1"/>
          </p:cNvSpPr>
          <p:nvPr>
            <p:ph type="title" idx="5"/>
          </p:nvPr>
        </p:nvSpPr>
        <p:spPr>
          <a:xfrm>
            <a:off x="4895039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</a:rPr>
              <a:t>02</a:t>
            </a:r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6"/>
          </p:nvPr>
        </p:nvSpPr>
        <p:spPr>
          <a:xfrm>
            <a:off x="5853939" y="2346611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noProof="0" dirty="0"/>
              <a:t>Expériences en management.</a:t>
            </a:r>
          </a:p>
        </p:txBody>
      </p:sp>
      <p:sp>
        <p:nvSpPr>
          <p:cNvPr id="623" name="Google Shape;623;p30"/>
          <p:cNvSpPr txBox="1">
            <a:spLocks noGrp="1"/>
          </p:cNvSpPr>
          <p:nvPr>
            <p:ph type="subTitle" idx="7"/>
          </p:nvPr>
        </p:nvSpPr>
        <p:spPr>
          <a:xfrm>
            <a:off x="1614225" y="2061375"/>
            <a:ext cx="2660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Introduction</a:t>
            </a:r>
          </a:p>
        </p:txBody>
      </p:sp>
      <p:sp>
        <p:nvSpPr>
          <p:cNvPr id="624" name="Google Shape;624;p30"/>
          <p:cNvSpPr txBox="1">
            <a:spLocks noGrp="1"/>
          </p:cNvSpPr>
          <p:nvPr>
            <p:ph type="subTitle" idx="9"/>
          </p:nvPr>
        </p:nvSpPr>
        <p:spPr>
          <a:xfrm>
            <a:off x="1614225" y="2346600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noProof="0" dirty="0"/>
              <a:t>Qui je suis, objectifs du cours et mises au point.</a:t>
            </a:r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3"/>
          </p:nvPr>
        </p:nvSpPr>
        <p:spPr>
          <a:xfrm>
            <a:off x="5853939" y="3577550"/>
            <a:ext cx="2660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Activité #3</a:t>
            </a:r>
          </a:p>
        </p:txBody>
      </p:sp>
      <p:sp>
        <p:nvSpPr>
          <p:cNvPr id="626" name="Google Shape;626;p30"/>
          <p:cNvSpPr txBox="1">
            <a:spLocks noGrp="1"/>
          </p:cNvSpPr>
          <p:nvPr>
            <p:ph type="title" idx="14"/>
          </p:nvPr>
        </p:nvSpPr>
        <p:spPr>
          <a:xfrm>
            <a:off x="4895039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627" name="Google Shape;627;p30"/>
          <p:cNvSpPr txBox="1">
            <a:spLocks noGrp="1"/>
          </p:cNvSpPr>
          <p:nvPr>
            <p:ph type="subTitle" idx="15"/>
          </p:nvPr>
        </p:nvSpPr>
        <p:spPr>
          <a:xfrm>
            <a:off x="5853939" y="3862786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noProof="0" dirty="0"/>
              <a:t>Un manager pour quoi faire ?</a:t>
            </a:r>
          </a:p>
        </p:txBody>
      </p:sp>
      <p:sp>
        <p:nvSpPr>
          <p:cNvPr id="628" name="Google Shape;628;p30"/>
          <p:cNvSpPr txBox="1">
            <a:spLocks noGrp="1"/>
          </p:cNvSpPr>
          <p:nvPr>
            <p:ph type="title" idx="2"/>
          </p:nvPr>
        </p:nvSpPr>
        <p:spPr>
          <a:xfrm>
            <a:off x="644811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03</a:t>
            </a:r>
          </a:p>
        </p:txBody>
      </p:sp>
      <p:sp>
        <p:nvSpPr>
          <p:cNvPr id="629" name="Google Shape;629;p30"/>
          <p:cNvSpPr txBox="1">
            <a:spLocks noGrp="1"/>
          </p:cNvSpPr>
          <p:nvPr>
            <p:ph type="title" idx="8"/>
          </p:nvPr>
        </p:nvSpPr>
        <p:spPr>
          <a:xfrm>
            <a:off x="644811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2729-324A-4330-9AB8-A0239B02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PROCESSUS</a:t>
            </a:r>
            <a:endParaRPr lang="fr-FR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C559EC-B68B-4328-8F27-390DBC57D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276593"/>
              </p:ext>
            </p:extLst>
          </p:nvPr>
        </p:nvGraphicFramePr>
        <p:xfrm>
          <a:off x="540000" y="1264200"/>
          <a:ext cx="8100000" cy="336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oogle Shape;10725;p69">
            <a:extLst>
              <a:ext uri="{FF2B5EF4-FFF2-40B4-BE49-F238E27FC236}">
                <a16:creationId xmlns:a16="http://schemas.microsoft.com/office/drawing/2014/main" id="{239D4DE9-B925-403C-A6A7-00A3ADAEEE09}"/>
              </a:ext>
            </a:extLst>
          </p:cNvPr>
          <p:cNvGrpSpPr/>
          <p:nvPr/>
        </p:nvGrpSpPr>
        <p:grpSpPr>
          <a:xfrm>
            <a:off x="1999355" y="3141300"/>
            <a:ext cx="356245" cy="317607"/>
            <a:chOff x="4880567" y="1535870"/>
            <a:chExt cx="356245" cy="317607"/>
          </a:xfrm>
          <a:solidFill>
            <a:schemeClr val="accent2"/>
          </a:solidFill>
        </p:grpSpPr>
        <p:sp>
          <p:nvSpPr>
            <p:cNvPr id="17" name="Google Shape;10726;p69">
              <a:extLst>
                <a:ext uri="{FF2B5EF4-FFF2-40B4-BE49-F238E27FC236}">
                  <a16:creationId xmlns:a16="http://schemas.microsoft.com/office/drawing/2014/main" id="{EA42D35C-8976-414E-BD18-56114D1B2BE2}"/>
                </a:ext>
              </a:extLst>
            </p:cNvPr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27;p69">
              <a:extLst>
                <a:ext uri="{FF2B5EF4-FFF2-40B4-BE49-F238E27FC236}">
                  <a16:creationId xmlns:a16="http://schemas.microsoft.com/office/drawing/2014/main" id="{FFC3B85A-2015-4C60-90D3-C9D560198028}"/>
                </a:ext>
              </a:extLst>
            </p:cNvPr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728;p69">
              <a:extLst>
                <a:ext uri="{FF2B5EF4-FFF2-40B4-BE49-F238E27FC236}">
                  <a16:creationId xmlns:a16="http://schemas.microsoft.com/office/drawing/2014/main" id="{26367AA7-2660-4F48-BB23-E7ED2904C823}"/>
                </a:ext>
              </a:extLst>
            </p:cNvPr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29;p69">
              <a:extLst>
                <a:ext uri="{FF2B5EF4-FFF2-40B4-BE49-F238E27FC236}">
                  <a16:creationId xmlns:a16="http://schemas.microsoft.com/office/drawing/2014/main" id="{851A922A-8868-4658-8345-510474979B02}"/>
                </a:ext>
              </a:extLst>
            </p:cNvPr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30;p69">
              <a:extLst>
                <a:ext uri="{FF2B5EF4-FFF2-40B4-BE49-F238E27FC236}">
                  <a16:creationId xmlns:a16="http://schemas.microsoft.com/office/drawing/2014/main" id="{DA53295F-7C9F-438D-8BB5-562593E17BF3}"/>
                </a:ext>
              </a:extLst>
            </p:cNvPr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1023;p69">
            <a:extLst>
              <a:ext uri="{FF2B5EF4-FFF2-40B4-BE49-F238E27FC236}">
                <a16:creationId xmlns:a16="http://schemas.microsoft.com/office/drawing/2014/main" id="{7AB5C39D-CF5D-43E5-A0D0-86C01AFFFABD}"/>
              </a:ext>
            </a:extLst>
          </p:cNvPr>
          <p:cNvGrpSpPr/>
          <p:nvPr/>
        </p:nvGrpSpPr>
        <p:grpSpPr>
          <a:xfrm>
            <a:off x="3947229" y="3109106"/>
            <a:ext cx="398321" cy="371013"/>
            <a:chOff x="7070872" y="2410871"/>
            <a:chExt cx="398321" cy="371013"/>
          </a:xfrm>
          <a:solidFill>
            <a:schemeClr val="accent2"/>
          </a:solidFill>
        </p:grpSpPr>
        <p:sp>
          <p:nvSpPr>
            <p:cNvPr id="23" name="Google Shape;11024;p69">
              <a:extLst>
                <a:ext uri="{FF2B5EF4-FFF2-40B4-BE49-F238E27FC236}">
                  <a16:creationId xmlns:a16="http://schemas.microsoft.com/office/drawing/2014/main" id="{C6E23C4E-E84B-48A8-A272-19526DCE06B7}"/>
                </a:ext>
              </a:extLst>
            </p:cNvPr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25;p69">
              <a:extLst>
                <a:ext uri="{FF2B5EF4-FFF2-40B4-BE49-F238E27FC236}">
                  <a16:creationId xmlns:a16="http://schemas.microsoft.com/office/drawing/2014/main" id="{4F4F188B-8166-45C6-BB2C-D17755CBCE06}"/>
                </a:ext>
              </a:extLst>
            </p:cNvPr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26;p69">
              <a:extLst>
                <a:ext uri="{FF2B5EF4-FFF2-40B4-BE49-F238E27FC236}">
                  <a16:creationId xmlns:a16="http://schemas.microsoft.com/office/drawing/2014/main" id="{5C39FACE-BCC9-4010-BD66-5C402B859E5C}"/>
                </a:ext>
              </a:extLst>
            </p:cNvPr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27;p69">
              <a:extLst>
                <a:ext uri="{FF2B5EF4-FFF2-40B4-BE49-F238E27FC236}">
                  <a16:creationId xmlns:a16="http://schemas.microsoft.com/office/drawing/2014/main" id="{DD65193F-F60D-49DE-94F2-A6457CC84D1D}"/>
                </a:ext>
              </a:extLst>
            </p:cNvPr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790;p69">
            <a:extLst>
              <a:ext uri="{FF2B5EF4-FFF2-40B4-BE49-F238E27FC236}">
                <a16:creationId xmlns:a16="http://schemas.microsoft.com/office/drawing/2014/main" id="{2900CE5D-F5E0-4AE9-A187-EBFC8BBF0D39}"/>
              </a:ext>
            </a:extLst>
          </p:cNvPr>
          <p:cNvGrpSpPr/>
          <p:nvPr/>
        </p:nvGrpSpPr>
        <p:grpSpPr>
          <a:xfrm>
            <a:off x="8247113" y="3215441"/>
            <a:ext cx="332375" cy="350071"/>
            <a:chOff x="870939" y="1975821"/>
            <a:chExt cx="332375" cy="350071"/>
          </a:xfrm>
          <a:solidFill>
            <a:schemeClr val="accent2"/>
          </a:solidFill>
        </p:grpSpPr>
        <p:sp>
          <p:nvSpPr>
            <p:cNvPr id="28" name="Google Shape;10791;p69">
              <a:extLst>
                <a:ext uri="{FF2B5EF4-FFF2-40B4-BE49-F238E27FC236}">
                  <a16:creationId xmlns:a16="http://schemas.microsoft.com/office/drawing/2014/main" id="{59ED6EAD-F60D-4602-8453-A0B260C49A49}"/>
                </a:ext>
              </a:extLst>
            </p:cNvPr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92;p69">
              <a:extLst>
                <a:ext uri="{FF2B5EF4-FFF2-40B4-BE49-F238E27FC236}">
                  <a16:creationId xmlns:a16="http://schemas.microsoft.com/office/drawing/2014/main" id="{4A1CD21B-8414-4AA2-975A-76DFE1E09795}"/>
                </a:ext>
              </a:extLst>
            </p:cNvPr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93;p69">
              <a:extLst>
                <a:ext uri="{FF2B5EF4-FFF2-40B4-BE49-F238E27FC236}">
                  <a16:creationId xmlns:a16="http://schemas.microsoft.com/office/drawing/2014/main" id="{A5DCC8CB-4B19-4FFB-9C75-9352C1F1C9BB}"/>
                </a:ext>
              </a:extLst>
            </p:cNvPr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94;p69">
              <a:extLst>
                <a:ext uri="{FF2B5EF4-FFF2-40B4-BE49-F238E27FC236}">
                  <a16:creationId xmlns:a16="http://schemas.microsoft.com/office/drawing/2014/main" id="{48717209-CA55-4DE3-A784-7BABD21AD3FD}"/>
                </a:ext>
              </a:extLst>
            </p:cNvPr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842;p69">
            <a:extLst>
              <a:ext uri="{FF2B5EF4-FFF2-40B4-BE49-F238E27FC236}">
                <a16:creationId xmlns:a16="http://schemas.microsoft.com/office/drawing/2014/main" id="{0158C092-F6F6-4CEF-8081-85A3989F9BD3}"/>
              </a:ext>
            </a:extLst>
          </p:cNvPr>
          <p:cNvGrpSpPr/>
          <p:nvPr/>
        </p:nvGrpSpPr>
        <p:grpSpPr>
          <a:xfrm>
            <a:off x="6106978" y="3187545"/>
            <a:ext cx="377474" cy="335748"/>
            <a:chOff x="854261" y="2908813"/>
            <a:chExt cx="377474" cy="335748"/>
          </a:xfrm>
          <a:solidFill>
            <a:schemeClr val="accent2"/>
          </a:solidFill>
        </p:grpSpPr>
        <p:sp>
          <p:nvSpPr>
            <p:cNvPr id="33" name="Google Shape;10843;p69">
              <a:extLst>
                <a:ext uri="{FF2B5EF4-FFF2-40B4-BE49-F238E27FC236}">
                  <a16:creationId xmlns:a16="http://schemas.microsoft.com/office/drawing/2014/main" id="{F6A14FEB-03E6-47A5-9515-32510E565880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44;p69">
              <a:extLst>
                <a:ext uri="{FF2B5EF4-FFF2-40B4-BE49-F238E27FC236}">
                  <a16:creationId xmlns:a16="http://schemas.microsoft.com/office/drawing/2014/main" id="{A596530F-10C5-4D8D-8297-AC73C89BC716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45;p69">
              <a:extLst>
                <a:ext uri="{FF2B5EF4-FFF2-40B4-BE49-F238E27FC236}">
                  <a16:creationId xmlns:a16="http://schemas.microsoft.com/office/drawing/2014/main" id="{78B6F7D8-23E8-4C74-9FCE-231B4BE9613A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46;p69">
              <a:extLst>
                <a:ext uri="{FF2B5EF4-FFF2-40B4-BE49-F238E27FC236}">
                  <a16:creationId xmlns:a16="http://schemas.microsoft.com/office/drawing/2014/main" id="{F340663C-1514-42FA-9D12-CC2B8DD2E725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47;p69">
              <a:extLst>
                <a:ext uri="{FF2B5EF4-FFF2-40B4-BE49-F238E27FC236}">
                  <a16:creationId xmlns:a16="http://schemas.microsoft.com/office/drawing/2014/main" id="{D13877BF-883B-4342-8E4E-4A8572E3F853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CCAE4FD-4A64-4005-BA04-8CD4FC2BACAC}"/>
              </a:ext>
            </a:extLst>
          </p:cNvPr>
          <p:cNvSpPr/>
          <p:nvPr/>
        </p:nvSpPr>
        <p:spPr>
          <a:xfrm rot="20821691">
            <a:off x="2909239" y="3820673"/>
            <a:ext cx="1114440" cy="624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Prenez</a:t>
            </a:r>
            <a:r>
              <a:rPr lang="en-US" dirty="0"/>
              <a:t> des notes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0D8314-3231-4C13-A43B-0DDC55D99043}"/>
              </a:ext>
            </a:extLst>
          </p:cNvPr>
          <p:cNvSpPr/>
          <p:nvPr/>
        </p:nvSpPr>
        <p:spPr>
          <a:xfrm rot="20821691">
            <a:off x="4960967" y="3820673"/>
            <a:ext cx="1114440" cy="624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Prenez</a:t>
            </a:r>
            <a:r>
              <a:rPr lang="en-US" dirty="0"/>
              <a:t> des notes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464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 idx="2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01</a:t>
            </a:r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/>
          </p:nvPr>
        </p:nvSpPr>
        <p:spPr>
          <a:xfrm>
            <a:off x="320374" y="497800"/>
            <a:ext cx="4970426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fr-FR" dirty="0"/>
              <a:t>NTRODUCTION</a:t>
            </a:r>
            <a:endParaRPr lang="fr-FR" noProof="0" dirty="0"/>
          </a:p>
        </p:txBody>
      </p:sp>
      <p:grpSp>
        <p:nvGrpSpPr>
          <p:cNvPr id="644" name="Google Shape;644;p32"/>
          <p:cNvGrpSpPr/>
          <p:nvPr/>
        </p:nvGrpSpPr>
        <p:grpSpPr>
          <a:xfrm>
            <a:off x="6188807" y="4180263"/>
            <a:ext cx="958902" cy="459462"/>
            <a:chOff x="7702619" y="3188988"/>
            <a:chExt cx="958902" cy="459462"/>
          </a:xfrm>
        </p:grpSpPr>
        <p:sp>
          <p:nvSpPr>
            <p:cNvPr id="645" name="Google Shape;645;p3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47AD-0CBE-4BBD-B3F6-050B4CDE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grpSp>
        <p:nvGrpSpPr>
          <p:cNvPr id="3" name="Google Shape;55;p15">
            <a:extLst>
              <a:ext uri="{FF2B5EF4-FFF2-40B4-BE49-F238E27FC236}">
                <a16:creationId xmlns:a16="http://schemas.microsoft.com/office/drawing/2014/main" id="{07730F42-17A9-4093-98D9-023390C8148C}"/>
              </a:ext>
            </a:extLst>
          </p:cNvPr>
          <p:cNvGrpSpPr/>
          <p:nvPr/>
        </p:nvGrpSpPr>
        <p:grpSpPr>
          <a:xfrm>
            <a:off x="1595350" y="1290207"/>
            <a:ext cx="4874137" cy="3853295"/>
            <a:chOff x="1595350" y="1290207"/>
            <a:chExt cx="4874137" cy="3853295"/>
          </a:xfrm>
        </p:grpSpPr>
        <p:sp>
          <p:nvSpPr>
            <p:cNvPr id="4" name="Google Shape;56;p15">
              <a:extLst>
                <a:ext uri="{FF2B5EF4-FFF2-40B4-BE49-F238E27FC236}">
                  <a16:creationId xmlns:a16="http://schemas.microsoft.com/office/drawing/2014/main" id="{74845915-58E4-4140-A736-84DD8E1F6DF1}"/>
                </a:ext>
              </a:extLst>
            </p:cNvPr>
            <p:cNvSpPr/>
            <p:nvPr/>
          </p:nvSpPr>
          <p:spPr>
            <a:xfrm>
              <a:off x="1595350" y="1290207"/>
              <a:ext cx="4874137" cy="3853295"/>
            </a:xfrm>
            <a:custGeom>
              <a:avLst/>
              <a:gdLst/>
              <a:ahLst/>
              <a:cxnLst/>
              <a:rect l="l" t="t" r="r" b="b"/>
              <a:pathLst>
                <a:path w="174904" h="138272" extrusionOk="0">
                  <a:moveTo>
                    <a:pt x="124203" y="0"/>
                  </a:moveTo>
                  <a:cubicBezTo>
                    <a:pt x="122858" y="0"/>
                    <a:pt x="121513" y="166"/>
                    <a:pt x="120206" y="504"/>
                  </a:cubicBezTo>
                  <a:cubicBezTo>
                    <a:pt x="116051" y="1552"/>
                    <a:pt x="112407" y="4302"/>
                    <a:pt x="110252" y="8005"/>
                  </a:cubicBezTo>
                  <a:cubicBezTo>
                    <a:pt x="108074" y="11696"/>
                    <a:pt x="107454" y="16221"/>
                    <a:pt x="108562" y="20352"/>
                  </a:cubicBezTo>
                  <a:cubicBezTo>
                    <a:pt x="109098" y="22424"/>
                    <a:pt x="110074" y="24376"/>
                    <a:pt x="111372" y="26055"/>
                  </a:cubicBezTo>
                  <a:lnTo>
                    <a:pt x="111479" y="26222"/>
                  </a:lnTo>
                  <a:lnTo>
                    <a:pt x="111538" y="26293"/>
                  </a:lnTo>
                  <a:lnTo>
                    <a:pt x="111586" y="26353"/>
                  </a:lnTo>
                  <a:lnTo>
                    <a:pt x="111776" y="26591"/>
                  </a:lnTo>
                  <a:lnTo>
                    <a:pt x="112146" y="27055"/>
                  </a:lnTo>
                  <a:lnTo>
                    <a:pt x="112896" y="27996"/>
                  </a:lnTo>
                  <a:lnTo>
                    <a:pt x="114384" y="29877"/>
                  </a:lnTo>
                  <a:lnTo>
                    <a:pt x="120361" y="37378"/>
                  </a:lnTo>
                  <a:lnTo>
                    <a:pt x="132303" y="52392"/>
                  </a:lnTo>
                  <a:lnTo>
                    <a:pt x="138280" y="59905"/>
                  </a:lnTo>
                  <a:lnTo>
                    <a:pt x="141268" y="63655"/>
                  </a:lnTo>
                  <a:cubicBezTo>
                    <a:pt x="141554" y="64012"/>
                    <a:pt x="141661" y="64179"/>
                    <a:pt x="141828" y="64417"/>
                  </a:cubicBezTo>
                  <a:cubicBezTo>
                    <a:pt x="141899" y="64524"/>
                    <a:pt x="141995" y="64631"/>
                    <a:pt x="142066" y="64750"/>
                  </a:cubicBezTo>
                  <a:lnTo>
                    <a:pt x="142256" y="65096"/>
                  </a:lnTo>
                  <a:cubicBezTo>
                    <a:pt x="142328" y="65215"/>
                    <a:pt x="142399" y="65334"/>
                    <a:pt x="142459" y="65453"/>
                  </a:cubicBezTo>
                  <a:lnTo>
                    <a:pt x="142626" y="65822"/>
                  </a:lnTo>
                  <a:lnTo>
                    <a:pt x="142792" y="66191"/>
                  </a:lnTo>
                  <a:lnTo>
                    <a:pt x="142911" y="66572"/>
                  </a:lnTo>
                  <a:cubicBezTo>
                    <a:pt x="143602" y="68608"/>
                    <a:pt x="143459" y="70942"/>
                    <a:pt x="142530" y="72882"/>
                  </a:cubicBezTo>
                  <a:cubicBezTo>
                    <a:pt x="142066" y="73859"/>
                    <a:pt x="141411" y="74740"/>
                    <a:pt x="140613" y="75466"/>
                  </a:cubicBezTo>
                  <a:lnTo>
                    <a:pt x="140316" y="75740"/>
                  </a:lnTo>
                  <a:lnTo>
                    <a:pt x="140161" y="75883"/>
                  </a:lnTo>
                  <a:lnTo>
                    <a:pt x="139923" y="76061"/>
                  </a:lnTo>
                  <a:lnTo>
                    <a:pt x="139458" y="76442"/>
                  </a:lnTo>
                  <a:lnTo>
                    <a:pt x="139399" y="76490"/>
                  </a:lnTo>
                  <a:lnTo>
                    <a:pt x="139363" y="76514"/>
                  </a:lnTo>
                  <a:lnTo>
                    <a:pt x="139280" y="76573"/>
                  </a:lnTo>
                  <a:lnTo>
                    <a:pt x="139113" y="76692"/>
                  </a:lnTo>
                  <a:cubicBezTo>
                    <a:pt x="138887" y="76847"/>
                    <a:pt x="138673" y="77026"/>
                    <a:pt x="138435" y="77133"/>
                  </a:cubicBezTo>
                  <a:cubicBezTo>
                    <a:pt x="138196" y="77264"/>
                    <a:pt x="137970" y="77431"/>
                    <a:pt x="137720" y="77514"/>
                  </a:cubicBezTo>
                  <a:cubicBezTo>
                    <a:pt x="136605" y="78048"/>
                    <a:pt x="135364" y="78318"/>
                    <a:pt x="134119" y="78318"/>
                  </a:cubicBezTo>
                  <a:cubicBezTo>
                    <a:pt x="133197" y="78318"/>
                    <a:pt x="132274" y="78170"/>
                    <a:pt x="131398" y="77871"/>
                  </a:cubicBezTo>
                  <a:cubicBezTo>
                    <a:pt x="130374" y="77526"/>
                    <a:pt x="129422" y="76990"/>
                    <a:pt x="128612" y="76288"/>
                  </a:cubicBezTo>
                  <a:cubicBezTo>
                    <a:pt x="128421" y="76097"/>
                    <a:pt x="128207" y="75918"/>
                    <a:pt x="128017" y="75728"/>
                  </a:cubicBezTo>
                  <a:cubicBezTo>
                    <a:pt x="127838" y="75514"/>
                    <a:pt x="127671" y="75323"/>
                    <a:pt x="127469" y="75109"/>
                  </a:cubicBezTo>
                  <a:lnTo>
                    <a:pt x="125981" y="73240"/>
                  </a:lnTo>
                  <a:lnTo>
                    <a:pt x="114039" y="58226"/>
                  </a:lnTo>
                  <a:lnTo>
                    <a:pt x="102085" y="43212"/>
                  </a:lnTo>
                  <a:lnTo>
                    <a:pt x="99108" y="39462"/>
                  </a:lnTo>
                  <a:lnTo>
                    <a:pt x="98358" y="38521"/>
                  </a:lnTo>
                  <a:lnTo>
                    <a:pt x="97989" y="38045"/>
                  </a:lnTo>
                  <a:lnTo>
                    <a:pt x="97799" y="37819"/>
                  </a:lnTo>
                  <a:lnTo>
                    <a:pt x="97751" y="37759"/>
                  </a:lnTo>
                  <a:lnTo>
                    <a:pt x="97691" y="37688"/>
                  </a:lnTo>
                  <a:lnTo>
                    <a:pt x="97560" y="37533"/>
                  </a:lnTo>
                  <a:cubicBezTo>
                    <a:pt x="97203" y="37140"/>
                    <a:pt x="96870" y="36735"/>
                    <a:pt x="96501" y="36354"/>
                  </a:cubicBezTo>
                  <a:cubicBezTo>
                    <a:pt x="96108" y="35997"/>
                    <a:pt x="95727" y="35628"/>
                    <a:pt x="95322" y="35282"/>
                  </a:cubicBezTo>
                  <a:cubicBezTo>
                    <a:pt x="93691" y="33937"/>
                    <a:pt x="91786" y="32901"/>
                    <a:pt x="89774" y="32270"/>
                  </a:cubicBezTo>
                  <a:cubicBezTo>
                    <a:pt x="88158" y="31754"/>
                    <a:pt x="86462" y="31493"/>
                    <a:pt x="84765" y="31493"/>
                  </a:cubicBezTo>
                  <a:cubicBezTo>
                    <a:pt x="84386" y="31493"/>
                    <a:pt x="84008" y="31506"/>
                    <a:pt x="83630" y="31532"/>
                  </a:cubicBezTo>
                  <a:cubicBezTo>
                    <a:pt x="83594" y="31520"/>
                    <a:pt x="83547" y="31520"/>
                    <a:pt x="83511" y="31520"/>
                  </a:cubicBezTo>
                  <a:cubicBezTo>
                    <a:pt x="83440" y="31520"/>
                    <a:pt x="83368" y="31532"/>
                    <a:pt x="83309" y="31568"/>
                  </a:cubicBezTo>
                  <a:cubicBezTo>
                    <a:pt x="81261" y="31734"/>
                    <a:pt x="79249" y="32294"/>
                    <a:pt x="77415" y="33211"/>
                  </a:cubicBezTo>
                  <a:cubicBezTo>
                    <a:pt x="75510" y="34163"/>
                    <a:pt x="73819" y="35461"/>
                    <a:pt x="72402" y="37033"/>
                  </a:cubicBezTo>
                  <a:cubicBezTo>
                    <a:pt x="70986" y="38616"/>
                    <a:pt x="69878" y="40474"/>
                    <a:pt x="69164" y="42462"/>
                  </a:cubicBezTo>
                  <a:cubicBezTo>
                    <a:pt x="68450" y="44450"/>
                    <a:pt x="68116" y="46570"/>
                    <a:pt x="68188" y="48689"/>
                  </a:cubicBezTo>
                  <a:cubicBezTo>
                    <a:pt x="68271" y="50796"/>
                    <a:pt x="68747" y="52904"/>
                    <a:pt x="69616" y="54833"/>
                  </a:cubicBezTo>
                  <a:lnTo>
                    <a:pt x="69938" y="55559"/>
                  </a:lnTo>
                  <a:lnTo>
                    <a:pt x="70331" y="56249"/>
                  </a:lnTo>
                  <a:lnTo>
                    <a:pt x="70724" y="56940"/>
                  </a:lnTo>
                  <a:cubicBezTo>
                    <a:pt x="70867" y="57166"/>
                    <a:pt x="71021" y="57380"/>
                    <a:pt x="71176" y="57595"/>
                  </a:cubicBezTo>
                  <a:lnTo>
                    <a:pt x="71640" y="58238"/>
                  </a:lnTo>
                  <a:lnTo>
                    <a:pt x="71760" y="58392"/>
                  </a:lnTo>
                  <a:lnTo>
                    <a:pt x="71855" y="58512"/>
                  </a:lnTo>
                  <a:lnTo>
                    <a:pt x="72033" y="58750"/>
                  </a:lnTo>
                  <a:lnTo>
                    <a:pt x="72783" y="59690"/>
                  </a:lnTo>
                  <a:lnTo>
                    <a:pt x="78737" y="67203"/>
                  </a:lnTo>
                  <a:lnTo>
                    <a:pt x="90667" y="82241"/>
                  </a:lnTo>
                  <a:lnTo>
                    <a:pt x="96620" y="89753"/>
                  </a:lnTo>
                  <a:lnTo>
                    <a:pt x="99596" y="93516"/>
                  </a:lnTo>
                  <a:lnTo>
                    <a:pt x="101097" y="95397"/>
                  </a:lnTo>
                  <a:lnTo>
                    <a:pt x="101466" y="95861"/>
                  </a:lnTo>
                  <a:lnTo>
                    <a:pt x="101692" y="96195"/>
                  </a:lnTo>
                  <a:lnTo>
                    <a:pt x="101930" y="96528"/>
                  </a:lnTo>
                  <a:cubicBezTo>
                    <a:pt x="102013" y="96635"/>
                    <a:pt x="102073" y="96766"/>
                    <a:pt x="102132" y="96873"/>
                  </a:cubicBezTo>
                  <a:cubicBezTo>
                    <a:pt x="103240" y="98731"/>
                    <a:pt x="103561" y="101017"/>
                    <a:pt x="103049" y="103136"/>
                  </a:cubicBezTo>
                  <a:cubicBezTo>
                    <a:pt x="102537" y="105243"/>
                    <a:pt x="101204" y="107101"/>
                    <a:pt x="99370" y="108280"/>
                  </a:cubicBezTo>
                  <a:cubicBezTo>
                    <a:pt x="98017" y="109146"/>
                    <a:pt x="96414" y="109599"/>
                    <a:pt x="94806" y="109599"/>
                  </a:cubicBezTo>
                  <a:cubicBezTo>
                    <a:pt x="94249" y="109599"/>
                    <a:pt x="93691" y="109545"/>
                    <a:pt x="93143" y="109434"/>
                  </a:cubicBezTo>
                  <a:cubicBezTo>
                    <a:pt x="92084" y="109220"/>
                    <a:pt x="91060" y="108803"/>
                    <a:pt x="90167" y="108208"/>
                  </a:cubicBezTo>
                  <a:cubicBezTo>
                    <a:pt x="90048" y="108149"/>
                    <a:pt x="89940" y="108053"/>
                    <a:pt x="89833" y="107970"/>
                  </a:cubicBezTo>
                  <a:lnTo>
                    <a:pt x="89512" y="107732"/>
                  </a:lnTo>
                  <a:cubicBezTo>
                    <a:pt x="89405" y="107660"/>
                    <a:pt x="89309" y="107553"/>
                    <a:pt x="89214" y="107470"/>
                  </a:cubicBezTo>
                  <a:lnTo>
                    <a:pt x="88916" y="107196"/>
                  </a:lnTo>
                  <a:lnTo>
                    <a:pt x="88762" y="107053"/>
                  </a:lnTo>
                  <a:lnTo>
                    <a:pt x="88631" y="106898"/>
                  </a:lnTo>
                  <a:lnTo>
                    <a:pt x="88357" y="106589"/>
                  </a:lnTo>
                  <a:lnTo>
                    <a:pt x="88226" y="106446"/>
                  </a:lnTo>
                  <a:lnTo>
                    <a:pt x="88190" y="106410"/>
                  </a:lnTo>
                  <a:lnTo>
                    <a:pt x="88143" y="106351"/>
                  </a:lnTo>
                  <a:lnTo>
                    <a:pt x="88047" y="106232"/>
                  </a:lnTo>
                  <a:lnTo>
                    <a:pt x="87678" y="105755"/>
                  </a:lnTo>
                  <a:lnTo>
                    <a:pt x="81701" y="98254"/>
                  </a:lnTo>
                  <a:lnTo>
                    <a:pt x="80213" y="96373"/>
                  </a:lnTo>
                  <a:lnTo>
                    <a:pt x="79832" y="95909"/>
                  </a:lnTo>
                  <a:lnTo>
                    <a:pt x="79653" y="95671"/>
                  </a:lnTo>
                  <a:lnTo>
                    <a:pt x="79391" y="95385"/>
                  </a:lnTo>
                  <a:lnTo>
                    <a:pt x="78868" y="94778"/>
                  </a:lnTo>
                  <a:cubicBezTo>
                    <a:pt x="78689" y="94587"/>
                    <a:pt x="78522" y="94385"/>
                    <a:pt x="78320" y="94206"/>
                  </a:cubicBezTo>
                  <a:cubicBezTo>
                    <a:pt x="76808" y="92706"/>
                    <a:pt x="74986" y="91504"/>
                    <a:pt x="72998" y="90706"/>
                  </a:cubicBezTo>
                  <a:cubicBezTo>
                    <a:pt x="71076" y="89942"/>
                    <a:pt x="69009" y="89538"/>
                    <a:pt x="66937" y="89538"/>
                  </a:cubicBezTo>
                  <a:cubicBezTo>
                    <a:pt x="66877" y="89538"/>
                    <a:pt x="66818" y="89538"/>
                    <a:pt x="66759" y="89539"/>
                  </a:cubicBezTo>
                  <a:cubicBezTo>
                    <a:pt x="64628" y="89563"/>
                    <a:pt x="62496" y="90003"/>
                    <a:pt x="60544" y="90849"/>
                  </a:cubicBezTo>
                  <a:cubicBezTo>
                    <a:pt x="60056" y="91075"/>
                    <a:pt x="59556" y="91277"/>
                    <a:pt x="59103" y="91563"/>
                  </a:cubicBezTo>
                  <a:cubicBezTo>
                    <a:pt x="58639" y="91825"/>
                    <a:pt x="58175" y="92075"/>
                    <a:pt x="57746" y="92397"/>
                  </a:cubicBezTo>
                  <a:lnTo>
                    <a:pt x="57103" y="92861"/>
                  </a:lnTo>
                  <a:lnTo>
                    <a:pt x="56936" y="92980"/>
                  </a:lnTo>
                  <a:cubicBezTo>
                    <a:pt x="56889" y="93028"/>
                    <a:pt x="56829" y="93063"/>
                    <a:pt x="56793" y="93087"/>
                  </a:cubicBezTo>
                  <a:lnTo>
                    <a:pt x="56555" y="93278"/>
                  </a:lnTo>
                  <a:lnTo>
                    <a:pt x="55615" y="94028"/>
                  </a:lnTo>
                  <a:lnTo>
                    <a:pt x="51864" y="97016"/>
                  </a:lnTo>
                  <a:lnTo>
                    <a:pt x="36850" y="108958"/>
                  </a:lnTo>
                  <a:lnTo>
                    <a:pt x="1" y="138271"/>
                  </a:lnTo>
                  <a:lnTo>
                    <a:pt x="13062" y="138271"/>
                  </a:lnTo>
                  <a:lnTo>
                    <a:pt x="41911" y="115304"/>
                  </a:lnTo>
                  <a:lnTo>
                    <a:pt x="56924" y="103362"/>
                  </a:lnTo>
                  <a:lnTo>
                    <a:pt x="60675" y="100374"/>
                  </a:lnTo>
                  <a:lnTo>
                    <a:pt x="61615" y="99636"/>
                  </a:lnTo>
                  <a:lnTo>
                    <a:pt x="61854" y="99445"/>
                  </a:lnTo>
                  <a:cubicBezTo>
                    <a:pt x="61889" y="99409"/>
                    <a:pt x="61913" y="99386"/>
                    <a:pt x="61949" y="99374"/>
                  </a:cubicBezTo>
                  <a:lnTo>
                    <a:pt x="62032" y="99314"/>
                  </a:lnTo>
                  <a:lnTo>
                    <a:pt x="62354" y="99088"/>
                  </a:lnTo>
                  <a:cubicBezTo>
                    <a:pt x="62568" y="98909"/>
                    <a:pt x="62806" y="98802"/>
                    <a:pt x="63032" y="98659"/>
                  </a:cubicBezTo>
                  <a:cubicBezTo>
                    <a:pt x="63258" y="98516"/>
                    <a:pt x="63509" y="98421"/>
                    <a:pt x="63747" y="98314"/>
                  </a:cubicBezTo>
                  <a:cubicBezTo>
                    <a:pt x="64745" y="97879"/>
                    <a:pt x="65841" y="97662"/>
                    <a:pt x="66940" y="97662"/>
                  </a:cubicBezTo>
                  <a:cubicBezTo>
                    <a:pt x="67976" y="97662"/>
                    <a:pt x="69014" y="97855"/>
                    <a:pt x="69974" y="98243"/>
                  </a:cubicBezTo>
                  <a:cubicBezTo>
                    <a:pt x="70962" y="98635"/>
                    <a:pt x="71855" y="99231"/>
                    <a:pt x="72617" y="99981"/>
                  </a:cubicBezTo>
                  <a:cubicBezTo>
                    <a:pt x="72724" y="100064"/>
                    <a:pt x="72795" y="100171"/>
                    <a:pt x="72891" y="100267"/>
                  </a:cubicBezTo>
                  <a:lnTo>
                    <a:pt x="73153" y="100576"/>
                  </a:lnTo>
                  <a:cubicBezTo>
                    <a:pt x="73200" y="100624"/>
                    <a:pt x="73236" y="100660"/>
                    <a:pt x="73295" y="100731"/>
                  </a:cubicBezTo>
                  <a:lnTo>
                    <a:pt x="73486" y="100969"/>
                  </a:lnTo>
                  <a:lnTo>
                    <a:pt x="73855" y="101433"/>
                  </a:lnTo>
                  <a:lnTo>
                    <a:pt x="75355" y="103315"/>
                  </a:lnTo>
                  <a:lnTo>
                    <a:pt x="81320" y="110816"/>
                  </a:lnTo>
                  <a:lnTo>
                    <a:pt x="81701" y="111280"/>
                  </a:lnTo>
                  <a:lnTo>
                    <a:pt x="81785" y="111399"/>
                  </a:lnTo>
                  <a:lnTo>
                    <a:pt x="81832" y="111459"/>
                  </a:lnTo>
                  <a:lnTo>
                    <a:pt x="81904" y="111542"/>
                  </a:lnTo>
                  <a:lnTo>
                    <a:pt x="82166" y="111840"/>
                  </a:lnTo>
                  <a:lnTo>
                    <a:pt x="82689" y="112423"/>
                  </a:lnTo>
                  <a:lnTo>
                    <a:pt x="82951" y="112721"/>
                  </a:lnTo>
                  <a:lnTo>
                    <a:pt x="83237" y="112994"/>
                  </a:lnTo>
                  <a:lnTo>
                    <a:pt x="83821" y="113530"/>
                  </a:lnTo>
                  <a:cubicBezTo>
                    <a:pt x="84011" y="113721"/>
                    <a:pt x="84202" y="113899"/>
                    <a:pt x="84428" y="114054"/>
                  </a:cubicBezTo>
                  <a:lnTo>
                    <a:pt x="85059" y="114530"/>
                  </a:lnTo>
                  <a:cubicBezTo>
                    <a:pt x="85273" y="114685"/>
                    <a:pt x="85476" y="114852"/>
                    <a:pt x="85702" y="114995"/>
                  </a:cubicBezTo>
                  <a:cubicBezTo>
                    <a:pt x="87476" y="116161"/>
                    <a:pt x="89476" y="116971"/>
                    <a:pt x="91548" y="117388"/>
                  </a:cubicBezTo>
                  <a:cubicBezTo>
                    <a:pt x="92629" y="117605"/>
                    <a:pt x="93730" y="117716"/>
                    <a:pt x="94832" y="117716"/>
                  </a:cubicBezTo>
                  <a:cubicBezTo>
                    <a:pt x="95841" y="117716"/>
                    <a:pt x="96850" y="117623"/>
                    <a:pt x="97846" y="117435"/>
                  </a:cubicBezTo>
                  <a:cubicBezTo>
                    <a:pt x="99930" y="117054"/>
                    <a:pt x="101954" y="116269"/>
                    <a:pt x="103728" y="115126"/>
                  </a:cubicBezTo>
                  <a:cubicBezTo>
                    <a:pt x="105502" y="113983"/>
                    <a:pt x="107073" y="112506"/>
                    <a:pt x="108300" y="110780"/>
                  </a:cubicBezTo>
                  <a:cubicBezTo>
                    <a:pt x="109538" y="109065"/>
                    <a:pt x="110431" y="107101"/>
                    <a:pt x="110931" y="105041"/>
                  </a:cubicBezTo>
                  <a:cubicBezTo>
                    <a:pt x="111431" y="102993"/>
                    <a:pt x="111538" y="100850"/>
                    <a:pt x="111229" y="98755"/>
                  </a:cubicBezTo>
                  <a:cubicBezTo>
                    <a:pt x="110931" y="96659"/>
                    <a:pt x="110217" y="94611"/>
                    <a:pt x="109157" y="92790"/>
                  </a:cubicBezTo>
                  <a:cubicBezTo>
                    <a:pt x="109014" y="92563"/>
                    <a:pt x="108895" y="92325"/>
                    <a:pt x="108752" y="92111"/>
                  </a:cubicBezTo>
                  <a:lnTo>
                    <a:pt x="108288" y="91456"/>
                  </a:lnTo>
                  <a:lnTo>
                    <a:pt x="107824" y="90825"/>
                  </a:lnTo>
                  <a:lnTo>
                    <a:pt x="107454" y="90349"/>
                  </a:lnTo>
                  <a:lnTo>
                    <a:pt x="105966" y="88468"/>
                  </a:lnTo>
                  <a:lnTo>
                    <a:pt x="102990" y="84705"/>
                  </a:lnTo>
                  <a:lnTo>
                    <a:pt x="97025" y="77192"/>
                  </a:lnTo>
                  <a:lnTo>
                    <a:pt x="85106" y="62155"/>
                  </a:lnTo>
                  <a:lnTo>
                    <a:pt x="79141" y="54642"/>
                  </a:lnTo>
                  <a:lnTo>
                    <a:pt x="78403" y="53701"/>
                  </a:lnTo>
                  <a:lnTo>
                    <a:pt x="78213" y="53475"/>
                  </a:lnTo>
                  <a:lnTo>
                    <a:pt x="78117" y="53356"/>
                  </a:lnTo>
                  <a:lnTo>
                    <a:pt x="78058" y="53273"/>
                  </a:lnTo>
                  <a:lnTo>
                    <a:pt x="77832" y="52939"/>
                  </a:lnTo>
                  <a:cubicBezTo>
                    <a:pt x="77748" y="52820"/>
                    <a:pt x="77665" y="52725"/>
                    <a:pt x="77594" y="52606"/>
                  </a:cubicBezTo>
                  <a:lnTo>
                    <a:pt x="77391" y="52249"/>
                  </a:lnTo>
                  <a:lnTo>
                    <a:pt x="77189" y="51904"/>
                  </a:lnTo>
                  <a:lnTo>
                    <a:pt x="77034" y="51534"/>
                  </a:lnTo>
                  <a:cubicBezTo>
                    <a:pt x="76593" y="50546"/>
                    <a:pt x="76343" y="49475"/>
                    <a:pt x="76308" y="48403"/>
                  </a:cubicBezTo>
                  <a:cubicBezTo>
                    <a:pt x="76224" y="46236"/>
                    <a:pt x="77010" y="44045"/>
                    <a:pt x="78451" y="42450"/>
                  </a:cubicBezTo>
                  <a:cubicBezTo>
                    <a:pt x="79165" y="41652"/>
                    <a:pt x="80058" y="40974"/>
                    <a:pt x="81011" y="40486"/>
                  </a:cubicBezTo>
                  <a:cubicBezTo>
                    <a:pt x="81975" y="40009"/>
                    <a:pt x="83035" y="39724"/>
                    <a:pt x="84118" y="39640"/>
                  </a:cubicBezTo>
                  <a:cubicBezTo>
                    <a:pt x="84331" y="39624"/>
                    <a:pt x="84544" y="39616"/>
                    <a:pt x="84757" y="39616"/>
                  </a:cubicBezTo>
                  <a:cubicBezTo>
                    <a:pt x="86715" y="39616"/>
                    <a:pt x="88662" y="40300"/>
                    <a:pt x="90155" y="41545"/>
                  </a:cubicBezTo>
                  <a:cubicBezTo>
                    <a:pt x="90357" y="41724"/>
                    <a:pt x="90548" y="41914"/>
                    <a:pt x="90750" y="42093"/>
                  </a:cubicBezTo>
                  <a:cubicBezTo>
                    <a:pt x="90941" y="42283"/>
                    <a:pt x="91107" y="42498"/>
                    <a:pt x="91298" y="42700"/>
                  </a:cubicBezTo>
                  <a:lnTo>
                    <a:pt x="91369" y="42771"/>
                  </a:lnTo>
                  <a:lnTo>
                    <a:pt x="91393" y="42807"/>
                  </a:lnTo>
                  <a:lnTo>
                    <a:pt x="91441" y="42867"/>
                  </a:lnTo>
                  <a:lnTo>
                    <a:pt x="91631" y="43105"/>
                  </a:lnTo>
                  <a:lnTo>
                    <a:pt x="92000" y="43569"/>
                  </a:lnTo>
                  <a:lnTo>
                    <a:pt x="92750" y="44510"/>
                  </a:lnTo>
                  <a:lnTo>
                    <a:pt x="95739" y="48260"/>
                  </a:lnTo>
                  <a:lnTo>
                    <a:pt x="107681" y="63274"/>
                  </a:lnTo>
                  <a:lnTo>
                    <a:pt x="119635" y="78288"/>
                  </a:lnTo>
                  <a:lnTo>
                    <a:pt x="121123" y="80169"/>
                  </a:lnTo>
                  <a:cubicBezTo>
                    <a:pt x="121456" y="80562"/>
                    <a:pt x="121813" y="80967"/>
                    <a:pt x="122159" y="81348"/>
                  </a:cubicBezTo>
                  <a:cubicBezTo>
                    <a:pt x="122528" y="81729"/>
                    <a:pt x="122933" y="82086"/>
                    <a:pt x="123314" y="82443"/>
                  </a:cubicBezTo>
                  <a:cubicBezTo>
                    <a:pt x="124921" y="83824"/>
                    <a:pt x="126802" y="84896"/>
                    <a:pt x="128802" y="85562"/>
                  </a:cubicBezTo>
                  <a:cubicBezTo>
                    <a:pt x="130518" y="86141"/>
                    <a:pt x="132320" y="86434"/>
                    <a:pt x="134120" y="86434"/>
                  </a:cubicBezTo>
                  <a:cubicBezTo>
                    <a:pt x="134431" y="86434"/>
                    <a:pt x="134743" y="86425"/>
                    <a:pt x="135053" y="86408"/>
                  </a:cubicBezTo>
                  <a:cubicBezTo>
                    <a:pt x="137161" y="86301"/>
                    <a:pt x="139256" y="85765"/>
                    <a:pt x="141173" y="84860"/>
                  </a:cubicBezTo>
                  <a:cubicBezTo>
                    <a:pt x="141661" y="84658"/>
                    <a:pt x="142114" y="84384"/>
                    <a:pt x="142578" y="84122"/>
                  </a:cubicBezTo>
                  <a:cubicBezTo>
                    <a:pt x="143042" y="83872"/>
                    <a:pt x="143471" y="83550"/>
                    <a:pt x="143900" y="83241"/>
                  </a:cubicBezTo>
                  <a:lnTo>
                    <a:pt x="144221" y="83015"/>
                  </a:lnTo>
                  <a:lnTo>
                    <a:pt x="144376" y="82895"/>
                  </a:lnTo>
                  <a:lnTo>
                    <a:pt x="144459" y="82836"/>
                  </a:lnTo>
                  <a:lnTo>
                    <a:pt x="144519" y="82788"/>
                  </a:lnTo>
                  <a:lnTo>
                    <a:pt x="144983" y="82419"/>
                  </a:lnTo>
                  <a:lnTo>
                    <a:pt x="145221" y="82229"/>
                  </a:lnTo>
                  <a:lnTo>
                    <a:pt x="145519" y="81967"/>
                  </a:lnTo>
                  <a:lnTo>
                    <a:pt x="146114" y="81455"/>
                  </a:lnTo>
                  <a:cubicBezTo>
                    <a:pt x="147674" y="80026"/>
                    <a:pt x="148960" y="78288"/>
                    <a:pt x="149865" y="76371"/>
                  </a:cubicBezTo>
                  <a:cubicBezTo>
                    <a:pt x="151686" y="72549"/>
                    <a:pt x="151972" y="68037"/>
                    <a:pt x="150615" y="64012"/>
                  </a:cubicBezTo>
                  <a:lnTo>
                    <a:pt x="150365" y="63250"/>
                  </a:lnTo>
                  <a:lnTo>
                    <a:pt x="150043" y="62524"/>
                  </a:lnTo>
                  <a:lnTo>
                    <a:pt x="149710" y="61798"/>
                  </a:lnTo>
                  <a:cubicBezTo>
                    <a:pt x="149591" y="61571"/>
                    <a:pt x="149460" y="61345"/>
                    <a:pt x="149329" y="61107"/>
                  </a:cubicBezTo>
                  <a:lnTo>
                    <a:pt x="148936" y="60417"/>
                  </a:lnTo>
                  <a:cubicBezTo>
                    <a:pt x="148805" y="60190"/>
                    <a:pt x="148638" y="59988"/>
                    <a:pt x="148483" y="59774"/>
                  </a:cubicBezTo>
                  <a:cubicBezTo>
                    <a:pt x="148186" y="59345"/>
                    <a:pt x="147840" y="58869"/>
                    <a:pt x="147614" y="58607"/>
                  </a:cubicBezTo>
                  <a:lnTo>
                    <a:pt x="144638" y="54844"/>
                  </a:lnTo>
                  <a:lnTo>
                    <a:pt x="138661" y="47343"/>
                  </a:lnTo>
                  <a:lnTo>
                    <a:pt x="126719" y="32330"/>
                  </a:lnTo>
                  <a:lnTo>
                    <a:pt x="120742" y="24817"/>
                  </a:lnTo>
                  <a:lnTo>
                    <a:pt x="119254" y="22948"/>
                  </a:lnTo>
                  <a:lnTo>
                    <a:pt x="118503" y="22007"/>
                  </a:lnTo>
                  <a:lnTo>
                    <a:pt x="118134" y="21543"/>
                  </a:lnTo>
                  <a:lnTo>
                    <a:pt x="117944" y="21305"/>
                  </a:lnTo>
                  <a:lnTo>
                    <a:pt x="117896" y="21245"/>
                  </a:lnTo>
                  <a:lnTo>
                    <a:pt x="117861" y="21197"/>
                  </a:lnTo>
                  <a:lnTo>
                    <a:pt x="117813" y="21114"/>
                  </a:lnTo>
                  <a:cubicBezTo>
                    <a:pt x="117158" y="20269"/>
                    <a:pt x="116682" y="19304"/>
                    <a:pt x="116408" y="18280"/>
                  </a:cubicBezTo>
                  <a:cubicBezTo>
                    <a:pt x="115860" y="16221"/>
                    <a:pt x="116170" y="13935"/>
                    <a:pt x="117253" y="12113"/>
                  </a:cubicBezTo>
                  <a:cubicBezTo>
                    <a:pt x="118313" y="10291"/>
                    <a:pt x="120170" y="8874"/>
                    <a:pt x="122218" y="8363"/>
                  </a:cubicBezTo>
                  <a:cubicBezTo>
                    <a:pt x="122859" y="8200"/>
                    <a:pt x="123521" y="8120"/>
                    <a:pt x="124184" y="8120"/>
                  </a:cubicBezTo>
                  <a:cubicBezTo>
                    <a:pt x="125654" y="8120"/>
                    <a:pt x="127127" y="8513"/>
                    <a:pt x="128374" y="9267"/>
                  </a:cubicBezTo>
                  <a:lnTo>
                    <a:pt x="128719" y="9470"/>
                  </a:lnTo>
                  <a:cubicBezTo>
                    <a:pt x="128826" y="9529"/>
                    <a:pt x="128921" y="9625"/>
                    <a:pt x="129029" y="9708"/>
                  </a:cubicBezTo>
                  <a:lnTo>
                    <a:pt x="129350" y="9946"/>
                  </a:lnTo>
                  <a:cubicBezTo>
                    <a:pt x="129457" y="10017"/>
                    <a:pt x="129552" y="10125"/>
                    <a:pt x="129648" y="10208"/>
                  </a:cubicBezTo>
                  <a:lnTo>
                    <a:pt x="129945" y="10482"/>
                  </a:lnTo>
                  <a:cubicBezTo>
                    <a:pt x="130053" y="10565"/>
                    <a:pt x="130124" y="10672"/>
                    <a:pt x="130207" y="10779"/>
                  </a:cubicBezTo>
                  <a:lnTo>
                    <a:pt x="130481" y="11077"/>
                  </a:lnTo>
                  <a:lnTo>
                    <a:pt x="130553" y="11149"/>
                  </a:lnTo>
                  <a:cubicBezTo>
                    <a:pt x="130565" y="11172"/>
                    <a:pt x="130612" y="11220"/>
                    <a:pt x="130636" y="11256"/>
                  </a:cubicBezTo>
                  <a:lnTo>
                    <a:pt x="130826" y="11494"/>
                  </a:lnTo>
                  <a:lnTo>
                    <a:pt x="133815" y="15244"/>
                  </a:lnTo>
                  <a:lnTo>
                    <a:pt x="139780" y="22757"/>
                  </a:lnTo>
                  <a:lnTo>
                    <a:pt x="141280" y="24626"/>
                  </a:lnTo>
                  <a:lnTo>
                    <a:pt x="142018" y="25567"/>
                  </a:lnTo>
                  <a:lnTo>
                    <a:pt x="142114" y="25686"/>
                  </a:lnTo>
                  <a:lnTo>
                    <a:pt x="142245" y="25841"/>
                  </a:lnTo>
                  <a:lnTo>
                    <a:pt x="142518" y="26150"/>
                  </a:lnTo>
                  <a:lnTo>
                    <a:pt x="143066" y="26758"/>
                  </a:lnTo>
                  <a:cubicBezTo>
                    <a:pt x="144590" y="28353"/>
                    <a:pt x="146495" y="29579"/>
                    <a:pt x="148555" y="30341"/>
                  </a:cubicBezTo>
                  <a:cubicBezTo>
                    <a:pt x="150210" y="30954"/>
                    <a:pt x="151974" y="31282"/>
                    <a:pt x="153746" y="31282"/>
                  </a:cubicBezTo>
                  <a:cubicBezTo>
                    <a:pt x="154178" y="31282"/>
                    <a:pt x="154611" y="31262"/>
                    <a:pt x="155044" y="31222"/>
                  </a:cubicBezTo>
                  <a:cubicBezTo>
                    <a:pt x="157235" y="31020"/>
                    <a:pt x="159390" y="30329"/>
                    <a:pt x="161271" y="29198"/>
                  </a:cubicBezTo>
                  <a:cubicBezTo>
                    <a:pt x="161759" y="28936"/>
                    <a:pt x="162199" y="28603"/>
                    <a:pt x="162640" y="28282"/>
                  </a:cubicBezTo>
                  <a:lnTo>
                    <a:pt x="162961" y="28043"/>
                  </a:lnTo>
                  <a:lnTo>
                    <a:pt x="163200" y="27865"/>
                  </a:lnTo>
                  <a:lnTo>
                    <a:pt x="163676" y="27484"/>
                  </a:lnTo>
                  <a:lnTo>
                    <a:pt x="165545" y="25996"/>
                  </a:lnTo>
                  <a:lnTo>
                    <a:pt x="169296" y="23007"/>
                  </a:lnTo>
                  <a:lnTo>
                    <a:pt x="170212" y="24162"/>
                  </a:lnTo>
                  <a:lnTo>
                    <a:pt x="171272" y="25496"/>
                  </a:lnTo>
                  <a:lnTo>
                    <a:pt x="174903" y="13363"/>
                  </a:lnTo>
                  <a:lnTo>
                    <a:pt x="174903" y="13363"/>
                  </a:lnTo>
                  <a:lnTo>
                    <a:pt x="162271" y="14173"/>
                  </a:lnTo>
                  <a:lnTo>
                    <a:pt x="162783" y="14816"/>
                  </a:lnTo>
                  <a:lnTo>
                    <a:pt x="163331" y="15506"/>
                  </a:lnTo>
                  <a:lnTo>
                    <a:pt x="163842" y="16149"/>
                  </a:lnTo>
                  <a:lnTo>
                    <a:pt x="164247" y="16649"/>
                  </a:lnTo>
                  <a:lnTo>
                    <a:pt x="160497" y="19638"/>
                  </a:lnTo>
                  <a:lnTo>
                    <a:pt x="158616" y="21138"/>
                  </a:lnTo>
                  <a:lnTo>
                    <a:pt x="158151" y="21507"/>
                  </a:lnTo>
                  <a:lnTo>
                    <a:pt x="157913" y="21697"/>
                  </a:lnTo>
                  <a:cubicBezTo>
                    <a:pt x="157842" y="21745"/>
                    <a:pt x="157806" y="21769"/>
                    <a:pt x="157746" y="21805"/>
                  </a:cubicBezTo>
                  <a:cubicBezTo>
                    <a:pt x="157544" y="21948"/>
                    <a:pt x="157354" y="22114"/>
                    <a:pt x="157127" y="22221"/>
                  </a:cubicBezTo>
                  <a:cubicBezTo>
                    <a:pt x="156270" y="22733"/>
                    <a:pt x="155318" y="23043"/>
                    <a:pt x="154317" y="23138"/>
                  </a:cubicBezTo>
                  <a:cubicBezTo>
                    <a:pt x="154125" y="23157"/>
                    <a:pt x="153931" y="23166"/>
                    <a:pt x="153737" y="23166"/>
                  </a:cubicBezTo>
                  <a:cubicBezTo>
                    <a:pt x="152937" y="23166"/>
                    <a:pt x="152134" y="23011"/>
                    <a:pt x="151377" y="22733"/>
                  </a:cubicBezTo>
                  <a:cubicBezTo>
                    <a:pt x="150448" y="22388"/>
                    <a:pt x="149591" y="21852"/>
                    <a:pt x="148912" y="21126"/>
                  </a:cubicBezTo>
                  <a:lnTo>
                    <a:pt x="148662" y="20840"/>
                  </a:lnTo>
                  <a:lnTo>
                    <a:pt x="148531" y="20697"/>
                  </a:lnTo>
                  <a:cubicBezTo>
                    <a:pt x="148507" y="20674"/>
                    <a:pt x="148495" y="20662"/>
                    <a:pt x="148472" y="20626"/>
                  </a:cubicBezTo>
                  <a:lnTo>
                    <a:pt x="148376" y="20507"/>
                  </a:lnTo>
                  <a:lnTo>
                    <a:pt x="147626" y="19566"/>
                  </a:lnTo>
                  <a:lnTo>
                    <a:pt x="146138" y="17697"/>
                  </a:lnTo>
                  <a:lnTo>
                    <a:pt x="140161" y="10184"/>
                  </a:lnTo>
                  <a:lnTo>
                    <a:pt x="137172" y="6434"/>
                  </a:lnTo>
                  <a:lnTo>
                    <a:pt x="136994" y="6196"/>
                  </a:lnTo>
                  <a:cubicBezTo>
                    <a:pt x="136958" y="6160"/>
                    <a:pt x="136934" y="6124"/>
                    <a:pt x="136887" y="6077"/>
                  </a:cubicBezTo>
                  <a:lnTo>
                    <a:pt x="136756" y="5922"/>
                  </a:lnTo>
                  <a:lnTo>
                    <a:pt x="136232" y="5326"/>
                  </a:lnTo>
                  <a:cubicBezTo>
                    <a:pt x="136053" y="5136"/>
                    <a:pt x="135887" y="4922"/>
                    <a:pt x="135684" y="4743"/>
                  </a:cubicBezTo>
                  <a:lnTo>
                    <a:pt x="135101" y="4195"/>
                  </a:lnTo>
                  <a:cubicBezTo>
                    <a:pt x="134910" y="4017"/>
                    <a:pt x="134720" y="3826"/>
                    <a:pt x="134505" y="3671"/>
                  </a:cubicBezTo>
                  <a:lnTo>
                    <a:pt x="133863" y="3183"/>
                  </a:lnTo>
                  <a:cubicBezTo>
                    <a:pt x="133648" y="3029"/>
                    <a:pt x="133446" y="2850"/>
                    <a:pt x="133220" y="2707"/>
                  </a:cubicBezTo>
                  <a:lnTo>
                    <a:pt x="132541" y="2290"/>
                  </a:lnTo>
                  <a:cubicBezTo>
                    <a:pt x="130031" y="783"/>
                    <a:pt x="127119" y="0"/>
                    <a:pt x="12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57;p15">
              <a:extLst>
                <a:ext uri="{FF2B5EF4-FFF2-40B4-BE49-F238E27FC236}">
                  <a16:creationId xmlns:a16="http://schemas.microsoft.com/office/drawing/2014/main" id="{EE6AFB5E-ECB3-49D4-84A8-A483D1D4482C}"/>
                </a:ext>
              </a:extLst>
            </p:cNvPr>
            <p:cNvGrpSpPr/>
            <p:nvPr/>
          </p:nvGrpSpPr>
          <p:grpSpPr>
            <a:xfrm>
              <a:off x="1806690" y="1389189"/>
              <a:ext cx="4502713" cy="3725654"/>
              <a:chOff x="2346303" y="1389189"/>
              <a:chExt cx="4502713" cy="3725654"/>
            </a:xfrm>
          </p:grpSpPr>
          <p:sp>
            <p:nvSpPr>
              <p:cNvPr id="6" name="Google Shape;58;p15">
                <a:extLst>
                  <a:ext uri="{FF2B5EF4-FFF2-40B4-BE49-F238E27FC236}">
                    <a16:creationId xmlns:a16="http://schemas.microsoft.com/office/drawing/2014/main" id="{890CA5F0-F5BA-492A-98CF-783372152C0D}"/>
                  </a:ext>
                </a:extLst>
              </p:cNvPr>
              <p:cNvSpPr/>
              <p:nvPr/>
            </p:nvSpPr>
            <p:spPr>
              <a:xfrm>
                <a:off x="5565644" y="2271083"/>
                <a:ext cx="46149" cy="58076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084" extrusionOk="0">
                    <a:moveTo>
                      <a:pt x="0" y="0"/>
                    </a:moveTo>
                    <a:lnTo>
                      <a:pt x="1655" y="2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9;p15">
                <a:extLst>
                  <a:ext uri="{FF2B5EF4-FFF2-40B4-BE49-F238E27FC236}">
                    <a16:creationId xmlns:a16="http://schemas.microsoft.com/office/drawing/2014/main" id="{870BCFE7-F8E1-4505-988A-A7BF76716069}"/>
                  </a:ext>
                </a:extLst>
              </p:cNvPr>
              <p:cNvSpPr/>
              <p:nvPr/>
            </p:nvSpPr>
            <p:spPr>
              <a:xfrm>
                <a:off x="5518522" y="2212006"/>
                <a:ext cx="46483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085" extrusionOk="0">
                    <a:moveTo>
                      <a:pt x="1" y="1"/>
                    </a:moveTo>
                    <a:lnTo>
                      <a:pt x="1667" y="2084"/>
                    </a:lnTo>
                    <a:lnTo>
                      <a:pt x="1667" y="20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60;p15">
                <a:extLst>
                  <a:ext uri="{FF2B5EF4-FFF2-40B4-BE49-F238E27FC236}">
                    <a16:creationId xmlns:a16="http://schemas.microsoft.com/office/drawing/2014/main" id="{0DACBBD2-DB9A-42CB-B6D9-4DF0E091D8EB}"/>
                  </a:ext>
                </a:extLst>
              </p:cNvPr>
              <p:cNvSpPr/>
              <p:nvPr/>
            </p:nvSpPr>
            <p:spPr>
              <a:xfrm>
                <a:off x="2476718" y="4996685"/>
                <a:ext cx="0" cy="28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1;p15">
                <a:extLst>
                  <a:ext uri="{FF2B5EF4-FFF2-40B4-BE49-F238E27FC236}">
                    <a16:creationId xmlns:a16="http://schemas.microsoft.com/office/drawing/2014/main" id="{DC0CC707-6622-4D71-BAFF-24490870BDBC}"/>
                  </a:ext>
                </a:extLst>
              </p:cNvPr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918" extrusionOk="0">
                    <a:moveTo>
                      <a:pt x="168" y="1"/>
                    </a:moveTo>
                    <a:lnTo>
                      <a:pt x="1" y="1025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75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73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2;p15">
                <a:extLst>
                  <a:ext uri="{FF2B5EF4-FFF2-40B4-BE49-F238E27FC236}">
                    <a16:creationId xmlns:a16="http://schemas.microsoft.com/office/drawing/2014/main" id="{C925D445-45FB-4C78-B415-8B279B570A0B}"/>
                  </a:ext>
                </a:extLst>
              </p:cNvPr>
              <p:cNvSpPr/>
              <p:nvPr/>
            </p:nvSpPr>
            <p:spPr>
              <a:xfrm>
                <a:off x="6180436" y="3034516"/>
                <a:ext cx="73682" cy="149676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371" extrusionOk="0">
                    <a:moveTo>
                      <a:pt x="882" y="0"/>
                    </a:moveTo>
                    <a:lnTo>
                      <a:pt x="0" y="524"/>
                    </a:lnTo>
                    <a:lnTo>
                      <a:pt x="322" y="1084"/>
                    </a:lnTo>
                    <a:cubicBezTo>
                      <a:pt x="429" y="1262"/>
                      <a:pt x="501" y="1477"/>
                      <a:pt x="596" y="1667"/>
                    </a:cubicBezTo>
                    <a:lnTo>
                      <a:pt x="858" y="2251"/>
                    </a:lnTo>
                    <a:cubicBezTo>
                      <a:pt x="929" y="2453"/>
                      <a:pt x="989" y="2655"/>
                      <a:pt x="1060" y="2858"/>
                    </a:cubicBezTo>
                    <a:cubicBezTo>
                      <a:pt x="1132" y="3060"/>
                      <a:pt x="1203" y="3263"/>
                      <a:pt x="1263" y="3477"/>
                    </a:cubicBezTo>
                    <a:lnTo>
                      <a:pt x="1405" y="4096"/>
                    </a:lnTo>
                    <a:cubicBezTo>
                      <a:pt x="1513" y="4513"/>
                      <a:pt x="1560" y="4941"/>
                      <a:pt x="1608" y="5370"/>
                    </a:cubicBezTo>
                    <a:lnTo>
                      <a:pt x="2644" y="5263"/>
                    </a:lnTo>
                    <a:cubicBezTo>
                      <a:pt x="2584" y="4799"/>
                      <a:pt x="2537" y="4334"/>
                      <a:pt x="2417" y="3882"/>
                    </a:cubicBezTo>
                    <a:lnTo>
                      <a:pt x="2263" y="3203"/>
                    </a:lnTo>
                    <a:cubicBezTo>
                      <a:pt x="2203" y="2977"/>
                      <a:pt x="2120" y="2751"/>
                      <a:pt x="2048" y="2536"/>
                    </a:cubicBezTo>
                    <a:cubicBezTo>
                      <a:pt x="1977" y="2310"/>
                      <a:pt x="1905" y="2084"/>
                      <a:pt x="1822" y="1870"/>
                    </a:cubicBezTo>
                    <a:lnTo>
                      <a:pt x="1536" y="1227"/>
                    </a:lnTo>
                    <a:cubicBezTo>
                      <a:pt x="1429" y="1024"/>
                      <a:pt x="1358" y="798"/>
                      <a:pt x="1239" y="596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;p15">
                <a:extLst>
                  <a:ext uri="{FF2B5EF4-FFF2-40B4-BE49-F238E27FC236}">
                    <a16:creationId xmlns:a16="http://schemas.microsoft.com/office/drawing/2014/main" id="{283EEF04-2EF6-4B37-AFFA-AB5B92C35CCF}"/>
                  </a:ext>
                </a:extLst>
              </p:cNvPr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5252" extrusionOk="0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4;p15">
                <a:extLst>
                  <a:ext uri="{FF2B5EF4-FFF2-40B4-BE49-F238E27FC236}">
                    <a16:creationId xmlns:a16="http://schemas.microsoft.com/office/drawing/2014/main" id="{A9124AA3-395A-4242-9A01-57FEDBE4F0DF}"/>
                  </a:ext>
                </a:extLst>
              </p:cNvPr>
              <p:cNvSpPr/>
              <p:nvPr/>
            </p:nvSpPr>
            <p:spPr>
              <a:xfrm>
                <a:off x="5351963" y="19850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1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5;p15">
                <a:extLst>
                  <a:ext uri="{FF2B5EF4-FFF2-40B4-BE49-F238E27FC236}">
                    <a16:creationId xmlns:a16="http://schemas.microsoft.com/office/drawing/2014/main" id="{23B6B617-2319-4732-9B17-1AD16F6F8D19}"/>
                  </a:ext>
                </a:extLst>
              </p:cNvPr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6;p15">
                <a:extLst>
                  <a:ext uri="{FF2B5EF4-FFF2-40B4-BE49-F238E27FC236}">
                    <a16:creationId xmlns:a16="http://schemas.microsoft.com/office/drawing/2014/main" id="{D84DD6F2-58D3-4556-91C3-F6AE280CE677}"/>
                  </a:ext>
                </a:extLst>
              </p:cNvPr>
              <p:cNvSpPr/>
              <p:nvPr/>
            </p:nvSpPr>
            <p:spPr>
              <a:xfrm>
                <a:off x="5684746" y="240311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7;p15">
                <a:extLst>
                  <a:ext uri="{FF2B5EF4-FFF2-40B4-BE49-F238E27FC236}">
                    <a16:creationId xmlns:a16="http://schemas.microsoft.com/office/drawing/2014/main" id="{BBD59612-016C-4505-AF0C-5FB0967777F4}"/>
                  </a:ext>
                </a:extLst>
              </p:cNvPr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59" extrusionOk="0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8;p15">
                <a:extLst>
                  <a:ext uri="{FF2B5EF4-FFF2-40B4-BE49-F238E27FC236}">
                    <a16:creationId xmlns:a16="http://schemas.microsoft.com/office/drawing/2014/main" id="{ECDBCD4B-B7EA-4383-85B1-40E22628A50D}"/>
                  </a:ext>
                </a:extLst>
              </p:cNvPr>
              <p:cNvSpPr/>
              <p:nvPr/>
            </p:nvSpPr>
            <p:spPr>
              <a:xfrm>
                <a:off x="6017528" y="2821504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1" y="644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9;p15">
                <a:extLst>
                  <a:ext uri="{FF2B5EF4-FFF2-40B4-BE49-F238E27FC236}">
                    <a16:creationId xmlns:a16="http://schemas.microsoft.com/office/drawing/2014/main" id="{69513242-200A-4250-B94C-63EF6C245888}"/>
                  </a:ext>
                </a:extLst>
              </p:cNvPr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3180" extrusionOk="0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0;p15">
                <a:extLst>
                  <a:ext uri="{FF2B5EF4-FFF2-40B4-BE49-F238E27FC236}">
                    <a16:creationId xmlns:a16="http://schemas.microsoft.com/office/drawing/2014/main" id="{0026F0DF-BC4A-4152-A9E7-E9E0D5149D36}"/>
                  </a:ext>
                </a:extLst>
              </p:cNvPr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680" extrusionOk="0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1;p15">
                <a:extLst>
                  <a:ext uri="{FF2B5EF4-FFF2-40B4-BE49-F238E27FC236}">
                    <a16:creationId xmlns:a16="http://schemas.microsoft.com/office/drawing/2014/main" id="{1B577745-7E20-41B8-A1A5-E6E91BEB05A0}"/>
                  </a:ext>
                </a:extLst>
              </p:cNvPr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2;p15">
                <a:extLst>
                  <a:ext uri="{FF2B5EF4-FFF2-40B4-BE49-F238E27FC236}">
                    <a16:creationId xmlns:a16="http://schemas.microsoft.com/office/drawing/2014/main" id="{1638B7B6-7A7A-4701-AFB6-585D43274AD8}"/>
                  </a:ext>
                </a:extLst>
              </p:cNvPr>
              <p:cNvSpPr/>
              <p:nvPr/>
            </p:nvSpPr>
            <p:spPr>
              <a:xfrm>
                <a:off x="5332066" y="3124748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3;p15">
                <a:extLst>
                  <a:ext uri="{FF2B5EF4-FFF2-40B4-BE49-F238E27FC236}">
                    <a16:creationId xmlns:a16="http://schemas.microsoft.com/office/drawing/2014/main" id="{F37A0A21-9B42-4B9C-964A-261A3526A781}"/>
                  </a:ext>
                </a:extLst>
              </p:cNvPr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4;p15">
                <a:extLst>
                  <a:ext uri="{FF2B5EF4-FFF2-40B4-BE49-F238E27FC236}">
                    <a16:creationId xmlns:a16="http://schemas.microsoft.com/office/drawing/2014/main" id="{E7789235-0787-43FB-985F-B848A107069E}"/>
                  </a:ext>
                </a:extLst>
              </p:cNvPr>
              <p:cNvSpPr/>
              <p:nvPr/>
            </p:nvSpPr>
            <p:spPr>
              <a:xfrm>
                <a:off x="4998949" y="2706387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5;p15">
                <a:extLst>
                  <a:ext uri="{FF2B5EF4-FFF2-40B4-BE49-F238E27FC236}">
                    <a16:creationId xmlns:a16="http://schemas.microsoft.com/office/drawing/2014/main" id="{9CACA6A4-DC4A-4F81-8F38-38001381F692}"/>
                  </a:ext>
                </a:extLst>
              </p:cNvPr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6;p15">
                <a:extLst>
                  <a:ext uri="{FF2B5EF4-FFF2-40B4-BE49-F238E27FC236}">
                    <a16:creationId xmlns:a16="http://schemas.microsoft.com/office/drawing/2014/main" id="{F8C9639A-6DD4-49D2-8362-5F9CD7A87E59}"/>
                  </a:ext>
                </a:extLst>
              </p:cNvPr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4168" extrusionOk="0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7;p15">
                <a:extLst>
                  <a:ext uri="{FF2B5EF4-FFF2-40B4-BE49-F238E27FC236}">
                    <a16:creationId xmlns:a16="http://schemas.microsoft.com/office/drawing/2014/main" id="{460D765C-C23D-41AB-A244-8FF999292024}"/>
                  </a:ext>
                </a:extLst>
              </p:cNvPr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540" extrusionOk="0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57" y="1037"/>
                      <a:pt x="3925" y="1037"/>
                    </a:cubicBezTo>
                    <a:cubicBezTo>
                      <a:pt x="3986" y="1037"/>
                      <a:pt x="4047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8;p15">
                <a:extLst>
                  <a:ext uri="{FF2B5EF4-FFF2-40B4-BE49-F238E27FC236}">
                    <a16:creationId xmlns:a16="http://schemas.microsoft.com/office/drawing/2014/main" id="{20D2397D-98C9-48D0-9365-8E6DB35DCD40}"/>
                  </a:ext>
                </a:extLst>
              </p:cNvPr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550" extrusionOk="0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84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9;p15">
                <a:extLst>
                  <a:ext uri="{FF2B5EF4-FFF2-40B4-BE49-F238E27FC236}">
                    <a16:creationId xmlns:a16="http://schemas.microsoft.com/office/drawing/2014/main" id="{1593C9DE-9DB6-41E6-8014-CF8A7141C93B}"/>
                  </a:ext>
                </a:extLst>
              </p:cNvPr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645" extrusionOk="0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;p15">
                <a:extLst>
                  <a:ext uri="{FF2B5EF4-FFF2-40B4-BE49-F238E27FC236}">
                    <a16:creationId xmlns:a16="http://schemas.microsoft.com/office/drawing/2014/main" id="{27A59D3B-E39E-41E4-B8CE-CC850A0AEEAA}"/>
                  </a:ext>
                </a:extLst>
              </p:cNvPr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858" extrusionOk="0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1;p15">
                <a:extLst>
                  <a:ext uri="{FF2B5EF4-FFF2-40B4-BE49-F238E27FC236}">
                    <a16:creationId xmlns:a16="http://schemas.microsoft.com/office/drawing/2014/main" id="{6EA4E674-2AFB-49A5-B063-06B7E3045EF2}"/>
                  </a:ext>
                </a:extLst>
              </p:cNvPr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2;p15">
                <a:extLst>
                  <a:ext uri="{FF2B5EF4-FFF2-40B4-BE49-F238E27FC236}">
                    <a16:creationId xmlns:a16="http://schemas.microsoft.com/office/drawing/2014/main" id="{A124D6E7-656D-47EB-9DE6-481047DC97BE}"/>
                  </a:ext>
                </a:extLst>
              </p:cNvPr>
              <p:cNvSpPr/>
              <p:nvPr/>
            </p:nvSpPr>
            <p:spPr>
              <a:xfrm>
                <a:off x="4525162" y="323457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3;p15">
                <a:extLst>
                  <a:ext uri="{FF2B5EF4-FFF2-40B4-BE49-F238E27FC236}">
                    <a16:creationId xmlns:a16="http://schemas.microsoft.com/office/drawing/2014/main" id="{D972022B-C6A3-42D3-A596-48E708B3142E}"/>
                  </a:ext>
                </a:extLst>
              </p:cNvPr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4;p15">
                <a:extLst>
                  <a:ext uri="{FF2B5EF4-FFF2-40B4-BE49-F238E27FC236}">
                    <a16:creationId xmlns:a16="http://schemas.microsoft.com/office/drawing/2014/main" id="{0CEDD418-BF27-4887-9562-325F5837B64D}"/>
                  </a:ext>
                </a:extLst>
              </p:cNvPr>
              <p:cNvSpPr/>
              <p:nvPr/>
            </p:nvSpPr>
            <p:spPr>
              <a:xfrm>
                <a:off x="4857276" y="3653628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5;p15">
                <a:extLst>
                  <a:ext uri="{FF2B5EF4-FFF2-40B4-BE49-F238E27FC236}">
                    <a16:creationId xmlns:a16="http://schemas.microsoft.com/office/drawing/2014/main" id="{F5266D1E-0991-40BB-A0B4-07004D7B0BA5}"/>
                  </a:ext>
                </a:extLst>
              </p:cNvPr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18" extrusionOk="0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6;p15">
                <a:extLst>
                  <a:ext uri="{FF2B5EF4-FFF2-40B4-BE49-F238E27FC236}">
                    <a16:creationId xmlns:a16="http://schemas.microsoft.com/office/drawing/2014/main" id="{3E057311-F977-4DD4-9098-DEC1F8FD09FE}"/>
                  </a:ext>
                </a:extLst>
              </p:cNvPr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716" extrusionOk="0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49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7;p15">
                <a:extLst>
                  <a:ext uri="{FF2B5EF4-FFF2-40B4-BE49-F238E27FC236}">
                    <a16:creationId xmlns:a16="http://schemas.microsoft.com/office/drawing/2014/main" id="{BF58ECDD-09F6-43FF-85EB-FBAE63762A79}"/>
                  </a:ext>
                </a:extLst>
              </p:cNvPr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39" extrusionOk="0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8;p15">
                <a:extLst>
                  <a:ext uri="{FF2B5EF4-FFF2-40B4-BE49-F238E27FC236}">
                    <a16:creationId xmlns:a16="http://schemas.microsoft.com/office/drawing/2014/main" id="{A98D2D33-5F2A-4D8E-85BC-8723462657FA}"/>
                  </a:ext>
                </a:extLst>
              </p:cNvPr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11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9;p15">
                <a:extLst>
                  <a:ext uri="{FF2B5EF4-FFF2-40B4-BE49-F238E27FC236}">
                    <a16:creationId xmlns:a16="http://schemas.microsoft.com/office/drawing/2014/main" id="{7C15E498-7A47-4839-AA72-91DAC6456346}"/>
                  </a:ext>
                </a:extLst>
              </p:cNvPr>
              <p:cNvSpPr/>
              <p:nvPr/>
            </p:nvSpPr>
            <p:spPr>
              <a:xfrm>
                <a:off x="4264359" y="4030857"/>
                <a:ext cx="115845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4859" extrusionOk="0">
                    <a:moveTo>
                      <a:pt x="811" y="1"/>
                    </a:moveTo>
                    <a:lnTo>
                      <a:pt x="1" y="656"/>
                    </a:lnTo>
                    <a:lnTo>
                      <a:pt x="3347" y="4858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0;p15">
                <a:extLst>
                  <a:ext uri="{FF2B5EF4-FFF2-40B4-BE49-F238E27FC236}">
                    <a16:creationId xmlns:a16="http://schemas.microsoft.com/office/drawing/2014/main" id="{75C4273B-918D-4565-BCFA-8833900548D0}"/>
                  </a:ext>
                </a:extLst>
              </p:cNvPr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918" extrusionOk="0">
                    <a:moveTo>
                      <a:pt x="168" y="1"/>
                    </a:moveTo>
                    <a:lnTo>
                      <a:pt x="1" y="1013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63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61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1;p15">
                <a:extLst>
                  <a:ext uri="{FF2B5EF4-FFF2-40B4-BE49-F238E27FC236}">
                    <a16:creationId xmlns:a16="http://schemas.microsoft.com/office/drawing/2014/main" id="{051BFA0E-345C-41A9-BA53-20F3A727CB8F}"/>
                  </a:ext>
                </a:extLst>
              </p:cNvPr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3037" extrusionOk="0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2;p15">
                <a:extLst>
                  <a:ext uri="{FF2B5EF4-FFF2-40B4-BE49-F238E27FC236}">
                    <a16:creationId xmlns:a16="http://schemas.microsoft.com/office/drawing/2014/main" id="{E7CEC3D2-8652-4B4A-A9FE-B60370B4DF5F}"/>
                  </a:ext>
                </a:extLst>
              </p:cNvPr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3;p15">
                <a:extLst>
                  <a:ext uri="{FF2B5EF4-FFF2-40B4-BE49-F238E27FC236}">
                    <a16:creationId xmlns:a16="http://schemas.microsoft.com/office/drawing/2014/main" id="{2AC241D6-F276-453F-9F68-0A6C6DB1068B}"/>
                  </a:ext>
                </a:extLst>
              </p:cNvPr>
              <p:cNvSpPr/>
              <p:nvPr/>
            </p:nvSpPr>
            <p:spPr>
              <a:xfrm>
                <a:off x="3373186" y="4190449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4;p15">
                <a:extLst>
                  <a:ext uri="{FF2B5EF4-FFF2-40B4-BE49-F238E27FC236}">
                    <a16:creationId xmlns:a16="http://schemas.microsoft.com/office/drawing/2014/main" id="{DA282EB7-E134-45BB-BB9B-28067A527195}"/>
                  </a:ext>
                </a:extLst>
              </p:cNvPr>
              <p:cNvSpPr/>
              <p:nvPr/>
            </p:nvSpPr>
            <p:spPr>
              <a:xfrm>
                <a:off x="2954797" y="4523567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34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5;p15">
                <a:extLst>
                  <a:ext uri="{FF2B5EF4-FFF2-40B4-BE49-F238E27FC236}">
                    <a16:creationId xmlns:a16="http://schemas.microsoft.com/office/drawing/2014/main" id="{89569378-E0F9-4E0B-8A43-C92F88F1F55C}"/>
                  </a:ext>
                </a:extLst>
              </p:cNvPr>
              <p:cNvSpPr/>
              <p:nvPr/>
            </p:nvSpPr>
            <p:spPr>
              <a:xfrm>
                <a:off x="2954491" y="4523567"/>
                <a:ext cx="135046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56" extrusionOk="0">
                    <a:moveTo>
                      <a:pt x="4203" y="0"/>
                    </a:moveTo>
                    <a:lnTo>
                      <a:pt x="0" y="3346"/>
                    </a:lnTo>
                    <a:lnTo>
                      <a:pt x="643" y="4156"/>
                    </a:lnTo>
                    <a:lnTo>
                      <a:pt x="4846" y="810"/>
                    </a:lnTo>
                    <a:lnTo>
                      <a:pt x="4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6;p15">
                <a:extLst>
                  <a:ext uri="{FF2B5EF4-FFF2-40B4-BE49-F238E27FC236}">
                    <a16:creationId xmlns:a16="http://schemas.microsoft.com/office/drawing/2014/main" id="{184A2027-41CD-4221-A579-AB58C5836966}"/>
                  </a:ext>
                </a:extLst>
              </p:cNvPr>
              <p:cNvSpPr/>
              <p:nvPr/>
            </p:nvSpPr>
            <p:spPr>
              <a:xfrm>
                <a:off x="3163824" y="4357008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89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7;p15">
                <a:extLst>
                  <a:ext uri="{FF2B5EF4-FFF2-40B4-BE49-F238E27FC236}">
                    <a16:creationId xmlns:a16="http://schemas.microsoft.com/office/drawing/2014/main" id="{2F6D6395-300F-413A-8D10-2E0C79D47D4E}"/>
                  </a:ext>
                </a:extLst>
              </p:cNvPr>
              <p:cNvSpPr/>
              <p:nvPr/>
            </p:nvSpPr>
            <p:spPr>
              <a:xfrm>
                <a:off x="3372851" y="4190784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8;p15">
                <a:extLst>
                  <a:ext uri="{FF2B5EF4-FFF2-40B4-BE49-F238E27FC236}">
                    <a16:creationId xmlns:a16="http://schemas.microsoft.com/office/drawing/2014/main" id="{87D45880-F923-4423-A0B2-DD95CE976F41}"/>
                  </a:ext>
                </a:extLst>
              </p:cNvPr>
              <p:cNvSpPr/>
              <p:nvPr/>
            </p:nvSpPr>
            <p:spPr>
              <a:xfrm>
                <a:off x="2346303" y="4999026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9;p15">
                <a:extLst>
                  <a:ext uri="{FF2B5EF4-FFF2-40B4-BE49-F238E27FC236}">
                    <a16:creationId xmlns:a16="http://schemas.microsoft.com/office/drawing/2014/main" id="{D4766659-B443-48F7-86F2-CE24DE8B64C1}"/>
                  </a:ext>
                </a:extLst>
              </p:cNvPr>
              <p:cNvSpPr/>
              <p:nvPr/>
            </p:nvSpPr>
            <p:spPr>
              <a:xfrm>
                <a:off x="2555664" y="4832468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5"/>
                    </a:lnTo>
                    <a:lnTo>
                      <a:pt x="2739" y="2489"/>
                    </a:lnTo>
                    <a:lnTo>
                      <a:pt x="4847" y="822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0;p15">
                <a:extLst>
                  <a:ext uri="{FF2B5EF4-FFF2-40B4-BE49-F238E27FC236}">
                    <a16:creationId xmlns:a16="http://schemas.microsoft.com/office/drawing/2014/main" id="{58CBD82A-FAF5-4989-8639-53ACAC0D396C}"/>
                  </a:ext>
                </a:extLst>
              </p:cNvPr>
              <p:cNvSpPr/>
              <p:nvPr/>
            </p:nvSpPr>
            <p:spPr>
              <a:xfrm>
                <a:off x="2764691" y="4666243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6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1;p15">
                <a:extLst>
                  <a:ext uri="{FF2B5EF4-FFF2-40B4-BE49-F238E27FC236}">
                    <a16:creationId xmlns:a16="http://schemas.microsoft.com/office/drawing/2014/main" id="{7918980A-8F22-4197-B551-6F2A0C5651D1}"/>
                  </a:ext>
                </a:extLst>
              </p:cNvPr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2;p15">
                <a:extLst>
                  <a:ext uri="{FF2B5EF4-FFF2-40B4-BE49-F238E27FC236}">
                    <a16:creationId xmlns:a16="http://schemas.microsoft.com/office/drawing/2014/main" id="{17DFFEE5-6D73-427E-846A-BC79E85D411F}"/>
                  </a:ext>
                </a:extLst>
              </p:cNvPr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3037" extrusionOk="0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3;p15">
                <a:extLst>
                  <a:ext uri="{FF2B5EF4-FFF2-40B4-BE49-F238E27FC236}">
                    <a16:creationId xmlns:a16="http://schemas.microsoft.com/office/drawing/2014/main" id="{DE2C418A-0B1D-447D-A928-7802964AC868}"/>
                  </a:ext>
                </a:extLst>
              </p:cNvPr>
              <p:cNvSpPr/>
              <p:nvPr/>
            </p:nvSpPr>
            <p:spPr>
              <a:xfrm>
                <a:off x="4264024" y="4031192"/>
                <a:ext cx="115845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4847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3347" y="4846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4;p15">
                <a:extLst>
                  <a:ext uri="{FF2B5EF4-FFF2-40B4-BE49-F238E27FC236}">
                    <a16:creationId xmlns:a16="http://schemas.microsoft.com/office/drawing/2014/main" id="{7859BA64-8280-4A92-80F4-A7029A280E7F}"/>
                  </a:ext>
                </a:extLst>
              </p:cNvPr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11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5;p15">
                <a:extLst>
                  <a:ext uri="{FF2B5EF4-FFF2-40B4-BE49-F238E27FC236}">
                    <a16:creationId xmlns:a16="http://schemas.microsoft.com/office/drawing/2014/main" id="{4AACB797-6726-412A-86F4-7C95382C1108}"/>
                  </a:ext>
                </a:extLst>
              </p:cNvPr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39" extrusionOk="0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6;p15">
                <a:extLst>
                  <a:ext uri="{FF2B5EF4-FFF2-40B4-BE49-F238E27FC236}">
                    <a16:creationId xmlns:a16="http://schemas.microsoft.com/office/drawing/2014/main" id="{03EC9994-FE9A-4251-96FF-962F9CCCFC53}"/>
                  </a:ext>
                </a:extLst>
              </p:cNvPr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716" extrusionOk="0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37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7;p15">
                <a:extLst>
                  <a:ext uri="{FF2B5EF4-FFF2-40B4-BE49-F238E27FC236}">
                    <a16:creationId xmlns:a16="http://schemas.microsoft.com/office/drawing/2014/main" id="{B2EB6BD1-D302-4201-BE06-02813DF00E24}"/>
                  </a:ext>
                </a:extLst>
              </p:cNvPr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18" extrusionOk="0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8;p15">
                <a:extLst>
                  <a:ext uri="{FF2B5EF4-FFF2-40B4-BE49-F238E27FC236}">
                    <a16:creationId xmlns:a16="http://schemas.microsoft.com/office/drawing/2014/main" id="{D5DA6F28-5101-409B-B17C-CE8EA7277C66}"/>
                  </a:ext>
                </a:extLst>
              </p:cNvPr>
              <p:cNvSpPr/>
              <p:nvPr/>
            </p:nvSpPr>
            <p:spPr>
              <a:xfrm>
                <a:off x="4857276" y="3653293"/>
                <a:ext cx="115483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4859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34" y="4858"/>
                    </a:lnTo>
                    <a:lnTo>
                      <a:pt x="4144" y="4215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9;p15">
                <a:extLst>
                  <a:ext uri="{FF2B5EF4-FFF2-40B4-BE49-F238E27FC236}">
                    <a16:creationId xmlns:a16="http://schemas.microsoft.com/office/drawing/2014/main" id="{B24EE951-095E-4AF0-B58E-06BECA2EE9B5}"/>
                  </a:ext>
                </a:extLst>
              </p:cNvPr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0;p15">
                <a:extLst>
                  <a:ext uri="{FF2B5EF4-FFF2-40B4-BE49-F238E27FC236}">
                    <a16:creationId xmlns:a16="http://schemas.microsoft.com/office/drawing/2014/main" id="{E611C1A8-1CEF-4661-B6AC-A524C31FEB08}"/>
                  </a:ext>
                </a:extLst>
              </p:cNvPr>
              <p:cNvSpPr/>
              <p:nvPr/>
            </p:nvSpPr>
            <p:spPr>
              <a:xfrm>
                <a:off x="4524828" y="323457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1;p15">
                <a:extLst>
                  <a:ext uri="{FF2B5EF4-FFF2-40B4-BE49-F238E27FC236}">
                    <a16:creationId xmlns:a16="http://schemas.microsoft.com/office/drawing/2014/main" id="{776B4496-5DAE-4D4F-8E56-65FD615372F8}"/>
                  </a:ext>
                </a:extLst>
              </p:cNvPr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2;p15">
                <a:extLst>
                  <a:ext uri="{FF2B5EF4-FFF2-40B4-BE49-F238E27FC236}">
                    <a16:creationId xmlns:a16="http://schemas.microsoft.com/office/drawing/2014/main" id="{35DD3C41-9A94-4448-842F-C953019E07E0}"/>
                  </a:ext>
                </a:extLst>
              </p:cNvPr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858" extrusionOk="0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3;p15">
                <a:extLst>
                  <a:ext uri="{FF2B5EF4-FFF2-40B4-BE49-F238E27FC236}">
                    <a16:creationId xmlns:a16="http://schemas.microsoft.com/office/drawing/2014/main" id="{A8DB02DA-2C8D-4DA7-BAB5-65DC99DA6885}"/>
                  </a:ext>
                </a:extLst>
              </p:cNvPr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645" extrusionOk="0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4;p15">
                <a:extLst>
                  <a:ext uri="{FF2B5EF4-FFF2-40B4-BE49-F238E27FC236}">
                    <a16:creationId xmlns:a16="http://schemas.microsoft.com/office/drawing/2014/main" id="{66E18AA9-A7BE-4872-AE95-3334092D1F7C}"/>
                  </a:ext>
                </a:extLst>
              </p:cNvPr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540" extrusionOk="0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66" y="1037"/>
                      <a:pt x="3929" y="1037"/>
                    </a:cubicBezTo>
                    <a:cubicBezTo>
                      <a:pt x="3989" y="1037"/>
                      <a:pt x="4049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5;p15">
                <a:extLst>
                  <a:ext uri="{FF2B5EF4-FFF2-40B4-BE49-F238E27FC236}">
                    <a16:creationId xmlns:a16="http://schemas.microsoft.com/office/drawing/2014/main" id="{2178BD82-076B-4724-8863-6F47C338FDE5}"/>
                  </a:ext>
                </a:extLst>
              </p:cNvPr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550" extrusionOk="0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72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16;p15">
                <a:extLst>
                  <a:ext uri="{FF2B5EF4-FFF2-40B4-BE49-F238E27FC236}">
                    <a16:creationId xmlns:a16="http://schemas.microsoft.com/office/drawing/2014/main" id="{6B79CDC2-7B86-4582-A9C7-C713A11640F1}"/>
                  </a:ext>
                </a:extLst>
              </p:cNvPr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4168" extrusionOk="0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17;p15">
                <a:extLst>
                  <a:ext uri="{FF2B5EF4-FFF2-40B4-BE49-F238E27FC236}">
                    <a16:creationId xmlns:a16="http://schemas.microsoft.com/office/drawing/2014/main" id="{5AA09C93-DF3D-45D2-A7B4-072E76B2F625}"/>
                  </a:ext>
                </a:extLst>
              </p:cNvPr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18;p15">
                <a:extLst>
                  <a:ext uri="{FF2B5EF4-FFF2-40B4-BE49-F238E27FC236}">
                    <a16:creationId xmlns:a16="http://schemas.microsoft.com/office/drawing/2014/main" id="{442E0D24-74E4-48D3-BDB1-2886CC98ED2F}"/>
                  </a:ext>
                </a:extLst>
              </p:cNvPr>
              <p:cNvSpPr/>
              <p:nvPr/>
            </p:nvSpPr>
            <p:spPr>
              <a:xfrm>
                <a:off x="4998615" y="2706721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19;p15">
                <a:extLst>
                  <a:ext uri="{FF2B5EF4-FFF2-40B4-BE49-F238E27FC236}">
                    <a16:creationId xmlns:a16="http://schemas.microsoft.com/office/drawing/2014/main" id="{EB9B4FC8-9EFF-47B4-9790-DEC511A0A86A}"/>
                  </a:ext>
                </a:extLst>
              </p:cNvPr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20;p15">
                <a:extLst>
                  <a:ext uri="{FF2B5EF4-FFF2-40B4-BE49-F238E27FC236}">
                    <a16:creationId xmlns:a16="http://schemas.microsoft.com/office/drawing/2014/main" id="{791C92F4-3801-4F79-A464-FC4EEC364210}"/>
                  </a:ext>
                </a:extLst>
              </p:cNvPr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21;p15">
                <a:extLst>
                  <a:ext uri="{FF2B5EF4-FFF2-40B4-BE49-F238E27FC236}">
                    <a16:creationId xmlns:a16="http://schemas.microsoft.com/office/drawing/2014/main" id="{DC9A9232-4F40-4B94-BE60-B017CF433593}"/>
                  </a:ext>
                </a:extLst>
              </p:cNvPr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22;p15">
                <a:extLst>
                  <a:ext uri="{FF2B5EF4-FFF2-40B4-BE49-F238E27FC236}">
                    <a16:creationId xmlns:a16="http://schemas.microsoft.com/office/drawing/2014/main" id="{3ADD1D56-5526-4404-8CC4-3218429F94A3}"/>
                  </a:ext>
                </a:extLst>
              </p:cNvPr>
              <p:cNvSpPr/>
              <p:nvPr/>
            </p:nvSpPr>
            <p:spPr>
              <a:xfrm>
                <a:off x="5331398" y="3124748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23;p15">
                <a:extLst>
                  <a:ext uri="{FF2B5EF4-FFF2-40B4-BE49-F238E27FC236}">
                    <a16:creationId xmlns:a16="http://schemas.microsoft.com/office/drawing/2014/main" id="{92F059FD-DCD0-4380-9017-0F391376AA45}"/>
                  </a:ext>
                </a:extLst>
              </p:cNvPr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680" extrusionOk="0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24;p15">
                <a:extLst>
                  <a:ext uri="{FF2B5EF4-FFF2-40B4-BE49-F238E27FC236}">
                    <a16:creationId xmlns:a16="http://schemas.microsoft.com/office/drawing/2014/main" id="{2E3D6BB9-BBC7-42D8-8CA7-6CCF7B4CA024}"/>
                  </a:ext>
                </a:extLst>
              </p:cNvPr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5252" extrusionOk="0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25;p15">
                <a:extLst>
                  <a:ext uri="{FF2B5EF4-FFF2-40B4-BE49-F238E27FC236}">
                    <a16:creationId xmlns:a16="http://schemas.microsoft.com/office/drawing/2014/main" id="{9722C53C-A819-403A-9BF9-9511B28187F9}"/>
                  </a:ext>
                </a:extLst>
              </p:cNvPr>
              <p:cNvSpPr/>
              <p:nvPr/>
            </p:nvSpPr>
            <p:spPr>
              <a:xfrm>
                <a:off x="6180436" y="3034181"/>
                <a:ext cx="73682" cy="15001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383" extrusionOk="0">
                    <a:moveTo>
                      <a:pt x="882" y="0"/>
                    </a:moveTo>
                    <a:lnTo>
                      <a:pt x="0" y="536"/>
                    </a:lnTo>
                    <a:lnTo>
                      <a:pt x="322" y="1096"/>
                    </a:lnTo>
                    <a:cubicBezTo>
                      <a:pt x="429" y="1274"/>
                      <a:pt x="501" y="1489"/>
                      <a:pt x="596" y="1679"/>
                    </a:cubicBezTo>
                    <a:lnTo>
                      <a:pt x="858" y="2263"/>
                    </a:lnTo>
                    <a:cubicBezTo>
                      <a:pt x="929" y="2465"/>
                      <a:pt x="989" y="2667"/>
                      <a:pt x="1060" y="2870"/>
                    </a:cubicBezTo>
                    <a:cubicBezTo>
                      <a:pt x="1132" y="3072"/>
                      <a:pt x="1203" y="3275"/>
                      <a:pt x="1263" y="3489"/>
                    </a:cubicBezTo>
                    <a:lnTo>
                      <a:pt x="1405" y="4108"/>
                    </a:lnTo>
                    <a:cubicBezTo>
                      <a:pt x="1513" y="4525"/>
                      <a:pt x="1560" y="4953"/>
                      <a:pt x="1608" y="5382"/>
                    </a:cubicBezTo>
                    <a:lnTo>
                      <a:pt x="2644" y="5275"/>
                    </a:lnTo>
                    <a:cubicBezTo>
                      <a:pt x="2584" y="4811"/>
                      <a:pt x="2537" y="4346"/>
                      <a:pt x="2417" y="3894"/>
                    </a:cubicBezTo>
                    <a:lnTo>
                      <a:pt x="2263" y="3215"/>
                    </a:lnTo>
                    <a:cubicBezTo>
                      <a:pt x="2203" y="2989"/>
                      <a:pt x="2120" y="2763"/>
                      <a:pt x="2048" y="2548"/>
                    </a:cubicBezTo>
                    <a:cubicBezTo>
                      <a:pt x="1977" y="2322"/>
                      <a:pt x="1905" y="2096"/>
                      <a:pt x="1822" y="1882"/>
                    </a:cubicBezTo>
                    <a:lnTo>
                      <a:pt x="1536" y="1239"/>
                    </a:lnTo>
                    <a:cubicBezTo>
                      <a:pt x="1429" y="1036"/>
                      <a:pt x="1358" y="810"/>
                      <a:pt x="1239" y="608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26;p15">
                <a:extLst>
                  <a:ext uri="{FF2B5EF4-FFF2-40B4-BE49-F238E27FC236}">
                    <a16:creationId xmlns:a16="http://schemas.microsoft.com/office/drawing/2014/main" id="{6AA4702E-B6F8-4CC5-B1A4-2182EA026B85}"/>
                  </a:ext>
                </a:extLst>
              </p:cNvPr>
              <p:cNvSpPr/>
              <p:nvPr/>
            </p:nvSpPr>
            <p:spPr>
              <a:xfrm>
                <a:off x="6017863" y="2821169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6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7;p15">
                <a:extLst>
                  <a:ext uri="{FF2B5EF4-FFF2-40B4-BE49-F238E27FC236}">
                    <a16:creationId xmlns:a16="http://schemas.microsoft.com/office/drawing/2014/main" id="{6D91F414-DE77-4B56-890A-27F293A74380}"/>
                  </a:ext>
                </a:extLst>
              </p:cNvPr>
              <p:cNvSpPr/>
              <p:nvPr/>
            </p:nvSpPr>
            <p:spPr>
              <a:xfrm>
                <a:off x="5685415" y="2403115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8;p15">
                <a:extLst>
                  <a:ext uri="{FF2B5EF4-FFF2-40B4-BE49-F238E27FC236}">
                    <a16:creationId xmlns:a16="http://schemas.microsoft.com/office/drawing/2014/main" id="{2F6CDDAD-4B0D-4E04-8EE1-0FC85550EFA2}"/>
                  </a:ext>
                </a:extLst>
              </p:cNvPr>
              <p:cNvSpPr/>
              <p:nvPr/>
            </p:nvSpPr>
            <p:spPr>
              <a:xfrm>
                <a:off x="5352298" y="1984419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29;p15">
                <a:extLst>
                  <a:ext uri="{FF2B5EF4-FFF2-40B4-BE49-F238E27FC236}">
                    <a16:creationId xmlns:a16="http://schemas.microsoft.com/office/drawing/2014/main" id="{8FD41C64-8B05-4605-9846-F2203B565E33}"/>
                  </a:ext>
                </a:extLst>
              </p:cNvPr>
              <p:cNvSpPr/>
              <p:nvPr/>
            </p:nvSpPr>
            <p:spPr>
              <a:xfrm>
                <a:off x="6013544" y="353915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0;p15">
                <a:extLst>
                  <a:ext uri="{FF2B5EF4-FFF2-40B4-BE49-F238E27FC236}">
                    <a16:creationId xmlns:a16="http://schemas.microsoft.com/office/drawing/2014/main" id="{817BD3E2-1D81-4A1B-B4DE-9074B4E8DC52}"/>
                  </a:ext>
                </a:extLst>
              </p:cNvPr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1;p15">
                <a:extLst>
                  <a:ext uri="{FF2B5EF4-FFF2-40B4-BE49-F238E27FC236}">
                    <a16:creationId xmlns:a16="http://schemas.microsoft.com/office/drawing/2014/main" id="{1B394144-2FFC-4A66-A66E-692491B72949}"/>
                  </a:ext>
                </a:extLst>
              </p:cNvPr>
              <p:cNvSpPr/>
              <p:nvPr/>
            </p:nvSpPr>
            <p:spPr>
              <a:xfrm>
                <a:off x="6025833" y="3565709"/>
                <a:ext cx="1003" cy="1672"/>
              </a:xfrm>
              <a:custGeom>
                <a:avLst/>
                <a:gdLst/>
                <a:ahLst/>
                <a:cxnLst/>
                <a:rect l="l" t="t" r="r" b="b"/>
                <a:pathLst>
                  <a:path w="36" h="60" extrusionOk="0">
                    <a:moveTo>
                      <a:pt x="36" y="6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;p15">
                <a:extLst>
                  <a:ext uri="{FF2B5EF4-FFF2-40B4-BE49-F238E27FC236}">
                    <a16:creationId xmlns:a16="http://schemas.microsoft.com/office/drawing/2014/main" id="{054F7D92-7D4C-488D-A202-754C748D171A}"/>
                  </a:ext>
                </a:extLst>
              </p:cNvPr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3180" extrusionOk="0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3;p15">
                <a:extLst>
                  <a:ext uri="{FF2B5EF4-FFF2-40B4-BE49-F238E27FC236}">
                    <a16:creationId xmlns:a16="http://schemas.microsoft.com/office/drawing/2014/main" id="{F6957170-F606-49AA-8ED7-230890A6A24D}"/>
                  </a:ext>
                </a:extLst>
              </p:cNvPr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59" extrusionOk="0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4;p15">
                <a:extLst>
                  <a:ext uri="{FF2B5EF4-FFF2-40B4-BE49-F238E27FC236}">
                    <a16:creationId xmlns:a16="http://schemas.microsoft.com/office/drawing/2014/main" id="{E6E0CB50-0859-4F6F-B9A5-EA68A3D4DE0F}"/>
                  </a:ext>
                </a:extLst>
              </p:cNvPr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5;p15">
                <a:extLst>
                  <a:ext uri="{FF2B5EF4-FFF2-40B4-BE49-F238E27FC236}">
                    <a16:creationId xmlns:a16="http://schemas.microsoft.com/office/drawing/2014/main" id="{9F821789-258F-4D20-BF93-9E188220BB0C}"/>
                  </a:ext>
                </a:extLst>
              </p:cNvPr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6;p15">
                <a:extLst>
                  <a:ext uri="{FF2B5EF4-FFF2-40B4-BE49-F238E27FC236}">
                    <a16:creationId xmlns:a16="http://schemas.microsoft.com/office/drawing/2014/main" id="{4A56D19D-F227-4D12-A80B-AAD5878CF23B}"/>
                  </a:ext>
                </a:extLst>
              </p:cNvPr>
              <p:cNvSpPr/>
              <p:nvPr/>
            </p:nvSpPr>
            <p:spPr>
              <a:xfrm>
                <a:off x="5567288" y="3391180"/>
                <a:ext cx="1700" cy="1366"/>
              </a:xfrm>
              <a:custGeom>
                <a:avLst/>
                <a:gdLst/>
                <a:ahLst/>
                <a:cxnLst/>
                <a:rect l="l" t="t" r="r" b="b"/>
                <a:pathLst>
                  <a:path w="61" h="49" extrusionOk="0">
                    <a:moveTo>
                      <a:pt x="60" y="1"/>
                    </a:moveTo>
                    <a:lnTo>
                      <a:pt x="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7;p15">
                <a:extLst>
                  <a:ext uri="{FF2B5EF4-FFF2-40B4-BE49-F238E27FC236}">
                    <a16:creationId xmlns:a16="http://schemas.microsoft.com/office/drawing/2014/main" id="{AC9ACBE1-98F5-4675-9017-59B8363FDD00}"/>
                  </a:ext>
                </a:extLst>
              </p:cNvPr>
              <p:cNvSpPr/>
              <p:nvPr/>
            </p:nvSpPr>
            <p:spPr>
              <a:xfrm>
                <a:off x="6713608" y="1785006"/>
                <a:ext cx="135408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4156" extrusionOk="0">
                    <a:moveTo>
                      <a:pt x="4204" y="1"/>
                    </a:moveTo>
                    <a:lnTo>
                      <a:pt x="2108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4859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8;p15">
                <a:extLst>
                  <a:ext uri="{FF2B5EF4-FFF2-40B4-BE49-F238E27FC236}">
                    <a16:creationId xmlns:a16="http://schemas.microsoft.com/office/drawing/2014/main" id="{953B6CAC-B959-4530-BECB-5E6C0B952BB7}"/>
                  </a:ext>
                </a:extLst>
              </p:cNvPr>
              <p:cNvSpPr/>
              <p:nvPr/>
            </p:nvSpPr>
            <p:spPr>
              <a:xfrm>
                <a:off x="6238510" y="1983751"/>
                <a:ext cx="148673" cy="77667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2787" extrusionOk="0">
                    <a:moveTo>
                      <a:pt x="595" y="0"/>
                    </a:moveTo>
                    <a:lnTo>
                      <a:pt x="0" y="846"/>
                    </a:lnTo>
                    <a:cubicBezTo>
                      <a:pt x="191" y="989"/>
                      <a:pt x="393" y="1096"/>
                      <a:pt x="595" y="1227"/>
                    </a:cubicBezTo>
                    <a:cubicBezTo>
                      <a:pt x="798" y="1334"/>
                      <a:pt x="988" y="1477"/>
                      <a:pt x="1203" y="1572"/>
                    </a:cubicBezTo>
                    <a:cubicBezTo>
                      <a:pt x="1631" y="1774"/>
                      <a:pt x="2048" y="1989"/>
                      <a:pt x="2488" y="2143"/>
                    </a:cubicBezTo>
                    <a:cubicBezTo>
                      <a:pt x="3370" y="2489"/>
                      <a:pt x="4298" y="2667"/>
                      <a:pt x="5227" y="2786"/>
                    </a:cubicBezTo>
                    <a:lnTo>
                      <a:pt x="5334" y="1762"/>
                    </a:lnTo>
                    <a:cubicBezTo>
                      <a:pt x="4489" y="1643"/>
                      <a:pt x="3643" y="1489"/>
                      <a:pt x="2858" y="1167"/>
                    </a:cubicBezTo>
                    <a:cubicBezTo>
                      <a:pt x="2441" y="1036"/>
                      <a:pt x="2072" y="834"/>
                      <a:pt x="1679" y="655"/>
                    </a:cubicBezTo>
                    <a:cubicBezTo>
                      <a:pt x="1488" y="572"/>
                      <a:pt x="1310" y="441"/>
                      <a:pt x="1131" y="334"/>
                    </a:cubicBezTo>
                    <a:cubicBezTo>
                      <a:pt x="953" y="215"/>
                      <a:pt x="762" y="119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9;p15">
                <a:extLst>
                  <a:ext uri="{FF2B5EF4-FFF2-40B4-BE49-F238E27FC236}">
                    <a16:creationId xmlns:a16="http://schemas.microsoft.com/office/drawing/2014/main" id="{22CABE20-74DC-41BF-BC87-BA9780042196}"/>
                  </a:ext>
                </a:extLst>
              </p:cNvPr>
              <p:cNvSpPr/>
              <p:nvPr/>
            </p:nvSpPr>
            <p:spPr>
              <a:xfrm>
                <a:off x="5893439" y="1576982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1667" y="2751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77" y="2108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40;p15">
                <a:extLst>
                  <a:ext uri="{FF2B5EF4-FFF2-40B4-BE49-F238E27FC236}">
                    <a16:creationId xmlns:a16="http://schemas.microsoft.com/office/drawing/2014/main" id="{11501B16-4699-4772-BFED-235C59C5AE68}"/>
                  </a:ext>
                </a:extLst>
              </p:cNvPr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097" extrusionOk="0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41;p15">
                <a:extLst>
                  <a:ext uri="{FF2B5EF4-FFF2-40B4-BE49-F238E27FC236}">
                    <a16:creationId xmlns:a16="http://schemas.microsoft.com/office/drawing/2014/main" id="{F058B0E6-BC22-4226-8A90-3EA324543A61}"/>
                  </a:ext>
                </a:extLst>
              </p:cNvPr>
              <p:cNvSpPr/>
              <p:nvPr/>
            </p:nvSpPr>
            <p:spPr>
              <a:xfrm>
                <a:off x="5435256" y="1389189"/>
                <a:ext cx="150652" cy="63733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2287" extrusionOk="0">
                    <a:moveTo>
                      <a:pt x="5382" y="0"/>
                    </a:moveTo>
                    <a:cubicBezTo>
                      <a:pt x="5144" y="12"/>
                      <a:pt x="4917" y="0"/>
                      <a:pt x="4679" y="24"/>
                    </a:cubicBezTo>
                    <a:lnTo>
                      <a:pt x="3989" y="108"/>
                    </a:lnTo>
                    <a:cubicBezTo>
                      <a:pt x="3524" y="155"/>
                      <a:pt x="3072" y="286"/>
                      <a:pt x="2608" y="381"/>
                    </a:cubicBezTo>
                    <a:cubicBezTo>
                      <a:pt x="2381" y="429"/>
                      <a:pt x="2167" y="500"/>
                      <a:pt x="1941" y="572"/>
                    </a:cubicBezTo>
                    <a:lnTo>
                      <a:pt x="1274" y="798"/>
                    </a:lnTo>
                    <a:cubicBezTo>
                      <a:pt x="845" y="965"/>
                      <a:pt x="417" y="1167"/>
                      <a:pt x="0" y="1358"/>
                    </a:cubicBezTo>
                    <a:lnTo>
                      <a:pt x="464" y="2286"/>
                    </a:lnTo>
                    <a:cubicBezTo>
                      <a:pt x="857" y="2108"/>
                      <a:pt x="1250" y="1929"/>
                      <a:pt x="1643" y="1763"/>
                    </a:cubicBezTo>
                    <a:lnTo>
                      <a:pt x="2250" y="1560"/>
                    </a:lnTo>
                    <a:cubicBezTo>
                      <a:pt x="2453" y="1501"/>
                      <a:pt x="2655" y="1429"/>
                      <a:pt x="2869" y="1382"/>
                    </a:cubicBezTo>
                    <a:cubicBezTo>
                      <a:pt x="3286" y="1298"/>
                      <a:pt x="3703" y="1179"/>
                      <a:pt x="4132" y="1143"/>
                    </a:cubicBezTo>
                    <a:lnTo>
                      <a:pt x="4763" y="1060"/>
                    </a:lnTo>
                    <a:cubicBezTo>
                      <a:pt x="4977" y="1036"/>
                      <a:pt x="5191" y="1036"/>
                      <a:pt x="5405" y="1036"/>
                    </a:cubicBezTo>
                    <a:lnTo>
                      <a:pt x="5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42;p15">
                <a:extLst>
                  <a:ext uri="{FF2B5EF4-FFF2-40B4-BE49-F238E27FC236}">
                    <a16:creationId xmlns:a16="http://schemas.microsoft.com/office/drawing/2014/main" id="{9EB9F732-3B28-428F-B378-DC8DB29AFD2D}"/>
                  </a:ext>
                </a:extLst>
              </p:cNvPr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609" extrusionOk="0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43;p15">
                <a:extLst>
                  <a:ext uri="{FF2B5EF4-FFF2-40B4-BE49-F238E27FC236}">
                    <a16:creationId xmlns:a16="http://schemas.microsoft.com/office/drawing/2014/main" id="{5442175F-9617-4E12-BAD9-9B7B3621F7E2}"/>
                  </a:ext>
                </a:extLst>
              </p:cNvPr>
              <p:cNvSpPr/>
              <p:nvPr/>
            </p:nvSpPr>
            <p:spPr>
              <a:xfrm>
                <a:off x="6059997" y="1786009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44;p15">
                <a:extLst>
                  <a:ext uri="{FF2B5EF4-FFF2-40B4-BE49-F238E27FC236}">
                    <a16:creationId xmlns:a16="http://schemas.microsoft.com/office/drawing/2014/main" id="{16201002-A8FA-4754-A0DE-7E01081719CC}"/>
                  </a:ext>
                </a:extLst>
              </p:cNvPr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561" extrusionOk="0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45;p15">
                <a:extLst>
                  <a:ext uri="{FF2B5EF4-FFF2-40B4-BE49-F238E27FC236}">
                    <a16:creationId xmlns:a16="http://schemas.microsoft.com/office/drawing/2014/main" id="{C138E432-AFB4-4703-B148-24D61DA6CA41}"/>
                  </a:ext>
                </a:extLst>
              </p:cNvPr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46;p15">
                <a:extLst>
                  <a:ext uri="{FF2B5EF4-FFF2-40B4-BE49-F238E27FC236}">
                    <a16:creationId xmlns:a16="http://schemas.microsoft.com/office/drawing/2014/main" id="{8C5509EF-1B2E-4EC3-BAE8-6C6611416529}"/>
                  </a:ext>
                </a:extLst>
              </p:cNvPr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7;p15">
                <a:extLst>
                  <a:ext uri="{FF2B5EF4-FFF2-40B4-BE49-F238E27FC236}">
                    <a16:creationId xmlns:a16="http://schemas.microsoft.com/office/drawing/2014/main" id="{63CCEA61-8049-4C5A-A226-0C87C9F7FCE4}"/>
                  </a:ext>
                </a:extLst>
              </p:cNvPr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8;p15">
                <a:extLst>
                  <a:ext uri="{FF2B5EF4-FFF2-40B4-BE49-F238E27FC236}">
                    <a16:creationId xmlns:a16="http://schemas.microsoft.com/office/drawing/2014/main" id="{B01957A5-9AE7-4030-B98D-5087DF462852}"/>
                  </a:ext>
                </a:extLst>
              </p:cNvPr>
              <p:cNvSpPr/>
              <p:nvPr/>
            </p:nvSpPr>
            <p:spPr>
              <a:xfrm>
                <a:off x="3222233" y="4403796"/>
                <a:ext cx="697" cy="697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0" y="0"/>
                    </a:moveTo>
                    <a:lnTo>
                      <a:pt x="24" y="24"/>
                    </a:lnTo>
                    <a:lnTo>
                      <a:pt x="2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9;p15">
                <a:extLst>
                  <a:ext uri="{FF2B5EF4-FFF2-40B4-BE49-F238E27FC236}">
                    <a16:creationId xmlns:a16="http://schemas.microsoft.com/office/drawing/2014/main" id="{B3273836-A89E-4474-9FEB-51A3B9D18BC9}"/>
                  </a:ext>
                </a:extLst>
              </p:cNvPr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0;p15">
                <a:extLst>
                  <a:ext uri="{FF2B5EF4-FFF2-40B4-BE49-F238E27FC236}">
                    <a16:creationId xmlns:a16="http://schemas.microsoft.com/office/drawing/2014/main" id="{4CE78302-24C5-4806-831E-3E2C6D91835B}"/>
                  </a:ext>
                </a:extLst>
              </p:cNvPr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fill="none" extrusionOk="0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;p15">
                <a:extLst>
                  <a:ext uri="{FF2B5EF4-FFF2-40B4-BE49-F238E27FC236}">
                    <a16:creationId xmlns:a16="http://schemas.microsoft.com/office/drawing/2014/main" id="{1D003D8C-8B70-437F-A640-084D4C73FD0F}"/>
                  </a:ext>
                </a:extLst>
              </p:cNvPr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;p15">
                <a:extLst>
                  <a:ext uri="{FF2B5EF4-FFF2-40B4-BE49-F238E27FC236}">
                    <a16:creationId xmlns:a16="http://schemas.microsoft.com/office/drawing/2014/main" id="{C9071124-5B89-43A1-9DB9-1D802CC6E86A}"/>
                  </a:ext>
                </a:extLst>
              </p:cNvPr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fill="none" extrusionOk="0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3;p15">
                <a:extLst>
                  <a:ext uri="{FF2B5EF4-FFF2-40B4-BE49-F238E27FC236}">
                    <a16:creationId xmlns:a16="http://schemas.microsoft.com/office/drawing/2014/main" id="{B4BBF1D7-B8B7-40A7-8AF7-303F51FF3B0E}"/>
                  </a:ext>
                </a:extLst>
              </p:cNvPr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4;p15">
                <a:extLst>
                  <a:ext uri="{FF2B5EF4-FFF2-40B4-BE49-F238E27FC236}">
                    <a16:creationId xmlns:a16="http://schemas.microsoft.com/office/drawing/2014/main" id="{6AEAAE13-9B82-4E3B-95B1-6D676FD5D38F}"/>
                  </a:ext>
                </a:extLst>
              </p:cNvPr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fill="none" extrusionOk="0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5;p15">
                <a:extLst>
                  <a:ext uri="{FF2B5EF4-FFF2-40B4-BE49-F238E27FC236}">
                    <a16:creationId xmlns:a16="http://schemas.microsoft.com/office/drawing/2014/main" id="{EF0A40D5-4573-4306-9531-D49E7F1F150B}"/>
                  </a:ext>
                </a:extLst>
              </p:cNvPr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6;p15">
                <a:extLst>
                  <a:ext uri="{FF2B5EF4-FFF2-40B4-BE49-F238E27FC236}">
                    <a16:creationId xmlns:a16="http://schemas.microsoft.com/office/drawing/2014/main" id="{3A7D63CC-9C74-4B55-B0C2-3A0DE25715F4}"/>
                  </a:ext>
                </a:extLst>
              </p:cNvPr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fill="none" extrusionOk="0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7;p15">
                <a:extLst>
                  <a:ext uri="{FF2B5EF4-FFF2-40B4-BE49-F238E27FC236}">
                    <a16:creationId xmlns:a16="http://schemas.microsoft.com/office/drawing/2014/main" id="{13371703-9466-416B-82F6-550D721855AA}"/>
                  </a:ext>
                </a:extLst>
              </p:cNvPr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097" extrusionOk="0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8;p15">
                <a:extLst>
                  <a:ext uri="{FF2B5EF4-FFF2-40B4-BE49-F238E27FC236}">
                    <a16:creationId xmlns:a16="http://schemas.microsoft.com/office/drawing/2014/main" id="{20E4FE4D-7443-4A22-93F4-29137DDB6CA7}"/>
                  </a:ext>
                </a:extLst>
              </p:cNvPr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609" extrusionOk="0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9;p15">
                <a:extLst>
                  <a:ext uri="{FF2B5EF4-FFF2-40B4-BE49-F238E27FC236}">
                    <a16:creationId xmlns:a16="http://schemas.microsoft.com/office/drawing/2014/main" id="{B450016E-9153-4B3B-B78F-C7C45A6912C3}"/>
                  </a:ext>
                </a:extLst>
              </p:cNvPr>
              <p:cNvSpPr/>
              <p:nvPr/>
            </p:nvSpPr>
            <p:spPr>
              <a:xfrm>
                <a:off x="6059663" y="1786344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3334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60;p15">
                <a:extLst>
                  <a:ext uri="{FF2B5EF4-FFF2-40B4-BE49-F238E27FC236}">
                    <a16:creationId xmlns:a16="http://schemas.microsoft.com/office/drawing/2014/main" id="{10B81D2D-FA2E-4338-B8C0-954EFE725BCD}"/>
                  </a:ext>
                </a:extLst>
              </p:cNvPr>
              <p:cNvSpPr/>
              <p:nvPr/>
            </p:nvSpPr>
            <p:spPr>
              <a:xfrm>
                <a:off x="6238510" y="1983416"/>
                <a:ext cx="148673" cy="78001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2799" extrusionOk="0">
                    <a:moveTo>
                      <a:pt x="595" y="0"/>
                    </a:moveTo>
                    <a:lnTo>
                      <a:pt x="0" y="858"/>
                    </a:lnTo>
                    <a:cubicBezTo>
                      <a:pt x="191" y="1001"/>
                      <a:pt x="393" y="1108"/>
                      <a:pt x="595" y="1239"/>
                    </a:cubicBezTo>
                    <a:cubicBezTo>
                      <a:pt x="798" y="1346"/>
                      <a:pt x="988" y="1489"/>
                      <a:pt x="1203" y="1584"/>
                    </a:cubicBezTo>
                    <a:cubicBezTo>
                      <a:pt x="1631" y="1786"/>
                      <a:pt x="2048" y="2001"/>
                      <a:pt x="2488" y="2155"/>
                    </a:cubicBezTo>
                    <a:cubicBezTo>
                      <a:pt x="3370" y="2501"/>
                      <a:pt x="4298" y="2679"/>
                      <a:pt x="5227" y="2798"/>
                    </a:cubicBezTo>
                    <a:lnTo>
                      <a:pt x="5334" y="1774"/>
                    </a:lnTo>
                    <a:cubicBezTo>
                      <a:pt x="4489" y="1655"/>
                      <a:pt x="3643" y="1501"/>
                      <a:pt x="2858" y="1179"/>
                    </a:cubicBezTo>
                    <a:cubicBezTo>
                      <a:pt x="2441" y="1048"/>
                      <a:pt x="2072" y="846"/>
                      <a:pt x="1679" y="667"/>
                    </a:cubicBezTo>
                    <a:cubicBezTo>
                      <a:pt x="1488" y="584"/>
                      <a:pt x="1310" y="453"/>
                      <a:pt x="1131" y="346"/>
                    </a:cubicBezTo>
                    <a:cubicBezTo>
                      <a:pt x="953" y="227"/>
                      <a:pt x="762" y="131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61;p15">
                <a:extLst>
                  <a:ext uri="{FF2B5EF4-FFF2-40B4-BE49-F238E27FC236}">
                    <a16:creationId xmlns:a16="http://schemas.microsoft.com/office/drawing/2014/main" id="{FB956E65-9E81-490A-9577-38C78E764AA3}"/>
                  </a:ext>
                </a:extLst>
              </p:cNvPr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561" extrusionOk="0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62;p15">
                <a:extLst>
                  <a:ext uri="{FF2B5EF4-FFF2-40B4-BE49-F238E27FC236}">
                    <a16:creationId xmlns:a16="http://schemas.microsoft.com/office/drawing/2014/main" id="{1B2B7396-86D5-4091-A446-EE215538083C}"/>
                  </a:ext>
                </a:extLst>
              </p:cNvPr>
              <p:cNvSpPr/>
              <p:nvPr/>
            </p:nvSpPr>
            <p:spPr>
              <a:xfrm>
                <a:off x="5507905" y="1399806"/>
                <a:ext cx="362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3" h="13" extrusionOk="0">
                    <a:moveTo>
                      <a:pt x="12" y="12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63;p15">
                <a:extLst>
                  <a:ext uri="{FF2B5EF4-FFF2-40B4-BE49-F238E27FC236}">
                    <a16:creationId xmlns:a16="http://schemas.microsoft.com/office/drawing/2014/main" id="{FFCD120D-C616-4378-859F-2BDBCB927F1E}"/>
                  </a:ext>
                </a:extLst>
              </p:cNvPr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64;p15">
                <a:extLst>
                  <a:ext uri="{FF2B5EF4-FFF2-40B4-BE49-F238E27FC236}">
                    <a16:creationId xmlns:a16="http://schemas.microsoft.com/office/drawing/2014/main" id="{2B92AB35-53F6-4BBE-914B-13CF3021A16C}"/>
                  </a:ext>
                </a:extLst>
              </p:cNvPr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fill="none" extrusionOk="0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65;p15">
                <a:extLst>
                  <a:ext uri="{FF2B5EF4-FFF2-40B4-BE49-F238E27FC236}">
                    <a16:creationId xmlns:a16="http://schemas.microsoft.com/office/drawing/2014/main" id="{8949219F-A094-4BEC-A4B5-49208ECEC1CE}"/>
                  </a:ext>
                </a:extLst>
              </p:cNvPr>
              <p:cNvSpPr/>
              <p:nvPr/>
            </p:nvSpPr>
            <p:spPr>
              <a:xfrm>
                <a:off x="5243144" y="1754158"/>
                <a:ext cx="65043" cy="150652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5406" extrusionOk="0">
                    <a:moveTo>
                      <a:pt x="1036" y="0"/>
                    </a:moveTo>
                    <a:lnTo>
                      <a:pt x="0" y="36"/>
                    </a:lnTo>
                    <a:cubicBezTo>
                      <a:pt x="24" y="965"/>
                      <a:pt x="179" y="1893"/>
                      <a:pt x="405" y="2798"/>
                    </a:cubicBezTo>
                    <a:cubicBezTo>
                      <a:pt x="524" y="3251"/>
                      <a:pt x="691" y="3691"/>
                      <a:pt x="834" y="4132"/>
                    </a:cubicBezTo>
                    <a:cubicBezTo>
                      <a:pt x="1024" y="4560"/>
                      <a:pt x="1203" y="4989"/>
                      <a:pt x="1417" y="5406"/>
                    </a:cubicBezTo>
                    <a:lnTo>
                      <a:pt x="2334" y="4929"/>
                    </a:lnTo>
                    <a:cubicBezTo>
                      <a:pt x="2132" y="4548"/>
                      <a:pt x="1977" y="4144"/>
                      <a:pt x="1798" y="3763"/>
                    </a:cubicBezTo>
                    <a:cubicBezTo>
                      <a:pt x="1667" y="3346"/>
                      <a:pt x="1512" y="2953"/>
                      <a:pt x="1405" y="2536"/>
                    </a:cubicBezTo>
                    <a:cubicBezTo>
                      <a:pt x="1203" y="1703"/>
                      <a:pt x="1048" y="857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66;p15">
                <a:extLst>
                  <a:ext uri="{FF2B5EF4-FFF2-40B4-BE49-F238E27FC236}">
                    <a16:creationId xmlns:a16="http://schemas.microsoft.com/office/drawing/2014/main" id="{96D50129-10F5-4B46-8AE8-B7E61E64CDF2}"/>
                  </a:ext>
                </a:extLst>
              </p:cNvPr>
              <p:cNvSpPr/>
              <p:nvPr/>
            </p:nvSpPr>
            <p:spPr>
              <a:xfrm>
                <a:off x="5023166" y="3862989"/>
                <a:ext cx="98902" cy="142347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108" extrusionOk="0">
                    <a:moveTo>
                      <a:pt x="822" y="0"/>
                    </a:moveTo>
                    <a:lnTo>
                      <a:pt x="0" y="643"/>
                    </a:lnTo>
                    <a:cubicBezTo>
                      <a:pt x="286" y="988"/>
                      <a:pt x="572" y="1346"/>
                      <a:pt x="810" y="1691"/>
                    </a:cubicBezTo>
                    <a:lnTo>
                      <a:pt x="1179" y="2215"/>
                    </a:lnTo>
                    <a:cubicBezTo>
                      <a:pt x="1310" y="2381"/>
                      <a:pt x="1394" y="2572"/>
                      <a:pt x="1501" y="2751"/>
                    </a:cubicBezTo>
                    <a:cubicBezTo>
                      <a:pt x="1513" y="2751"/>
                      <a:pt x="1513" y="2762"/>
                      <a:pt x="1513" y="2774"/>
                    </a:cubicBezTo>
                    <a:cubicBezTo>
                      <a:pt x="1524" y="2786"/>
                      <a:pt x="1524" y="2798"/>
                      <a:pt x="1536" y="2798"/>
                    </a:cubicBezTo>
                    <a:lnTo>
                      <a:pt x="1834" y="3322"/>
                    </a:lnTo>
                    <a:cubicBezTo>
                      <a:pt x="1929" y="3513"/>
                      <a:pt x="2013" y="3715"/>
                      <a:pt x="2108" y="3917"/>
                    </a:cubicBezTo>
                    <a:cubicBezTo>
                      <a:pt x="2191" y="4108"/>
                      <a:pt x="2286" y="4298"/>
                      <a:pt x="2358" y="4501"/>
                    </a:cubicBezTo>
                    <a:lnTo>
                      <a:pt x="2560" y="5108"/>
                    </a:lnTo>
                    <a:lnTo>
                      <a:pt x="3549" y="4798"/>
                    </a:lnTo>
                    <a:lnTo>
                      <a:pt x="3334" y="4132"/>
                    </a:lnTo>
                    <a:cubicBezTo>
                      <a:pt x="3239" y="3917"/>
                      <a:pt x="3144" y="3703"/>
                      <a:pt x="3048" y="3489"/>
                    </a:cubicBezTo>
                    <a:cubicBezTo>
                      <a:pt x="2953" y="3274"/>
                      <a:pt x="2870" y="3060"/>
                      <a:pt x="2763" y="2858"/>
                    </a:cubicBezTo>
                    <a:lnTo>
                      <a:pt x="2417" y="2250"/>
                    </a:lnTo>
                    <a:cubicBezTo>
                      <a:pt x="2286" y="2048"/>
                      <a:pt x="2191" y="1834"/>
                      <a:pt x="2048" y="1643"/>
                    </a:cubicBezTo>
                    <a:lnTo>
                      <a:pt x="1644" y="1084"/>
                    </a:lnTo>
                    <a:cubicBezTo>
                      <a:pt x="1382" y="691"/>
                      <a:pt x="1096" y="345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75;p15">
            <a:extLst>
              <a:ext uri="{FF2B5EF4-FFF2-40B4-BE49-F238E27FC236}">
                <a16:creationId xmlns:a16="http://schemas.microsoft.com/office/drawing/2014/main" id="{C67D76BA-3328-4865-A829-5F73A11255A0}"/>
              </a:ext>
            </a:extLst>
          </p:cNvPr>
          <p:cNvSpPr/>
          <p:nvPr/>
        </p:nvSpPr>
        <p:spPr>
          <a:xfrm>
            <a:off x="5623993" y="2742279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99</a:t>
            </a:r>
            <a:endParaRPr sz="1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79;p15">
            <a:extLst>
              <a:ext uri="{FF2B5EF4-FFF2-40B4-BE49-F238E27FC236}">
                <a16:creationId xmlns:a16="http://schemas.microsoft.com/office/drawing/2014/main" id="{68C73BFC-1C20-42C7-862A-FC7278B7168F}"/>
              </a:ext>
            </a:extLst>
          </p:cNvPr>
          <p:cNvSpPr/>
          <p:nvPr/>
        </p:nvSpPr>
        <p:spPr>
          <a:xfrm>
            <a:off x="3580768" y="1831154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98</a:t>
            </a:r>
            <a:endParaRPr sz="1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83;p15">
            <a:extLst>
              <a:ext uri="{FF2B5EF4-FFF2-40B4-BE49-F238E27FC236}">
                <a16:creationId xmlns:a16="http://schemas.microsoft.com/office/drawing/2014/main" id="{42801BE7-7C48-42E1-8688-4FA5775D3160}"/>
              </a:ext>
            </a:extLst>
          </p:cNvPr>
          <p:cNvSpPr/>
          <p:nvPr/>
        </p:nvSpPr>
        <p:spPr>
          <a:xfrm>
            <a:off x="4596972" y="3887716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97</a:t>
            </a:r>
            <a:endParaRPr sz="1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" name="Google Shape;187;p15">
            <a:extLst>
              <a:ext uri="{FF2B5EF4-FFF2-40B4-BE49-F238E27FC236}">
                <a16:creationId xmlns:a16="http://schemas.microsoft.com/office/drawing/2014/main" id="{1B992B49-D260-4C3F-A92C-7A4BFBF14341}"/>
              </a:ext>
            </a:extLst>
          </p:cNvPr>
          <p:cNvSpPr/>
          <p:nvPr/>
        </p:nvSpPr>
        <p:spPr>
          <a:xfrm>
            <a:off x="3154093" y="3408804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97</a:t>
            </a:r>
            <a:endParaRPr sz="1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6" name="Picture 2" descr="Insa Lyon">
            <a:extLst>
              <a:ext uri="{FF2B5EF4-FFF2-40B4-BE49-F238E27FC236}">
                <a16:creationId xmlns:a16="http://schemas.microsoft.com/office/drawing/2014/main" id="{549FF2B6-6133-4EA0-96A5-8F54EBD7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8" y="3235066"/>
            <a:ext cx="2274774" cy="6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id="{0201830D-EFF6-41C5-A0FB-4DBCA58B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03" y="3977398"/>
            <a:ext cx="1112274" cy="111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Sesin">
            <a:extLst>
              <a:ext uri="{FF2B5EF4-FFF2-40B4-BE49-F238E27FC236}">
                <a16:creationId xmlns:a16="http://schemas.microsoft.com/office/drawing/2014/main" id="{C6C3770A-8EF3-4108-97A9-1DCC0BB9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43" y="1851867"/>
            <a:ext cx="20288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0">
            <a:extLst>
              <a:ext uri="{FF2B5EF4-FFF2-40B4-BE49-F238E27FC236}">
                <a16:creationId xmlns:a16="http://schemas.microsoft.com/office/drawing/2014/main" id="{D27EB278-7F0D-4F08-9F88-70D31D93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62" y="2569823"/>
            <a:ext cx="1215073" cy="12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Google Shape;170;p15">
            <a:extLst>
              <a:ext uri="{FF2B5EF4-FFF2-40B4-BE49-F238E27FC236}">
                <a16:creationId xmlns:a16="http://schemas.microsoft.com/office/drawing/2014/main" id="{72EF89BB-7F14-4F10-AC32-546EDFAFCA22}"/>
              </a:ext>
            </a:extLst>
          </p:cNvPr>
          <p:cNvSpPr txBox="1"/>
          <p:nvPr/>
        </p:nvSpPr>
        <p:spPr>
          <a:xfrm>
            <a:off x="6702864" y="1211217"/>
            <a:ext cx="1884600" cy="155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Support Engineer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Account Manager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Manager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Support Manager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IT Manager</a:t>
            </a:r>
            <a:endParaRPr sz="17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4" name="Google Shape;7620;p62">
            <a:extLst>
              <a:ext uri="{FF2B5EF4-FFF2-40B4-BE49-F238E27FC236}">
                <a16:creationId xmlns:a16="http://schemas.microsoft.com/office/drawing/2014/main" id="{84AFAF25-4855-4C95-B503-3E1EC4522EF9}"/>
              </a:ext>
            </a:extLst>
          </p:cNvPr>
          <p:cNvGrpSpPr/>
          <p:nvPr/>
        </p:nvGrpSpPr>
        <p:grpSpPr>
          <a:xfrm>
            <a:off x="5361622" y="161845"/>
            <a:ext cx="2241344" cy="1330656"/>
            <a:chOff x="3597785" y="3065882"/>
            <a:chExt cx="2241344" cy="1330656"/>
          </a:xfrm>
        </p:grpSpPr>
        <p:grpSp>
          <p:nvGrpSpPr>
            <p:cNvPr id="125" name="Google Shape;7621;p62">
              <a:extLst>
                <a:ext uri="{FF2B5EF4-FFF2-40B4-BE49-F238E27FC236}">
                  <a16:creationId xmlns:a16="http://schemas.microsoft.com/office/drawing/2014/main" id="{428745D8-1156-4D9A-8367-7529DCA0CE48}"/>
                </a:ext>
              </a:extLst>
            </p:cNvPr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937" name="Google Shape;7622;p62">
                <a:extLst>
                  <a:ext uri="{FF2B5EF4-FFF2-40B4-BE49-F238E27FC236}">
                    <a16:creationId xmlns:a16="http://schemas.microsoft.com/office/drawing/2014/main" id="{E3FB09E3-7518-424C-A448-D95B31C88616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8" name="Google Shape;7623;p62">
                <a:extLst>
                  <a:ext uri="{FF2B5EF4-FFF2-40B4-BE49-F238E27FC236}">
                    <a16:creationId xmlns:a16="http://schemas.microsoft.com/office/drawing/2014/main" id="{40525883-3C8D-41BC-965D-6AE11C9ADA39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942" name="Google Shape;7624;p62">
                  <a:extLst>
                    <a:ext uri="{FF2B5EF4-FFF2-40B4-BE49-F238E27FC236}">
                      <a16:creationId xmlns:a16="http://schemas.microsoft.com/office/drawing/2014/main" id="{28AF2409-DD0F-4F0D-AE2A-2CF0C8EA1A2E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7625;p62">
                  <a:extLst>
                    <a:ext uri="{FF2B5EF4-FFF2-40B4-BE49-F238E27FC236}">
                      <a16:creationId xmlns:a16="http://schemas.microsoft.com/office/drawing/2014/main" id="{8C2571C2-C717-4F92-BD2E-AA55E7981C88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9" name="Google Shape;7626;p62">
                <a:extLst>
                  <a:ext uri="{FF2B5EF4-FFF2-40B4-BE49-F238E27FC236}">
                    <a16:creationId xmlns:a16="http://schemas.microsoft.com/office/drawing/2014/main" id="{14E34F91-170F-4ED5-8479-FB2843F969DF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940" name="Google Shape;7627;p62">
                  <a:extLst>
                    <a:ext uri="{FF2B5EF4-FFF2-40B4-BE49-F238E27FC236}">
                      <a16:creationId xmlns:a16="http://schemas.microsoft.com/office/drawing/2014/main" id="{24866CCB-DA7D-4CA7-BB3F-4F68CAC37998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7628;p62">
                  <a:extLst>
                    <a:ext uri="{FF2B5EF4-FFF2-40B4-BE49-F238E27FC236}">
                      <a16:creationId xmlns:a16="http://schemas.microsoft.com/office/drawing/2014/main" id="{3590DB01-D060-4D64-9131-AF9E2A636F08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7" name="Google Shape;7629;p62">
              <a:extLst>
                <a:ext uri="{FF2B5EF4-FFF2-40B4-BE49-F238E27FC236}">
                  <a16:creationId xmlns:a16="http://schemas.microsoft.com/office/drawing/2014/main" id="{D0F0F214-9E83-40B5-B8DA-CC9D409A0209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922" name="Google Shape;7630;p62">
                <a:extLst>
                  <a:ext uri="{FF2B5EF4-FFF2-40B4-BE49-F238E27FC236}">
                    <a16:creationId xmlns:a16="http://schemas.microsoft.com/office/drawing/2014/main" id="{EEBF6B7F-F614-427A-8210-DDBEF43349E4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935" name="Google Shape;7631;p62">
                  <a:extLst>
                    <a:ext uri="{FF2B5EF4-FFF2-40B4-BE49-F238E27FC236}">
                      <a16:creationId xmlns:a16="http://schemas.microsoft.com/office/drawing/2014/main" id="{454566BC-9C90-49F3-9433-4BBA9B025ED4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7632;p62">
                  <a:extLst>
                    <a:ext uri="{FF2B5EF4-FFF2-40B4-BE49-F238E27FC236}">
                      <a16:creationId xmlns:a16="http://schemas.microsoft.com/office/drawing/2014/main" id="{91D6641D-6E5A-4BD9-AA35-7283CFBA8562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3" name="Google Shape;7633;p62">
                <a:extLst>
                  <a:ext uri="{FF2B5EF4-FFF2-40B4-BE49-F238E27FC236}">
                    <a16:creationId xmlns:a16="http://schemas.microsoft.com/office/drawing/2014/main" id="{09241EE5-BD06-4345-98F5-42B54E2351C3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933" name="Google Shape;7634;p62">
                  <a:extLst>
                    <a:ext uri="{FF2B5EF4-FFF2-40B4-BE49-F238E27FC236}">
                      <a16:creationId xmlns:a16="http://schemas.microsoft.com/office/drawing/2014/main" id="{FA021102-C46B-4E7C-8506-4BFBFEEDED81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7635;p62">
                  <a:extLst>
                    <a:ext uri="{FF2B5EF4-FFF2-40B4-BE49-F238E27FC236}">
                      <a16:creationId xmlns:a16="http://schemas.microsoft.com/office/drawing/2014/main" id="{D0900F94-07D2-45CA-9810-E037E30F4CBF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4" name="Google Shape;7636;p62">
                <a:extLst>
                  <a:ext uri="{FF2B5EF4-FFF2-40B4-BE49-F238E27FC236}">
                    <a16:creationId xmlns:a16="http://schemas.microsoft.com/office/drawing/2014/main" id="{48685CF3-0459-4B2E-A875-2DE542D1D34D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931" name="Google Shape;7637;p62">
                  <a:extLst>
                    <a:ext uri="{FF2B5EF4-FFF2-40B4-BE49-F238E27FC236}">
                      <a16:creationId xmlns:a16="http://schemas.microsoft.com/office/drawing/2014/main" id="{110BC80F-FD09-4BA4-B1B5-AD3BC2DF7C51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7638;p62">
                  <a:extLst>
                    <a:ext uri="{FF2B5EF4-FFF2-40B4-BE49-F238E27FC236}">
                      <a16:creationId xmlns:a16="http://schemas.microsoft.com/office/drawing/2014/main" id="{617B6C5D-628A-4205-8C93-FA6D0F2C8F9F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5" name="Google Shape;7639;p62">
                <a:extLst>
                  <a:ext uri="{FF2B5EF4-FFF2-40B4-BE49-F238E27FC236}">
                    <a16:creationId xmlns:a16="http://schemas.microsoft.com/office/drawing/2014/main" id="{114E69A0-8CE3-46C3-BFE5-1DE37ABD73DD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929" name="Google Shape;7640;p62">
                  <a:extLst>
                    <a:ext uri="{FF2B5EF4-FFF2-40B4-BE49-F238E27FC236}">
                      <a16:creationId xmlns:a16="http://schemas.microsoft.com/office/drawing/2014/main" id="{DC718ADD-5FD2-4E67-8C06-E1D3F14D6045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7641;p62">
                  <a:extLst>
                    <a:ext uri="{FF2B5EF4-FFF2-40B4-BE49-F238E27FC236}">
                      <a16:creationId xmlns:a16="http://schemas.microsoft.com/office/drawing/2014/main" id="{D6DB10F5-3200-4BA3-9323-2CBA4FCF6830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6" name="Google Shape;7642;p62">
                <a:extLst>
                  <a:ext uri="{FF2B5EF4-FFF2-40B4-BE49-F238E27FC236}">
                    <a16:creationId xmlns:a16="http://schemas.microsoft.com/office/drawing/2014/main" id="{4E5B5D0D-3407-4032-B224-3814833B8881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927" name="Google Shape;7643;p62">
                  <a:extLst>
                    <a:ext uri="{FF2B5EF4-FFF2-40B4-BE49-F238E27FC236}">
                      <a16:creationId xmlns:a16="http://schemas.microsoft.com/office/drawing/2014/main" id="{D73F4A10-5C09-4DD8-A735-011A92E5D49C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7644;p62">
                  <a:extLst>
                    <a:ext uri="{FF2B5EF4-FFF2-40B4-BE49-F238E27FC236}">
                      <a16:creationId xmlns:a16="http://schemas.microsoft.com/office/drawing/2014/main" id="{26A939AB-D445-4540-99BC-95A197CAFE30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8" name="Google Shape;7645;p62">
              <a:extLst>
                <a:ext uri="{FF2B5EF4-FFF2-40B4-BE49-F238E27FC236}">
                  <a16:creationId xmlns:a16="http://schemas.microsoft.com/office/drawing/2014/main" id="{C3B8C736-2815-4218-A952-10BF394AF658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894" name="Google Shape;7646;p62">
                <a:extLst>
                  <a:ext uri="{FF2B5EF4-FFF2-40B4-BE49-F238E27FC236}">
                    <a16:creationId xmlns:a16="http://schemas.microsoft.com/office/drawing/2014/main" id="{536CCDE5-843D-4ACC-97B5-2EF56BE7BA0A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916" name="Google Shape;7647;p62">
                  <a:extLst>
                    <a:ext uri="{FF2B5EF4-FFF2-40B4-BE49-F238E27FC236}">
                      <a16:creationId xmlns:a16="http://schemas.microsoft.com/office/drawing/2014/main" id="{C42B269B-E468-4BFC-AED1-75AC69769C56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7648;p62">
                  <a:extLst>
                    <a:ext uri="{FF2B5EF4-FFF2-40B4-BE49-F238E27FC236}">
                      <a16:creationId xmlns:a16="http://schemas.microsoft.com/office/drawing/2014/main" id="{36D68D6D-A099-49DE-B010-1CF8BCB98BC5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7649;p62">
                  <a:extLst>
                    <a:ext uri="{FF2B5EF4-FFF2-40B4-BE49-F238E27FC236}">
                      <a16:creationId xmlns:a16="http://schemas.microsoft.com/office/drawing/2014/main" id="{81333089-A733-45D5-AE24-DA90C069A6F5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7650;p62">
                  <a:extLst>
                    <a:ext uri="{FF2B5EF4-FFF2-40B4-BE49-F238E27FC236}">
                      <a16:creationId xmlns:a16="http://schemas.microsoft.com/office/drawing/2014/main" id="{E8516EBB-E9E5-489E-A346-A6BCFE635946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7651;p62">
                  <a:extLst>
                    <a:ext uri="{FF2B5EF4-FFF2-40B4-BE49-F238E27FC236}">
                      <a16:creationId xmlns:a16="http://schemas.microsoft.com/office/drawing/2014/main" id="{788BF2F8-7875-4604-A863-372160A164AE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7652;p62">
                  <a:extLst>
                    <a:ext uri="{FF2B5EF4-FFF2-40B4-BE49-F238E27FC236}">
                      <a16:creationId xmlns:a16="http://schemas.microsoft.com/office/drawing/2014/main" id="{2B812EB8-6A4D-41F4-A594-9A91558C8953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5" name="Google Shape;7653;p62">
                <a:extLst>
                  <a:ext uri="{FF2B5EF4-FFF2-40B4-BE49-F238E27FC236}">
                    <a16:creationId xmlns:a16="http://schemas.microsoft.com/office/drawing/2014/main" id="{67FEF552-6D20-4DFA-A70A-0FFDFDD87337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914" name="Google Shape;7654;p62">
                  <a:extLst>
                    <a:ext uri="{FF2B5EF4-FFF2-40B4-BE49-F238E27FC236}">
                      <a16:creationId xmlns:a16="http://schemas.microsoft.com/office/drawing/2014/main" id="{694C16A3-414B-4F12-ADAD-A854778CC2DA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7655;p62">
                  <a:extLst>
                    <a:ext uri="{FF2B5EF4-FFF2-40B4-BE49-F238E27FC236}">
                      <a16:creationId xmlns:a16="http://schemas.microsoft.com/office/drawing/2014/main" id="{3A7141BB-9D4F-42A1-BC5D-973662DEA324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6" name="Google Shape;7656;p62">
                <a:extLst>
                  <a:ext uri="{FF2B5EF4-FFF2-40B4-BE49-F238E27FC236}">
                    <a16:creationId xmlns:a16="http://schemas.microsoft.com/office/drawing/2014/main" id="{FA50940A-CF02-4FBD-BF5A-9F6872EF0F07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912" name="Google Shape;7657;p62">
                  <a:extLst>
                    <a:ext uri="{FF2B5EF4-FFF2-40B4-BE49-F238E27FC236}">
                      <a16:creationId xmlns:a16="http://schemas.microsoft.com/office/drawing/2014/main" id="{BAB5AF86-9AB1-486E-A340-201734E35FDD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7658;p62">
                  <a:extLst>
                    <a:ext uri="{FF2B5EF4-FFF2-40B4-BE49-F238E27FC236}">
                      <a16:creationId xmlns:a16="http://schemas.microsoft.com/office/drawing/2014/main" id="{07306E2A-6C16-4540-ADF2-CB19FEAF2FF9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7659;p62">
                <a:extLst>
                  <a:ext uri="{FF2B5EF4-FFF2-40B4-BE49-F238E27FC236}">
                    <a16:creationId xmlns:a16="http://schemas.microsoft.com/office/drawing/2014/main" id="{39FC1B37-6090-4A99-B75F-1AC264D56365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910" name="Google Shape;7660;p62">
                  <a:extLst>
                    <a:ext uri="{FF2B5EF4-FFF2-40B4-BE49-F238E27FC236}">
                      <a16:creationId xmlns:a16="http://schemas.microsoft.com/office/drawing/2014/main" id="{304D0207-47AB-45B3-BB09-E716679E42FA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7661;p62">
                  <a:extLst>
                    <a:ext uri="{FF2B5EF4-FFF2-40B4-BE49-F238E27FC236}">
                      <a16:creationId xmlns:a16="http://schemas.microsoft.com/office/drawing/2014/main" id="{5F981B45-A443-4393-A6F7-19565308E5D4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8" name="Google Shape;7662;p62">
                <a:extLst>
                  <a:ext uri="{FF2B5EF4-FFF2-40B4-BE49-F238E27FC236}">
                    <a16:creationId xmlns:a16="http://schemas.microsoft.com/office/drawing/2014/main" id="{C3EF1102-7173-4454-8A45-FF1509394DB4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908" name="Google Shape;7663;p62">
                  <a:extLst>
                    <a:ext uri="{FF2B5EF4-FFF2-40B4-BE49-F238E27FC236}">
                      <a16:creationId xmlns:a16="http://schemas.microsoft.com/office/drawing/2014/main" id="{E99D7465-7759-47E2-BD2D-D13D6C9C01D0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7664;p62">
                  <a:extLst>
                    <a:ext uri="{FF2B5EF4-FFF2-40B4-BE49-F238E27FC236}">
                      <a16:creationId xmlns:a16="http://schemas.microsoft.com/office/drawing/2014/main" id="{0B00A154-E751-4096-B91E-8782C7F9BCDE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9" name="Google Shape;7665;p62">
                <a:extLst>
                  <a:ext uri="{FF2B5EF4-FFF2-40B4-BE49-F238E27FC236}">
                    <a16:creationId xmlns:a16="http://schemas.microsoft.com/office/drawing/2014/main" id="{24A8F858-A2E3-4BC8-982C-2F66FF8FD0BA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906" name="Google Shape;7666;p62">
                  <a:extLst>
                    <a:ext uri="{FF2B5EF4-FFF2-40B4-BE49-F238E27FC236}">
                      <a16:creationId xmlns:a16="http://schemas.microsoft.com/office/drawing/2014/main" id="{2FAE30DB-1297-4E3A-A8FC-1B7797BD1BE3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7667;p62">
                  <a:extLst>
                    <a:ext uri="{FF2B5EF4-FFF2-40B4-BE49-F238E27FC236}">
                      <a16:creationId xmlns:a16="http://schemas.microsoft.com/office/drawing/2014/main" id="{1A8CEA41-857A-40D3-9E95-7765BCFCE8AA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0" name="Google Shape;7668;p62">
                <a:extLst>
                  <a:ext uri="{FF2B5EF4-FFF2-40B4-BE49-F238E27FC236}">
                    <a16:creationId xmlns:a16="http://schemas.microsoft.com/office/drawing/2014/main" id="{551E389E-5F0E-4BA9-985F-5B5F53229D7C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904" name="Google Shape;7669;p62">
                  <a:extLst>
                    <a:ext uri="{FF2B5EF4-FFF2-40B4-BE49-F238E27FC236}">
                      <a16:creationId xmlns:a16="http://schemas.microsoft.com/office/drawing/2014/main" id="{9F96A9A8-1077-4163-B471-A3377780819A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7670;p62">
                  <a:extLst>
                    <a:ext uri="{FF2B5EF4-FFF2-40B4-BE49-F238E27FC236}">
                      <a16:creationId xmlns:a16="http://schemas.microsoft.com/office/drawing/2014/main" id="{4570E4C9-04AA-4CC6-8685-85ADC146FB59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1" name="Google Shape;7671;p62">
                <a:extLst>
                  <a:ext uri="{FF2B5EF4-FFF2-40B4-BE49-F238E27FC236}">
                    <a16:creationId xmlns:a16="http://schemas.microsoft.com/office/drawing/2014/main" id="{385E74B7-D85F-40AF-902E-C177986EF241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902" name="Google Shape;7672;p62">
                  <a:extLst>
                    <a:ext uri="{FF2B5EF4-FFF2-40B4-BE49-F238E27FC236}">
                      <a16:creationId xmlns:a16="http://schemas.microsoft.com/office/drawing/2014/main" id="{11F61023-9623-4620-95D9-5C7EDF41A18F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7673;p62">
                  <a:extLst>
                    <a:ext uri="{FF2B5EF4-FFF2-40B4-BE49-F238E27FC236}">
                      <a16:creationId xmlns:a16="http://schemas.microsoft.com/office/drawing/2014/main" id="{59978482-B807-4EEB-9C17-B723912B2016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" name="Google Shape;7674;p62">
              <a:extLst>
                <a:ext uri="{FF2B5EF4-FFF2-40B4-BE49-F238E27FC236}">
                  <a16:creationId xmlns:a16="http://schemas.microsoft.com/office/drawing/2014/main" id="{A349BF9A-A049-47C4-B031-613CDF1196A5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878" name="Google Shape;7675;p62">
                <a:extLst>
                  <a:ext uri="{FF2B5EF4-FFF2-40B4-BE49-F238E27FC236}">
                    <a16:creationId xmlns:a16="http://schemas.microsoft.com/office/drawing/2014/main" id="{0392983E-E3C7-4C70-8AAC-582EDF7E8319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891" name="Google Shape;7676;p62">
                  <a:extLst>
                    <a:ext uri="{FF2B5EF4-FFF2-40B4-BE49-F238E27FC236}">
                      <a16:creationId xmlns:a16="http://schemas.microsoft.com/office/drawing/2014/main" id="{BBEE7F1C-E337-46AF-B166-74389E30026D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7677;p62">
                  <a:extLst>
                    <a:ext uri="{FF2B5EF4-FFF2-40B4-BE49-F238E27FC236}">
                      <a16:creationId xmlns:a16="http://schemas.microsoft.com/office/drawing/2014/main" id="{8EFDE95F-7F77-4086-B890-E9D9A252AD7F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7678;p62">
                  <a:extLst>
                    <a:ext uri="{FF2B5EF4-FFF2-40B4-BE49-F238E27FC236}">
                      <a16:creationId xmlns:a16="http://schemas.microsoft.com/office/drawing/2014/main" id="{AA714A48-F518-4262-8E80-B21E6399ABE8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9" name="Google Shape;7679;p62">
                <a:extLst>
                  <a:ext uri="{FF2B5EF4-FFF2-40B4-BE49-F238E27FC236}">
                    <a16:creationId xmlns:a16="http://schemas.microsoft.com/office/drawing/2014/main" id="{D8A48CC7-EF6A-4658-BB44-72BFE8EA17FD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889" name="Google Shape;7680;p62">
                  <a:extLst>
                    <a:ext uri="{FF2B5EF4-FFF2-40B4-BE49-F238E27FC236}">
                      <a16:creationId xmlns:a16="http://schemas.microsoft.com/office/drawing/2014/main" id="{0B473BAD-FAAC-47F3-B77E-562EE41EDE57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7681;p62">
                  <a:extLst>
                    <a:ext uri="{FF2B5EF4-FFF2-40B4-BE49-F238E27FC236}">
                      <a16:creationId xmlns:a16="http://schemas.microsoft.com/office/drawing/2014/main" id="{52D7EF10-4458-4A6F-A9E0-2223F3EB8C12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0" name="Google Shape;7682;p62">
                <a:extLst>
                  <a:ext uri="{FF2B5EF4-FFF2-40B4-BE49-F238E27FC236}">
                    <a16:creationId xmlns:a16="http://schemas.microsoft.com/office/drawing/2014/main" id="{CAD4260B-F1A7-4EFB-9904-18469FCA93CA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887" name="Google Shape;7683;p62">
                  <a:extLst>
                    <a:ext uri="{FF2B5EF4-FFF2-40B4-BE49-F238E27FC236}">
                      <a16:creationId xmlns:a16="http://schemas.microsoft.com/office/drawing/2014/main" id="{FF5AEBBC-FCA5-4916-9D9D-6B98A4B582F2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7684;p62">
                  <a:extLst>
                    <a:ext uri="{FF2B5EF4-FFF2-40B4-BE49-F238E27FC236}">
                      <a16:creationId xmlns:a16="http://schemas.microsoft.com/office/drawing/2014/main" id="{FED22C91-0CA1-4BE1-B578-FF387182E971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1" name="Google Shape;7685;p62">
                <a:extLst>
                  <a:ext uri="{FF2B5EF4-FFF2-40B4-BE49-F238E27FC236}">
                    <a16:creationId xmlns:a16="http://schemas.microsoft.com/office/drawing/2014/main" id="{28BD32A1-1C09-4511-99F8-B92528925035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885" name="Google Shape;7686;p62">
                  <a:extLst>
                    <a:ext uri="{FF2B5EF4-FFF2-40B4-BE49-F238E27FC236}">
                      <a16:creationId xmlns:a16="http://schemas.microsoft.com/office/drawing/2014/main" id="{30A21857-9941-4DE4-84C1-8270874A44D8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7687;p62">
                  <a:extLst>
                    <a:ext uri="{FF2B5EF4-FFF2-40B4-BE49-F238E27FC236}">
                      <a16:creationId xmlns:a16="http://schemas.microsoft.com/office/drawing/2014/main" id="{4AD65D81-88F6-4AA9-A59D-8468BC524D83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2" name="Google Shape;7688;p62">
                <a:extLst>
                  <a:ext uri="{FF2B5EF4-FFF2-40B4-BE49-F238E27FC236}">
                    <a16:creationId xmlns:a16="http://schemas.microsoft.com/office/drawing/2014/main" id="{8816217E-0895-40ED-83FD-34EB493E69DD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883" name="Google Shape;7689;p62">
                  <a:extLst>
                    <a:ext uri="{FF2B5EF4-FFF2-40B4-BE49-F238E27FC236}">
                      <a16:creationId xmlns:a16="http://schemas.microsoft.com/office/drawing/2014/main" id="{C2C7009B-9AD3-4217-BC6A-A7D1B7C1FDD2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7690;p62">
                  <a:extLst>
                    <a:ext uri="{FF2B5EF4-FFF2-40B4-BE49-F238E27FC236}">
                      <a16:creationId xmlns:a16="http://schemas.microsoft.com/office/drawing/2014/main" id="{B9FCFC9C-1C2F-4C72-81CD-1F66F958D12E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" name="Google Shape;7691;p62">
              <a:extLst>
                <a:ext uri="{FF2B5EF4-FFF2-40B4-BE49-F238E27FC236}">
                  <a16:creationId xmlns:a16="http://schemas.microsoft.com/office/drawing/2014/main" id="{6FB590B1-AE63-47B5-84AD-841D8A6FFAF7}"/>
                </a:ext>
              </a:extLst>
            </p:cNvPr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855" name="Google Shape;7692;p62">
                <a:extLst>
                  <a:ext uri="{FF2B5EF4-FFF2-40B4-BE49-F238E27FC236}">
                    <a16:creationId xmlns:a16="http://schemas.microsoft.com/office/drawing/2014/main" id="{2CF2031E-CB78-4F56-B937-A5D179D4AF82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874" name="Google Shape;7693;p62">
                  <a:extLst>
                    <a:ext uri="{FF2B5EF4-FFF2-40B4-BE49-F238E27FC236}">
                      <a16:creationId xmlns:a16="http://schemas.microsoft.com/office/drawing/2014/main" id="{FA4F5029-FF10-456E-A480-EE89F0219D05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7694;p62">
                  <a:extLst>
                    <a:ext uri="{FF2B5EF4-FFF2-40B4-BE49-F238E27FC236}">
                      <a16:creationId xmlns:a16="http://schemas.microsoft.com/office/drawing/2014/main" id="{DB3735D5-9F5C-4DD4-8141-56230082617B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7695;p62">
                  <a:extLst>
                    <a:ext uri="{FF2B5EF4-FFF2-40B4-BE49-F238E27FC236}">
                      <a16:creationId xmlns:a16="http://schemas.microsoft.com/office/drawing/2014/main" id="{A062145F-709C-4D89-A444-926525A01CCD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7696;p62">
                  <a:extLst>
                    <a:ext uri="{FF2B5EF4-FFF2-40B4-BE49-F238E27FC236}">
                      <a16:creationId xmlns:a16="http://schemas.microsoft.com/office/drawing/2014/main" id="{E0BCDC1A-6B84-475E-80B8-F50F6CEEEB47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6" name="Google Shape;7697;p62">
                <a:extLst>
                  <a:ext uri="{FF2B5EF4-FFF2-40B4-BE49-F238E27FC236}">
                    <a16:creationId xmlns:a16="http://schemas.microsoft.com/office/drawing/2014/main" id="{6F448851-98B0-498E-ACB8-636E66872E0E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872" name="Google Shape;7698;p62">
                  <a:extLst>
                    <a:ext uri="{FF2B5EF4-FFF2-40B4-BE49-F238E27FC236}">
                      <a16:creationId xmlns:a16="http://schemas.microsoft.com/office/drawing/2014/main" id="{75577AF8-D21F-4AFA-B07D-E6330DB26638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7699;p62">
                  <a:extLst>
                    <a:ext uri="{FF2B5EF4-FFF2-40B4-BE49-F238E27FC236}">
                      <a16:creationId xmlns:a16="http://schemas.microsoft.com/office/drawing/2014/main" id="{B296F320-1BD0-4874-B4BD-FD18FDCB71C6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7" name="Google Shape;7700;p62">
                <a:extLst>
                  <a:ext uri="{FF2B5EF4-FFF2-40B4-BE49-F238E27FC236}">
                    <a16:creationId xmlns:a16="http://schemas.microsoft.com/office/drawing/2014/main" id="{EA3F15CF-EF9A-429D-8421-F773E4997832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870" name="Google Shape;7701;p62">
                  <a:extLst>
                    <a:ext uri="{FF2B5EF4-FFF2-40B4-BE49-F238E27FC236}">
                      <a16:creationId xmlns:a16="http://schemas.microsoft.com/office/drawing/2014/main" id="{CCF4511F-62FC-4C07-B7BD-9A573DAD94D7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7702;p62">
                  <a:extLst>
                    <a:ext uri="{FF2B5EF4-FFF2-40B4-BE49-F238E27FC236}">
                      <a16:creationId xmlns:a16="http://schemas.microsoft.com/office/drawing/2014/main" id="{8E0F508B-DA55-416C-97B0-44444C7896CE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8" name="Google Shape;7703;p62">
                <a:extLst>
                  <a:ext uri="{FF2B5EF4-FFF2-40B4-BE49-F238E27FC236}">
                    <a16:creationId xmlns:a16="http://schemas.microsoft.com/office/drawing/2014/main" id="{E5E797F1-7987-4535-9574-3B02150CCE14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868" name="Google Shape;7704;p62">
                  <a:extLst>
                    <a:ext uri="{FF2B5EF4-FFF2-40B4-BE49-F238E27FC236}">
                      <a16:creationId xmlns:a16="http://schemas.microsoft.com/office/drawing/2014/main" id="{69D2C485-C8DF-4ABF-ABF4-D89BFFA1DF48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7705;p62">
                  <a:extLst>
                    <a:ext uri="{FF2B5EF4-FFF2-40B4-BE49-F238E27FC236}">
                      <a16:creationId xmlns:a16="http://schemas.microsoft.com/office/drawing/2014/main" id="{AFBB7A8F-2693-4CE1-8171-60F3976DD4AC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9" name="Google Shape;7706;p62">
                <a:extLst>
                  <a:ext uri="{FF2B5EF4-FFF2-40B4-BE49-F238E27FC236}">
                    <a16:creationId xmlns:a16="http://schemas.microsoft.com/office/drawing/2014/main" id="{B5CE75F6-B387-4AAC-841A-46B35F4FD44C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866" name="Google Shape;7707;p62">
                  <a:extLst>
                    <a:ext uri="{FF2B5EF4-FFF2-40B4-BE49-F238E27FC236}">
                      <a16:creationId xmlns:a16="http://schemas.microsoft.com/office/drawing/2014/main" id="{91AA1482-45C0-4163-9EA3-FBC14F3273BC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7708;p62">
                  <a:extLst>
                    <a:ext uri="{FF2B5EF4-FFF2-40B4-BE49-F238E27FC236}">
                      <a16:creationId xmlns:a16="http://schemas.microsoft.com/office/drawing/2014/main" id="{6DF0D717-22AD-4659-AEAE-24CADD26DEBD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0" name="Google Shape;7709;p62">
                <a:extLst>
                  <a:ext uri="{FF2B5EF4-FFF2-40B4-BE49-F238E27FC236}">
                    <a16:creationId xmlns:a16="http://schemas.microsoft.com/office/drawing/2014/main" id="{99D3E9CB-3EA5-4E6A-A251-F0F68A0F41BD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864" name="Google Shape;7710;p62">
                  <a:extLst>
                    <a:ext uri="{FF2B5EF4-FFF2-40B4-BE49-F238E27FC236}">
                      <a16:creationId xmlns:a16="http://schemas.microsoft.com/office/drawing/2014/main" id="{C4DBAA5C-B695-41BD-AED3-5DDC841BB1DB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7711;p62">
                  <a:extLst>
                    <a:ext uri="{FF2B5EF4-FFF2-40B4-BE49-F238E27FC236}">
                      <a16:creationId xmlns:a16="http://schemas.microsoft.com/office/drawing/2014/main" id="{D3949F87-53CF-4070-BCF5-2191810EAA6F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1" name="Google Shape;7712;p62">
                <a:extLst>
                  <a:ext uri="{FF2B5EF4-FFF2-40B4-BE49-F238E27FC236}">
                    <a16:creationId xmlns:a16="http://schemas.microsoft.com/office/drawing/2014/main" id="{FB5D5760-6A7E-4D49-93C9-5281A86A0CE5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862" name="Google Shape;7713;p62">
                  <a:extLst>
                    <a:ext uri="{FF2B5EF4-FFF2-40B4-BE49-F238E27FC236}">
                      <a16:creationId xmlns:a16="http://schemas.microsoft.com/office/drawing/2014/main" id="{74484611-019B-4DB5-8247-48767734E4DB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7714;p62">
                  <a:extLst>
                    <a:ext uri="{FF2B5EF4-FFF2-40B4-BE49-F238E27FC236}">
                      <a16:creationId xmlns:a16="http://schemas.microsoft.com/office/drawing/2014/main" id="{FDFB89B1-3294-4352-AD7F-C9DD6F435156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" name="Google Shape;7715;p62">
              <a:extLst>
                <a:ext uri="{FF2B5EF4-FFF2-40B4-BE49-F238E27FC236}">
                  <a16:creationId xmlns:a16="http://schemas.microsoft.com/office/drawing/2014/main" id="{D24A2E43-E076-4DBB-A2AB-52F82FF767BD}"/>
                </a:ext>
              </a:extLst>
            </p:cNvPr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848" name="Google Shape;7716;p62">
                <a:extLst>
                  <a:ext uri="{FF2B5EF4-FFF2-40B4-BE49-F238E27FC236}">
                    <a16:creationId xmlns:a16="http://schemas.microsoft.com/office/drawing/2014/main" id="{EBDD6797-05FC-44A6-8C12-1E63A999BB43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9" name="Google Shape;7717;p62">
                <a:extLst>
                  <a:ext uri="{FF2B5EF4-FFF2-40B4-BE49-F238E27FC236}">
                    <a16:creationId xmlns:a16="http://schemas.microsoft.com/office/drawing/2014/main" id="{49C92DB1-705B-42BA-AEB8-59CA628C2524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853" name="Google Shape;7718;p62">
                  <a:extLst>
                    <a:ext uri="{FF2B5EF4-FFF2-40B4-BE49-F238E27FC236}">
                      <a16:creationId xmlns:a16="http://schemas.microsoft.com/office/drawing/2014/main" id="{F7484874-6DCF-46BA-93F6-702832AEBA4E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7719;p62">
                  <a:extLst>
                    <a:ext uri="{FF2B5EF4-FFF2-40B4-BE49-F238E27FC236}">
                      <a16:creationId xmlns:a16="http://schemas.microsoft.com/office/drawing/2014/main" id="{1F156EAD-3150-4976-A4F6-32DEA8AAF6FD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7720;p62">
                <a:extLst>
                  <a:ext uri="{FF2B5EF4-FFF2-40B4-BE49-F238E27FC236}">
                    <a16:creationId xmlns:a16="http://schemas.microsoft.com/office/drawing/2014/main" id="{83728E69-9BE1-419B-80EF-E4E6C05C2247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851" name="Google Shape;7721;p62">
                  <a:extLst>
                    <a:ext uri="{FF2B5EF4-FFF2-40B4-BE49-F238E27FC236}">
                      <a16:creationId xmlns:a16="http://schemas.microsoft.com/office/drawing/2014/main" id="{E63AAA46-8DF0-4201-99DF-E25B11BAE1AD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7722;p62">
                  <a:extLst>
                    <a:ext uri="{FF2B5EF4-FFF2-40B4-BE49-F238E27FC236}">
                      <a16:creationId xmlns:a16="http://schemas.microsoft.com/office/drawing/2014/main" id="{D230E522-D39B-439A-8712-6052A161DD85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3" name="Google Shape;7723;p62">
              <a:extLst>
                <a:ext uri="{FF2B5EF4-FFF2-40B4-BE49-F238E27FC236}">
                  <a16:creationId xmlns:a16="http://schemas.microsoft.com/office/drawing/2014/main" id="{E02A1243-08E5-4C24-8EE2-6198B6F2CD8C}"/>
                </a:ext>
              </a:extLst>
            </p:cNvPr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814" name="Google Shape;7724;p62">
                <a:extLst>
                  <a:ext uri="{FF2B5EF4-FFF2-40B4-BE49-F238E27FC236}">
                    <a16:creationId xmlns:a16="http://schemas.microsoft.com/office/drawing/2014/main" id="{36C103BC-562F-4141-AC10-F2D920B9FA94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842" name="Google Shape;7725;p62">
                  <a:extLst>
                    <a:ext uri="{FF2B5EF4-FFF2-40B4-BE49-F238E27FC236}">
                      <a16:creationId xmlns:a16="http://schemas.microsoft.com/office/drawing/2014/main" id="{51D4003D-B36B-421E-B087-008BA515EF94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7726;p62">
                  <a:extLst>
                    <a:ext uri="{FF2B5EF4-FFF2-40B4-BE49-F238E27FC236}">
                      <a16:creationId xmlns:a16="http://schemas.microsoft.com/office/drawing/2014/main" id="{A298C72F-D588-42A7-A18A-9B257EC57C84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7727;p62">
                  <a:extLst>
                    <a:ext uri="{FF2B5EF4-FFF2-40B4-BE49-F238E27FC236}">
                      <a16:creationId xmlns:a16="http://schemas.microsoft.com/office/drawing/2014/main" id="{EA9AD722-E563-4D5C-9BCE-03CFD1304024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7728;p62">
                  <a:extLst>
                    <a:ext uri="{FF2B5EF4-FFF2-40B4-BE49-F238E27FC236}">
                      <a16:creationId xmlns:a16="http://schemas.microsoft.com/office/drawing/2014/main" id="{F3E063DD-C49F-48CF-84F3-D86D45619351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7729;p62">
                  <a:extLst>
                    <a:ext uri="{FF2B5EF4-FFF2-40B4-BE49-F238E27FC236}">
                      <a16:creationId xmlns:a16="http://schemas.microsoft.com/office/drawing/2014/main" id="{925E5957-4B5B-403D-818F-ACBF8C004793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7730;p62">
                  <a:extLst>
                    <a:ext uri="{FF2B5EF4-FFF2-40B4-BE49-F238E27FC236}">
                      <a16:creationId xmlns:a16="http://schemas.microsoft.com/office/drawing/2014/main" id="{56D493F3-6A14-40A1-92F3-B1805A2DB726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5" name="Google Shape;7731;p62">
                <a:extLst>
                  <a:ext uri="{FF2B5EF4-FFF2-40B4-BE49-F238E27FC236}">
                    <a16:creationId xmlns:a16="http://schemas.microsoft.com/office/drawing/2014/main" id="{4678D8FA-1652-46C0-9822-405B811B80EC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840" name="Google Shape;7732;p62">
                  <a:extLst>
                    <a:ext uri="{FF2B5EF4-FFF2-40B4-BE49-F238E27FC236}">
                      <a16:creationId xmlns:a16="http://schemas.microsoft.com/office/drawing/2014/main" id="{D2025230-47FD-40C6-AC5B-D2F929542A78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7733;p62">
                  <a:extLst>
                    <a:ext uri="{FF2B5EF4-FFF2-40B4-BE49-F238E27FC236}">
                      <a16:creationId xmlns:a16="http://schemas.microsoft.com/office/drawing/2014/main" id="{2806AD94-5478-453F-A0BB-04E5144C6442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7734;p62">
                <a:extLst>
                  <a:ext uri="{FF2B5EF4-FFF2-40B4-BE49-F238E27FC236}">
                    <a16:creationId xmlns:a16="http://schemas.microsoft.com/office/drawing/2014/main" id="{4DDFB987-0889-41CF-A5BF-A7DC752DA077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838" name="Google Shape;7735;p62">
                  <a:extLst>
                    <a:ext uri="{FF2B5EF4-FFF2-40B4-BE49-F238E27FC236}">
                      <a16:creationId xmlns:a16="http://schemas.microsoft.com/office/drawing/2014/main" id="{E01EA16B-7DB2-42ED-A964-BF5479284F3A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7736;p62">
                  <a:extLst>
                    <a:ext uri="{FF2B5EF4-FFF2-40B4-BE49-F238E27FC236}">
                      <a16:creationId xmlns:a16="http://schemas.microsoft.com/office/drawing/2014/main" id="{928F65A8-B53F-41A2-8377-14B6D8C7586E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7" name="Google Shape;7737;p62">
                <a:extLst>
                  <a:ext uri="{FF2B5EF4-FFF2-40B4-BE49-F238E27FC236}">
                    <a16:creationId xmlns:a16="http://schemas.microsoft.com/office/drawing/2014/main" id="{A103779F-BE0B-44C4-BC4C-75A589DF21ED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836" name="Google Shape;7738;p62">
                  <a:extLst>
                    <a:ext uri="{FF2B5EF4-FFF2-40B4-BE49-F238E27FC236}">
                      <a16:creationId xmlns:a16="http://schemas.microsoft.com/office/drawing/2014/main" id="{F31A4D40-74BB-4BAE-873A-B880BBA6DB46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7739;p62">
                  <a:extLst>
                    <a:ext uri="{FF2B5EF4-FFF2-40B4-BE49-F238E27FC236}">
                      <a16:creationId xmlns:a16="http://schemas.microsoft.com/office/drawing/2014/main" id="{DD5F61D1-A94E-44D6-BA36-3737AAF4319B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8" name="Google Shape;7740;p62">
                <a:extLst>
                  <a:ext uri="{FF2B5EF4-FFF2-40B4-BE49-F238E27FC236}">
                    <a16:creationId xmlns:a16="http://schemas.microsoft.com/office/drawing/2014/main" id="{1033EAEC-AED0-41BD-A517-BE88B7AAF148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834" name="Google Shape;7741;p62">
                  <a:extLst>
                    <a:ext uri="{FF2B5EF4-FFF2-40B4-BE49-F238E27FC236}">
                      <a16:creationId xmlns:a16="http://schemas.microsoft.com/office/drawing/2014/main" id="{7479B3B0-C80A-432D-896B-D98AA1ED9063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7742;p62">
                  <a:extLst>
                    <a:ext uri="{FF2B5EF4-FFF2-40B4-BE49-F238E27FC236}">
                      <a16:creationId xmlns:a16="http://schemas.microsoft.com/office/drawing/2014/main" id="{E7C4C011-5854-470A-B466-458B2257403D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7743;p62">
                <a:extLst>
                  <a:ext uri="{FF2B5EF4-FFF2-40B4-BE49-F238E27FC236}">
                    <a16:creationId xmlns:a16="http://schemas.microsoft.com/office/drawing/2014/main" id="{157063A7-A705-4712-B4A0-9B0A7ED7D22C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832" name="Google Shape;7744;p62">
                  <a:extLst>
                    <a:ext uri="{FF2B5EF4-FFF2-40B4-BE49-F238E27FC236}">
                      <a16:creationId xmlns:a16="http://schemas.microsoft.com/office/drawing/2014/main" id="{5ECD184F-29F2-45D4-A1EC-D6483EDFD830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7745;p62">
                  <a:extLst>
                    <a:ext uri="{FF2B5EF4-FFF2-40B4-BE49-F238E27FC236}">
                      <a16:creationId xmlns:a16="http://schemas.microsoft.com/office/drawing/2014/main" id="{FC1D5982-8B2B-41E8-BDF1-F48CBF85F513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0" name="Google Shape;7746;p62">
                <a:extLst>
                  <a:ext uri="{FF2B5EF4-FFF2-40B4-BE49-F238E27FC236}">
                    <a16:creationId xmlns:a16="http://schemas.microsoft.com/office/drawing/2014/main" id="{B180BB4F-F5BD-47F2-A836-991AA2BCAC02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830" name="Google Shape;7747;p62">
                  <a:extLst>
                    <a:ext uri="{FF2B5EF4-FFF2-40B4-BE49-F238E27FC236}">
                      <a16:creationId xmlns:a16="http://schemas.microsoft.com/office/drawing/2014/main" id="{4D895841-A870-4F26-93C6-59A32A6898CB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7748;p62">
                  <a:extLst>
                    <a:ext uri="{FF2B5EF4-FFF2-40B4-BE49-F238E27FC236}">
                      <a16:creationId xmlns:a16="http://schemas.microsoft.com/office/drawing/2014/main" id="{C760F37F-E33D-4D44-878D-EE0C75F83ABB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1" name="Google Shape;7749;p62">
                <a:extLst>
                  <a:ext uri="{FF2B5EF4-FFF2-40B4-BE49-F238E27FC236}">
                    <a16:creationId xmlns:a16="http://schemas.microsoft.com/office/drawing/2014/main" id="{E0331E78-FD62-4CEF-91C9-3F9FFB6310A0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828" name="Google Shape;7750;p62">
                  <a:extLst>
                    <a:ext uri="{FF2B5EF4-FFF2-40B4-BE49-F238E27FC236}">
                      <a16:creationId xmlns:a16="http://schemas.microsoft.com/office/drawing/2014/main" id="{A3C0CE07-8788-42C9-9F11-90CE9DECFB6E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7751;p62">
                  <a:extLst>
                    <a:ext uri="{FF2B5EF4-FFF2-40B4-BE49-F238E27FC236}">
                      <a16:creationId xmlns:a16="http://schemas.microsoft.com/office/drawing/2014/main" id="{4E07636E-C340-48D9-AD1C-AF0124CCD0DB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2" name="Google Shape;7752;p62">
                <a:extLst>
                  <a:ext uri="{FF2B5EF4-FFF2-40B4-BE49-F238E27FC236}">
                    <a16:creationId xmlns:a16="http://schemas.microsoft.com/office/drawing/2014/main" id="{30C8B320-8C36-4F22-B886-CD25AE863742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826" name="Google Shape;7753;p62">
                  <a:extLst>
                    <a:ext uri="{FF2B5EF4-FFF2-40B4-BE49-F238E27FC236}">
                      <a16:creationId xmlns:a16="http://schemas.microsoft.com/office/drawing/2014/main" id="{D9FBCB86-98A1-4E81-B2C7-2B58DCBB0A4A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7754;p62">
                  <a:extLst>
                    <a:ext uri="{FF2B5EF4-FFF2-40B4-BE49-F238E27FC236}">
                      <a16:creationId xmlns:a16="http://schemas.microsoft.com/office/drawing/2014/main" id="{6066F30D-42EB-4FE3-9601-03649E73D09B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3" name="Google Shape;7755;p62">
                <a:extLst>
                  <a:ext uri="{FF2B5EF4-FFF2-40B4-BE49-F238E27FC236}">
                    <a16:creationId xmlns:a16="http://schemas.microsoft.com/office/drawing/2014/main" id="{3EBAC748-35E2-4BB8-BEFB-C86F84B87DAB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824" name="Google Shape;7756;p62">
                  <a:extLst>
                    <a:ext uri="{FF2B5EF4-FFF2-40B4-BE49-F238E27FC236}">
                      <a16:creationId xmlns:a16="http://schemas.microsoft.com/office/drawing/2014/main" id="{DD9D4AA9-646E-4249-80A9-1DBB89D99693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7757;p62">
                  <a:extLst>
                    <a:ext uri="{FF2B5EF4-FFF2-40B4-BE49-F238E27FC236}">
                      <a16:creationId xmlns:a16="http://schemas.microsoft.com/office/drawing/2014/main" id="{446BB742-1A57-4301-8C09-758FF30E4D78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5" name="Google Shape;7758;p62">
              <a:extLst>
                <a:ext uri="{FF2B5EF4-FFF2-40B4-BE49-F238E27FC236}">
                  <a16:creationId xmlns:a16="http://schemas.microsoft.com/office/drawing/2014/main" id="{3333B846-D646-4AFF-8D16-8A0D51601BBE}"/>
                </a:ext>
              </a:extLst>
            </p:cNvPr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757" name="Google Shape;7759;p62">
                <a:extLst>
                  <a:ext uri="{FF2B5EF4-FFF2-40B4-BE49-F238E27FC236}">
                    <a16:creationId xmlns:a16="http://schemas.microsoft.com/office/drawing/2014/main" id="{EBDA8976-D413-48F5-8216-EAEABEC65082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797" name="Google Shape;7760;p62">
                  <a:extLst>
                    <a:ext uri="{FF2B5EF4-FFF2-40B4-BE49-F238E27FC236}">
                      <a16:creationId xmlns:a16="http://schemas.microsoft.com/office/drawing/2014/main" id="{F492C96C-2560-4862-971B-9DA0AFDC5A57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761;p62">
                  <a:extLst>
                    <a:ext uri="{FF2B5EF4-FFF2-40B4-BE49-F238E27FC236}">
                      <a16:creationId xmlns:a16="http://schemas.microsoft.com/office/drawing/2014/main" id="{7AA70F7E-E169-4845-A513-84343637403C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762;p62">
                  <a:extLst>
                    <a:ext uri="{FF2B5EF4-FFF2-40B4-BE49-F238E27FC236}">
                      <a16:creationId xmlns:a16="http://schemas.microsoft.com/office/drawing/2014/main" id="{6DF34E94-1985-4CFE-90AF-714FFF455254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7763;p62">
                  <a:extLst>
                    <a:ext uri="{FF2B5EF4-FFF2-40B4-BE49-F238E27FC236}">
                      <a16:creationId xmlns:a16="http://schemas.microsoft.com/office/drawing/2014/main" id="{66595D1C-10F0-48F6-A18E-79A07627C61E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7764;p62">
                  <a:extLst>
                    <a:ext uri="{FF2B5EF4-FFF2-40B4-BE49-F238E27FC236}">
                      <a16:creationId xmlns:a16="http://schemas.microsoft.com/office/drawing/2014/main" id="{EFCA4B3F-DE1C-49DA-B2AC-48678766AC6E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7765;p62">
                  <a:extLst>
                    <a:ext uri="{FF2B5EF4-FFF2-40B4-BE49-F238E27FC236}">
                      <a16:creationId xmlns:a16="http://schemas.microsoft.com/office/drawing/2014/main" id="{9749D4AA-8A8E-42FB-950B-6E3E4AE32EF6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7766;p62">
                  <a:extLst>
                    <a:ext uri="{FF2B5EF4-FFF2-40B4-BE49-F238E27FC236}">
                      <a16:creationId xmlns:a16="http://schemas.microsoft.com/office/drawing/2014/main" id="{070E6339-2BB0-452E-8829-B25E9FBACA7F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7767;p62">
                  <a:extLst>
                    <a:ext uri="{FF2B5EF4-FFF2-40B4-BE49-F238E27FC236}">
                      <a16:creationId xmlns:a16="http://schemas.microsoft.com/office/drawing/2014/main" id="{8C24683B-B81D-425F-9D73-D263B3A4B8DD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7768;p62">
                  <a:extLst>
                    <a:ext uri="{FF2B5EF4-FFF2-40B4-BE49-F238E27FC236}">
                      <a16:creationId xmlns:a16="http://schemas.microsoft.com/office/drawing/2014/main" id="{B2718547-CE1E-48C2-8C81-CE2B08F28DC2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7769;p62">
                  <a:extLst>
                    <a:ext uri="{FF2B5EF4-FFF2-40B4-BE49-F238E27FC236}">
                      <a16:creationId xmlns:a16="http://schemas.microsoft.com/office/drawing/2014/main" id="{1B04A855-F3B5-4C95-BC70-15F448268884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7770;p62">
                  <a:extLst>
                    <a:ext uri="{FF2B5EF4-FFF2-40B4-BE49-F238E27FC236}">
                      <a16:creationId xmlns:a16="http://schemas.microsoft.com/office/drawing/2014/main" id="{6B92EE5E-665E-4202-8841-D095ECEBA0C6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7771;p62">
                  <a:extLst>
                    <a:ext uri="{FF2B5EF4-FFF2-40B4-BE49-F238E27FC236}">
                      <a16:creationId xmlns:a16="http://schemas.microsoft.com/office/drawing/2014/main" id="{2CF9DE29-9B26-4312-8E84-58D6288C9BAE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7772;p62">
                  <a:extLst>
                    <a:ext uri="{FF2B5EF4-FFF2-40B4-BE49-F238E27FC236}">
                      <a16:creationId xmlns:a16="http://schemas.microsoft.com/office/drawing/2014/main" id="{14B414A6-92BF-43E5-9076-DB1AE1815A97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7773;p62">
                  <a:extLst>
                    <a:ext uri="{FF2B5EF4-FFF2-40B4-BE49-F238E27FC236}">
                      <a16:creationId xmlns:a16="http://schemas.microsoft.com/office/drawing/2014/main" id="{D421A2EE-D8FE-4DD5-AA4D-994EC1CC835F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7774;p62">
                  <a:extLst>
                    <a:ext uri="{FF2B5EF4-FFF2-40B4-BE49-F238E27FC236}">
                      <a16:creationId xmlns:a16="http://schemas.microsoft.com/office/drawing/2014/main" id="{B8E0CE3A-554D-4DE3-BA4C-1BCC640AA77B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7775;p62">
                  <a:extLst>
                    <a:ext uri="{FF2B5EF4-FFF2-40B4-BE49-F238E27FC236}">
                      <a16:creationId xmlns:a16="http://schemas.microsoft.com/office/drawing/2014/main" id="{372271A4-EA5B-4CB3-B408-B1AD34FB0838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7776;p62">
                  <a:extLst>
                    <a:ext uri="{FF2B5EF4-FFF2-40B4-BE49-F238E27FC236}">
                      <a16:creationId xmlns:a16="http://schemas.microsoft.com/office/drawing/2014/main" id="{028C7C16-206B-4C74-AFCB-D9402F905EA1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8" name="Google Shape;7777;p62">
                <a:extLst>
                  <a:ext uri="{FF2B5EF4-FFF2-40B4-BE49-F238E27FC236}">
                    <a16:creationId xmlns:a16="http://schemas.microsoft.com/office/drawing/2014/main" id="{B93DFDB7-996B-4705-962F-8E771B71C6B0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795" name="Google Shape;7778;p62">
                  <a:extLst>
                    <a:ext uri="{FF2B5EF4-FFF2-40B4-BE49-F238E27FC236}">
                      <a16:creationId xmlns:a16="http://schemas.microsoft.com/office/drawing/2014/main" id="{11FA19B5-94C0-456E-961E-B337A67AB13C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779;p62">
                  <a:extLst>
                    <a:ext uri="{FF2B5EF4-FFF2-40B4-BE49-F238E27FC236}">
                      <a16:creationId xmlns:a16="http://schemas.microsoft.com/office/drawing/2014/main" id="{1F60009D-4E57-4E6E-8EE3-5E60EF968B40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9" name="Google Shape;7780;p62">
                <a:extLst>
                  <a:ext uri="{FF2B5EF4-FFF2-40B4-BE49-F238E27FC236}">
                    <a16:creationId xmlns:a16="http://schemas.microsoft.com/office/drawing/2014/main" id="{DD896704-253F-4819-B93E-3316D3BB219A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793" name="Google Shape;7781;p62">
                  <a:extLst>
                    <a:ext uri="{FF2B5EF4-FFF2-40B4-BE49-F238E27FC236}">
                      <a16:creationId xmlns:a16="http://schemas.microsoft.com/office/drawing/2014/main" id="{A2445C43-2085-404A-8D1C-A51E3D12269F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782;p62">
                  <a:extLst>
                    <a:ext uri="{FF2B5EF4-FFF2-40B4-BE49-F238E27FC236}">
                      <a16:creationId xmlns:a16="http://schemas.microsoft.com/office/drawing/2014/main" id="{92127793-2FE1-4A26-B799-255647F9E230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0" name="Google Shape;7783;p62">
                <a:extLst>
                  <a:ext uri="{FF2B5EF4-FFF2-40B4-BE49-F238E27FC236}">
                    <a16:creationId xmlns:a16="http://schemas.microsoft.com/office/drawing/2014/main" id="{35DCB3ED-C9D7-40C4-9BBD-762C8D8AC664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791" name="Google Shape;7784;p62">
                  <a:extLst>
                    <a:ext uri="{FF2B5EF4-FFF2-40B4-BE49-F238E27FC236}">
                      <a16:creationId xmlns:a16="http://schemas.microsoft.com/office/drawing/2014/main" id="{6A743269-4341-4AC2-BD90-46AF8E73A2B8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785;p62">
                  <a:extLst>
                    <a:ext uri="{FF2B5EF4-FFF2-40B4-BE49-F238E27FC236}">
                      <a16:creationId xmlns:a16="http://schemas.microsoft.com/office/drawing/2014/main" id="{5517D820-9467-4324-8021-C7143E33BF46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1" name="Google Shape;7786;p62">
                <a:extLst>
                  <a:ext uri="{FF2B5EF4-FFF2-40B4-BE49-F238E27FC236}">
                    <a16:creationId xmlns:a16="http://schemas.microsoft.com/office/drawing/2014/main" id="{D5847A80-8EC5-40C1-A61A-208B89092AC5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789" name="Google Shape;7787;p62">
                  <a:extLst>
                    <a:ext uri="{FF2B5EF4-FFF2-40B4-BE49-F238E27FC236}">
                      <a16:creationId xmlns:a16="http://schemas.microsoft.com/office/drawing/2014/main" id="{9CB9E327-3BFC-4017-A794-EF8E2B9463DD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788;p62">
                  <a:extLst>
                    <a:ext uri="{FF2B5EF4-FFF2-40B4-BE49-F238E27FC236}">
                      <a16:creationId xmlns:a16="http://schemas.microsoft.com/office/drawing/2014/main" id="{36263663-0434-49EA-9C37-96D34C1DD5B7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2" name="Google Shape;7789;p62">
                <a:extLst>
                  <a:ext uri="{FF2B5EF4-FFF2-40B4-BE49-F238E27FC236}">
                    <a16:creationId xmlns:a16="http://schemas.microsoft.com/office/drawing/2014/main" id="{4CDF440C-6AC4-4D55-AEE7-3424124713A7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787" name="Google Shape;7790;p62">
                  <a:extLst>
                    <a:ext uri="{FF2B5EF4-FFF2-40B4-BE49-F238E27FC236}">
                      <a16:creationId xmlns:a16="http://schemas.microsoft.com/office/drawing/2014/main" id="{B1108C12-D061-48E3-9D87-3D8C5CBA6855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791;p62">
                  <a:extLst>
                    <a:ext uri="{FF2B5EF4-FFF2-40B4-BE49-F238E27FC236}">
                      <a16:creationId xmlns:a16="http://schemas.microsoft.com/office/drawing/2014/main" id="{B5D19DBB-95A4-43AA-BDA5-7273477B7B29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3" name="Google Shape;7792;p62">
                <a:extLst>
                  <a:ext uri="{FF2B5EF4-FFF2-40B4-BE49-F238E27FC236}">
                    <a16:creationId xmlns:a16="http://schemas.microsoft.com/office/drawing/2014/main" id="{696C5EA9-5154-4AC5-86A7-CF8E39E03770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785" name="Google Shape;7793;p62">
                  <a:extLst>
                    <a:ext uri="{FF2B5EF4-FFF2-40B4-BE49-F238E27FC236}">
                      <a16:creationId xmlns:a16="http://schemas.microsoft.com/office/drawing/2014/main" id="{C63753AF-4838-4FB7-A4FB-826B56527D60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794;p62">
                  <a:extLst>
                    <a:ext uri="{FF2B5EF4-FFF2-40B4-BE49-F238E27FC236}">
                      <a16:creationId xmlns:a16="http://schemas.microsoft.com/office/drawing/2014/main" id="{67B685CA-91DC-4464-9F88-77F4203029B4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4" name="Google Shape;7795;p62">
                <a:extLst>
                  <a:ext uri="{FF2B5EF4-FFF2-40B4-BE49-F238E27FC236}">
                    <a16:creationId xmlns:a16="http://schemas.microsoft.com/office/drawing/2014/main" id="{DAEFFA49-BB4C-4439-B2CA-2553A495F454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783" name="Google Shape;7796;p62">
                  <a:extLst>
                    <a:ext uri="{FF2B5EF4-FFF2-40B4-BE49-F238E27FC236}">
                      <a16:creationId xmlns:a16="http://schemas.microsoft.com/office/drawing/2014/main" id="{D93C2968-3BC8-4448-925B-233CBD8DCE97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797;p62">
                  <a:extLst>
                    <a:ext uri="{FF2B5EF4-FFF2-40B4-BE49-F238E27FC236}">
                      <a16:creationId xmlns:a16="http://schemas.microsoft.com/office/drawing/2014/main" id="{501DBB5D-6503-4132-9BFB-04C44BC882AF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5" name="Google Shape;7798;p62">
                <a:extLst>
                  <a:ext uri="{FF2B5EF4-FFF2-40B4-BE49-F238E27FC236}">
                    <a16:creationId xmlns:a16="http://schemas.microsoft.com/office/drawing/2014/main" id="{E2654C20-35C4-49A1-9761-5798C16EA80D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781" name="Google Shape;7799;p62">
                  <a:extLst>
                    <a:ext uri="{FF2B5EF4-FFF2-40B4-BE49-F238E27FC236}">
                      <a16:creationId xmlns:a16="http://schemas.microsoft.com/office/drawing/2014/main" id="{E27C1B88-1E02-4AC0-BFE7-164E88EB0B91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00;p62">
                  <a:extLst>
                    <a:ext uri="{FF2B5EF4-FFF2-40B4-BE49-F238E27FC236}">
                      <a16:creationId xmlns:a16="http://schemas.microsoft.com/office/drawing/2014/main" id="{F36DCC0C-C4A8-4404-9129-F6F26601BD87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6" name="Google Shape;7801;p62">
                <a:extLst>
                  <a:ext uri="{FF2B5EF4-FFF2-40B4-BE49-F238E27FC236}">
                    <a16:creationId xmlns:a16="http://schemas.microsoft.com/office/drawing/2014/main" id="{9C524244-0004-4635-953F-7A71F8C56D1D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779" name="Google Shape;7802;p62">
                  <a:extLst>
                    <a:ext uri="{FF2B5EF4-FFF2-40B4-BE49-F238E27FC236}">
                      <a16:creationId xmlns:a16="http://schemas.microsoft.com/office/drawing/2014/main" id="{3BA65A28-3E40-46D5-9051-88CC0C4BF64A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3;p62">
                  <a:extLst>
                    <a:ext uri="{FF2B5EF4-FFF2-40B4-BE49-F238E27FC236}">
                      <a16:creationId xmlns:a16="http://schemas.microsoft.com/office/drawing/2014/main" id="{FC5190CD-67AB-4255-8B1D-66525382CBE5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" name="Google Shape;7804;p62">
                <a:extLst>
                  <a:ext uri="{FF2B5EF4-FFF2-40B4-BE49-F238E27FC236}">
                    <a16:creationId xmlns:a16="http://schemas.microsoft.com/office/drawing/2014/main" id="{87B35BE2-2C06-4B9C-9828-5D9B41738491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777" name="Google Shape;7805;p62">
                  <a:extLst>
                    <a:ext uri="{FF2B5EF4-FFF2-40B4-BE49-F238E27FC236}">
                      <a16:creationId xmlns:a16="http://schemas.microsoft.com/office/drawing/2014/main" id="{FF2AF12B-98E9-4D85-B9D4-29EEF48627A3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806;p62">
                  <a:extLst>
                    <a:ext uri="{FF2B5EF4-FFF2-40B4-BE49-F238E27FC236}">
                      <a16:creationId xmlns:a16="http://schemas.microsoft.com/office/drawing/2014/main" id="{BF722B16-F021-4F47-90FE-3D8126D4C8DE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8" name="Google Shape;7807;p62">
                <a:extLst>
                  <a:ext uri="{FF2B5EF4-FFF2-40B4-BE49-F238E27FC236}">
                    <a16:creationId xmlns:a16="http://schemas.microsoft.com/office/drawing/2014/main" id="{7FCCCC3E-10DA-47C2-89A0-C0F4DDD050BD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775" name="Google Shape;7808;p62">
                  <a:extLst>
                    <a:ext uri="{FF2B5EF4-FFF2-40B4-BE49-F238E27FC236}">
                      <a16:creationId xmlns:a16="http://schemas.microsoft.com/office/drawing/2014/main" id="{94221BC1-3128-42A5-B870-F239574A896A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809;p62">
                  <a:extLst>
                    <a:ext uri="{FF2B5EF4-FFF2-40B4-BE49-F238E27FC236}">
                      <a16:creationId xmlns:a16="http://schemas.microsoft.com/office/drawing/2014/main" id="{1E11F2D4-11D4-4E58-AC99-7DD85450BC59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9" name="Google Shape;7810;p62">
                <a:extLst>
                  <a:ext uri="{FF2B5EF4-FFF2-40B4-BE49-F238E27FC236}">
                    <a16:creationId xmlns:a16="http://schemas.microsoft.com/office/drawing/2014/main" id="{B700EC4F-4F49-472F-8C91-4C2A9C52A80A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773" name="Google Shape;7811;p62">
                  <a:extLst>
                    <a:ext uri="{FF2B5EF4-FFF2-40B4-BE49-F238E27FC236}">
                      <a16:creationId xmlns:a16="http://schemas.microsoft.com/office/drawing/2014/main" id="{299F0F90-FEBB-4694-94FE-5535F879F596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812;p62">
                  <a:extLst>
                    <a:ext uri="{FF2B5EF4-FFF2-40B4-BE49-F238E27FC236}">
                      <a16:creationId xmlns:a16="http://schemas.microsoft.com/office/drawing/2014/main" id="{B301E590-A79E-4FB3-B570-D61A8EBE43B0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0" name="Google Shape;7813;p62">
                <a:extLst>
                  <a:ext uri="{FF2B5EF4-FFF2-40B4-BE49-F238E27FC236}">
                    <a16:creationId xmlns:a16="http://schemas.microsoft.com/office/drawing/2014/main" id="{0A0EFEB7-08D8-4800-B2C9-E5DC24AF6ECD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771" name="Google Shape;7814;p62">
                  <a:extLst>
                    <a:ext uri="{FF2B5EF4-FFF2-40B4-BE49-F238E27FC236}">
                      <a16:creationId xmlns:a16="http://schemas.microsoft.com/office/drawing/2014/main" id="{012ED268-D328-4A72-AB62-62D38BA13D4C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815;p62">
                  <a:extLst>
                    <a:ext uri="{FF2B5EF4-FFF2-40B4-BE49-F238E27FC236}">
                      <a16:creationId xmlns:a16="http://schemas.microsoft.com/office/drawing/2014/main" id="{08166995-194A-4CB8-A855-3524BA9B4BAE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7" name="Google Shape;7816;p62">
              <a:extLst>
                <a:ext uri="{FF2B5EF4-FFF2-40B4-BE49-F238E27FC236}">
                  <a16:creationId xmlns:a16="http://schemas.microsoft.com/office/drawing/2014/main" id="{0AC73CE4-4B66-48EC-AB4B-2BE89820A48A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337" name="Google Shape;7817;p62">
                <a:extLst>
                  <a:ext uri="{FF2B5EF4-FFF2-40B4-BE49-F238E27FC236}">
                    <a16:creationId xmlns:a16="http://schemas.microsoft.com/office/drawing/2014/main" id="{E7DBA223-2EF7-4A1E-B16D-72C5D3066DE6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8" name="Google Shape;7818;p62">
                <a:extLst>
                  <a:ext uri="{FF2B5EF4-FFF2-40B4-BE49-F238E27FC236}">
                    <a16:creationId xmlns:a16="http://schemas.microsoft.com/office/drawing/2014/main" id="{9C56FADC-5F0B-43C2-8CE7-707A141FC6A9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656" name="Google Shape;7819;p62">
                  <a:extLst>
                    <a:ext uri="{FF2B5EF4-FFF2-40B4-BE49-F238E27FC236}">
                      <a16:creationId xmlns:a16="http://schemas.microsoft.com/office/drawing/2014/main" id="{2BCC3319-A21E-4EEE-A55E-706C45E4F8F6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7820;p62">
                  <a:extLst>
                    <a:ext uri="{FF2B5EF4-FFF2-40B4-BE49-F238E27FC236}">
                      <a16:creationId xmlns:a16="http://schemas.microsoft.com/office/drawing/2014/main" id="{5197DB90-F9F2-4448-909F-48E9EB26989C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58" name="Google Shape;7821;p62">
                  <a:extLst>
                    <a:ext uri="{FF2B5EF4-FFF2-40B4-BE49-F238E27FC236}">
                      <a16:creationId xmlns:a16="http://schemas.microsoft.com/office/drawing/2014/main" id="{1F5ACAFA-56D1-468E-8E1D-D705DE65E4FF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659" name="Google Shape;7822;p62">
                    <a:extLst>
                      <a:ext uri="{FF2B5EF4-FFF2-40B4-BE49-F238E27FC236}">
                        <a16:creationId xmlns:a16="http://schemas.microsoft.com/office/drawing/2014/main" id="{A513C151-2A44-4CAD-AC92-BB6877B46546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" name="Google Shape;7823;p62">
                    <a:extLst>
                      <a:ext uri="{FF2B5EF4-FFF2-40B4-BE49-F238E27FC236}">
                        <a16:creationId xmlns:a16="http://schemas.microsoft.com/office/drawing/2014/main" id="{0F9F34D9-70EC-4043-ADD3-D63BA7F085BD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61" name="Google Shape;7824;p62">
                    <a:extLst>
                      <a:ext uri="{FF2B5EF4-FFF2-40B4-BE49-F238E27FC236}">
                        <a16:creationId xmlns:a16="http://schemas.microsoft.com/office/drawing/2014/main" id="{38B85CD6-A681-4E16-99C5-0DB404543349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662" name="Google Shape;7825;p62">
                      <a:extLst>
                        <a:ext uri="{FF2B5EF4-FFF2-40B4-BE49-F238E27FC236}">
                          <a16:creationId xmlns:a16="http://schemas.microsoft.com/office/drawing/2014/main" id="{AE34E2B1-1E30-41D1-916E-BAB635D83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3" name="Google Shape;7826;p62">
                      <a:extLst>
                        <a:ext uri="{FF2B5EF4-FFF2-40B4-BE49-F238E27FC236}">
                          <a16:creationId xmlns:a16="http://schemas.microsoft.com/office/drawing/2014/main" id="{2E2F52A7-7BEC-4157-A87E-A1FB543C7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4" name="Google Shape;7827;p62">
                      <a:extLst>
                        <a:ext uri="{FF2B5EF4-FFF2-40B4-BE49-F238E27FC236}">
                          <a16:creationId xmlns:a16="http://schemas.microsoft.com/office/drawing/2014/main" id="{913B1DC1-BAF8-48C8-894A-2AF8D4BE7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5" name="Google Shape;7828;p62">
                      <a:extLst>
                        <a:ext uri="{FF2B5EF4-FFF2-40B4-BE49-F238E27FC236}">
                          <a16:creationId xmlns:a16="http://schemas.microsoft.com/office/drawing/2014/main" id="{C0236527-6453-4F19-AA5D-A3C33E692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6" name="Google Shape;7829;p62">
                      <a:extLst>
                        <a:ext uri="{FF2B5EF4-FFF2-40B4-BE49-F238E27FC236}">
                          <a16:creationId xmlns:a16="http://schemas.microsoft.com/office/drawing/2014/main" id="{FF95D8A9-A6F8-474E-8548-6247A8D58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7" name="Google Shape;7830;p62">
                      <a:extLst>
                        <a:ext uri="{FF2B5EF4-FFF2-40B4-BE49-F238E27FC236}">
                          <a16:creationId xmlns:a16="http://schemas.microsoft.com/office/drawing/2014/main" id="{64196766-D4BB-4257-A41C-312D3E1CA4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8" name="Google Shape;7831;p62">
                      <a:extLst>
                        <a:ext uri="{FF2B5EF4-FFF2-40B4-BE49-F238E27FC236}">
                          <a16:creationId xmlns:a16="http://schemas.microsoft.com/office/drawing/2014/main" id="{FB994DBC-3A86-4329-8CFE-F149D303C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9" name="Google Shape;7832;p62">
                      <a:extLst>
                        <a:ext uri="{FF2B5EF4-FFF2-40B4-BE49-F238E27FC236}">
                          <a16:creationId xmlns:a16="http://schemas.microsoft.com/office/drawing/2014/main" id="{7524640B-6D28-4084-B277-C30F8DE3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670" name="Google Shape;7833;p62">
                      <a:extLst>
                        <a:ext uri="{FF2B5EF4-FFF2-40B4-BE49-F238E27FC236}">
                          <a16:creationId xmlns:a16="http://schemas.microsoft.com/office/drawing/2014/main" id="{AD54A2D3-6893-45E5-A66E-9E198CE257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671" name="Google Shape;7834;p62">
                        <a:extLst>
                          <a:ext uri="{FF2B5EF4-FFF2-40B4-BE49-F238E27FC236}">
                            <a16:creationId xmlns:a16="http://schemas.microsoft.com/office/drawing/2014/main" id="{5A7D9D4F-93F9-4932-81E3-15B1A8C34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2" name="Google Shape;7835;p62">
                        <a:extLst>
                          <a:ext uri="{FF2B5EF4-FFF2-40B4-BE49-F238E27FC236}">
                            <a16:creationId xmlns:a16="http://schemas.microsoft.com/office/drawing/2014/main" id="{4173B9D7-E58C-4444-B63E-50D77AA95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3" name="Google Shape;7836;p62">
                        <a:extLst>
                          <a:ext uri="{FF2B5EF4-FFF2-40B4-BE49-F238E27FC236}">
                            <a16:creationId xmlns:a16="http://schemas.microsoft.com/office/drawing/2014/main" id="{5309483A-6179-4D37-AB17-9C5DC57D14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4" name="Google Shape;7837;p62">
                        <a:extLst>
                          <a:ext uri="{FF2B5EF4-FFF2-40B4-BE49-F238E27FC236}">
                            <a16:creationId xmlns:a16="http://schemas.microsoft.com/office/drawing/2014/main" id="{F2D92CEE-7362-4F6C-AADC-E0C1AEF8D2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5" name="Google Shape;7838;p62">
                        <a:extLst>
                          <a:ext uri="{FF2B5EF4-FFF2-40B4-BE49-F238E27FC236}">
                            <a16:creationId xmlns:a16="http://schemas.microsoft.com/office/drawing/2014/main" id="{C8A67FA6-03B8-492A-A605-3A1456E488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6" name="Google Shape;7839;p62">
                        <a:extLst>
                          <a:ext uri="{FF2B5EF4-FFF2-40B4-BE49-F238E27FC236}">
                            <a16:creationId xmlns:a16="http://schemas.microsoft.com/office/drawing/2014/main" id="{4390E536-A609-48E7-BFF6-AC59D0B1E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7" name="Google Shape;7840;p62">
                        <a:extLst>
                          <a:ext uri="{FF2B5EF4-FFF2-40B4-BE49-F238E27FC236}">
                            <a16:creationId xmlns:a16="http://schemas.microsoft.com/office/drawing/2014/main" id="{FAADE95B-3F9D-4C27-AA26-5F032D8742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8" name="Google Shape;7841;p62">
                        <a:extLst>
                          <a:ext uri="{FF2B5EF4-FFF2-40B4-BE49-F238E27FC236}">
                            <a16:creationId xmlns:a16="http://schemas.microsoft.com/office/drawing/2014/main" id="{15510220-BE4D-4E33-B81B-8C957F3696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9" name="Google Shape;7842;p62">
                        <a:extLst>
                          <a:ext uri="{FF2B5EF4-FFF2-40B4-BE49-F238E27FC236}">
                            <a16:creationId xmlns:a16="http://schemas.microsoft.com/office/drawing/2014/main" id="{B8C71B53-D0A6-4A48-A2EF-2E405D5087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0" name="Google Shape;7843;p62">
                        <a:extLst>
                          <a:ext uri="{FF2B5EF4-FFF2-40B4-BE49-F238E27FC236}">
                            <a16:creationId xmlns:a16="http://schemas.microsoft.com/office/drawing/2014/main" id="{6F331F24-23E9-4E5B-8FCD-D595DA04A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1" name="Google Shape;7844;p62">
                        <a:extLst>
                          <a:ext uri="{FF2B5EF4-FFF2-40B4-BE49-F238E27FC236}">
                            <a16:creationId xmlns:a16="http://schemas.microsoft.com/office/drawing/2014/main" id="{79379E12-0200-4B49-A018-CEB76FECDF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2" name="Google Shape;7845;p62">
                        <a:extLst>
                          <a:ext uri="{FF2B5EF4-FFF2-40B4-BE49-F238E27FC236}">
                            <a16:creationId xmlns:a16="http://schemas.microsoft.com/office/drawing/2014/main" id="{CDA012F2-13B2-4573-B1B6-3FDD1C977E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3" name="Google Shape;7846;p62">
                        <a:extLst>
                          <a:ext uri="{FF2B5EF4-FFF2-40B4-BE49-F238E27FC236}">
                            <a16:creationId xmlns:a16="http://schemas.microsoft.com/office/drawing/2014/main" id="{96B36F7E-6B4A-4A42-8ECB-B649777FE7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4" name="Google Shape;7847;p62">
                        <a:extLst>
                          <a:ext uri="{FF2B5EF4-FFF2-40B4-BE49-F238E27FC236}">
                            <a16:creationId xmlns:a16="http://schemas.microsoft.com/office/drawing/2014/main" id="{149D0437-C4BE-4F75-B6CB-8AA5FF28D4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685" name="Google Shape;7848;p62">
                        <a:extLst>
                          <a:ext uri="{FF2B5EF4-FFF2-40B4-BE49-F238E27FC236}">
                            <a16:creationId xmlns:a16="http://schemas.microsoft.com/office/drawing/2014/main" id="{8B8AE51A-69DA-4DC9-95EF-9D7737A4E9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686" name="Google Shape;7849;p62">
                          <a:extLst>
                            <a:ext uri="{FF2B5EF4-FFF2-40B4-BE49-F238E27FC236}">
                              <a16:creationId xmlns:a16="http://schemas.microsoft.com/office/drawing/2014/main" id="{096A2535-DAFF-4EF2-8B07-CD276B279E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87" name="Google Shape;7850;p62">
                          <a:extLst>
                            <a:ext uri="{FF2B5EF4-FFF2-40B4-BE49-F238E27FC236}">
                              <a16:creationId xmlns:a16="http://schemas.microsoft.com/office/drawing/2014/main" id="{4E10ACA4-F5D2-404C-8047-757A889BE8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88" name="Google Shape;7851;p62">
                          <a:extLst>
                            <a:ext uri="{FF2B5EF4-FFF2-40B4-BE49-F238E27FC236}">
                              <a16:creationId xmlns:a16="http://schemas.microsoft.com/office/drawing/2014/main" id="{390B50BF-20E4-491C-817E-3F13913305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89" name="Google Shape;7852;p62">
                          <a:extLst>
                            <a:ext uri="{FF2B5EF4-FFF2-40B4-BE49-F238E27FC236}">
                              <a16:creationId xmlns:a16="http://schemas.microsoft.com/office/drawing/2014/main" id="{A3A827C2-4B56-4047-8456-70EC960DB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90" name="Google Shape;7853;p62">
                          <a:extLst>
                            <a:ext uri="{FF2B5EF4-FFF2-40B4-BE49-F238E27FC236}">
                              <a16:creationId xmlns:a16="http://schemas.microsoft.com/office/drawing/2014/main" id="{109C3A84-40F3-4F06-8F3D-98293DE7BB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91" name="Google Shape;7854;p62">
                          <a:extLst>
                            <a:ext uri="{FF2B5EF4-FFF2-40B4-BE49-F238E27FC236}">
                              <a16:creationId xmlns:a16="http://schemas.microsoft.com/office/drawing/2014/main" id="{A614D27D-0B4E-4BFF-9253-F0A6409F0B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92" name="Google Shape;7855;p62">
                          <a:extLst>
                            <a:ext uri="{FF2B5EF4-FFF2-40B4-BE49-F238E27FC236}">
                              <a16:creationId xmlns:a16="http://schemas.microsoft.com/office/drawing/2014/main" id="{842A9D6D-F1DA-4AC6-B37E-A203C67E4F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93" name="Google Shape;7856;p62">
                          <a:extLst>
                            <a:ext uri="{FF2B5EF4-FFF2-40B4-BE49-F238E27FC236}">
                              <a16:creationId xmlns:a16="http://schemas.microsoft.com/office/drawing/2014/main" id="{39F88900-5804-4C4F-A992-E026513179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94" name="Google Shape;7857;p62">
                          <a:extLst>
                            <a:ext uri="{FF2B5EF4-FFF2-40B4-BE49-F238E27FC236}">
                              <a16:creationId xmlns:a16="http://schemas.microsoft.com/office/drawing/2014/main" id="{CF127685-7575-4DBF-B530-5509543F3D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95" name="Google Shape;7858;p62">
                          <a:extLst>
                            <a:ext uri="{FF2B5EF4-FFF2-40B4-BE49-F238E27FC236}">
                              <a16:creationId xmlns:a16="http://schemas.microsoft.com/office/drawing/2014/main" id="{43AAB1B7-D9C8-4819-ABBC-944A65688D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96" name="Google Shape;7859;p62">
                          <a:extLst>
                            <a:ext uri="{FF2B5EF4-FFF2-40B4-BE49-F238E27FC236}">
                              <a16:creationId xmlns:a16="http://schemas.microsoft.com/office/drawing/2014/main" id="{F65BDF23-182C-4A1F-B3C5-3B647317D9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97" name="Google Shape;7860;p62">
                          <a:extLst>
                            <a:ext uri="{FF2B5EF4-FFF2-40B4-BE49-F238E27FC236}">
                              <a16:creationId xmlns:a16="http://schemas.microsoft.com/office/drawing/2014/main" id="{5B41913C-DB01-4972-BD06-6D7ACE9260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98" name="Google Shape;7861;p62">
                          <a:extLst>
                            <a:ext uri="{FF2B5EF4-FFF2-40B4-BE49-F238E27FC236}">
                              <a16:creationId xmlns:a16="http://schemas.microsoft.com/office/drawing/2014/main" id="{4F692A5C-EECC-4A62-84AA-31DD10D3E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99" name="Google Shape;7862;p62">
                          <a:extLst>
                            <a:ext uri="{FF2B5EF4-FFF2-40B4-BE49-F238E27FC236}">
                              <a16:creationId xmlns:a16="http://schemas.microsoft.com/office/drawing/2014/main" id="{2063E1A7-7ED0-4407-A412-659A3967D2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00" name="Google Shape;7863;p62">
                          <a:extLst>
                            <a:ext uri="{FF2B5EF4-FFF2-40B4-BE49-F238E27FC236}">
                              <a16:creationId xmlns:a16="http://schemas.microsoft.com/office/drawing/2014/main" id="{4D33BE71-B012-4B3B-AC8B-CE9D9F31C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01" name="Google Shape;7864;p62">
                          <a:extLst>
                            <a:ext uri="{FF2B5EF4-FFF2-40B4-BE49-F238E27FC236}">
                              <a16:creationId xmlns:a16="http://schemas.microsoft.com/office/drawing/2014/main" id="{9C5F8A0D-7892-485F-811B-A61C652D7A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02" name="Google Shape;7865;p62">
                          <a:extLst>
                            <a:ext uri="{FF2B5EF4-FFF2-40B4-BE49-F238E27FC236}">
                              <a16:creationId xmlns:a16="http://schemas.microsoft.com/office/drawing/2014/main" id="{17F4AA0A-1EEE-4D05-9D32-A124FDE4D9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03" name="Google Shape;7866;p62">
                          <a:extLst>
                            <a:ext uri="{FF2B5EF4-FFF2-40B4-BE49-F238E27FC236}">
                              <a16:creationId xmlns:a16="http://schemas.microsoft.com/office/drawing/2014/main" id="{90EBC546-0556-4F93-87B0-4E68936A19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04" name="Google Shape;7867;p62">
                          <a:extLst>
                            <a:ext uri="{FF2B5EF4-FFF2-40B4-BE49-F238E27FC236}">
                              <a16:creationId xmlns:a16="http://schemas.microsoft.com/office/drawing/2014/main" id="{D151B0BC-AEE0-4F58-9C99-F1D274FEF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05" name="Google Shape;7868;p62">
                          <a:extLst>
                            <a:ext uri="{FF2B5EF4-FFF2-40B4-BE49-F238E27FC236}">
                              <a16:creationId xmlns:a16="http://schemas.microsoft.com/office/drawing/2014/main" id="{37777437-5C25-4AA2-A214-8A8ED075A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06" name="Google Shape;7869;p62">
                          <a:extLst>
                            <a:ext uri="{FF2B5EF4-FFF2-40B4-BE49-F238E27FC236}">
                              <a16:creationId xmlns:a16="http://schemas.microsoft.com/office/drawing/2014/main" id="{DF665314-BFC0-4862-87F3-0CC3974817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07" name="Google Shape;7870;p62">
                          <a:extLst>
                            <a:ext uri="{FF2B5EF4-FFF2-40B4-BE49-F238E27FC236}">
                              <a16:creationId xmlns:a16="http://schemas.microsoft.com/office/drawing/2014/main" id="{C7F7032B-F062-4D6C-8E3A-7DBD30CE7E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08" name="Google Shape;7871;p62">
                          <a:extLst>
                            <a:ext uri="{FF2B5EF4-FFF2-40B4-BE49-F238E27FC236}">
                              <a16:creationId xmlns:a16="http://schemas.microsoft.com/office/drawing/2014/main" id="{9554310B-F3BE-4742-B9FB-107C1C4111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09" name="Google Shape;7872;p62">
                          <a:extLst>
                            <a:ext uri="{FF2B5EF4-FFF2-40B4-BE49-F238E27FC236}">
                              <a16:creationId xmlns:a16="http://schemas.microsoft.com/office/drawing/2014/main" id="{CDEF28D0-6AEF-4E77-A537-60D49589B1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710" name="Google Shape;7873;p62">
                          <a:extLst>
                            <a:ext uri="{FF2B5EF4-FFF2-40B4-BE49-F238E27FC236}">
                              <a16:creationId xmlns:a16="http://schemas.microsoft.com/office/drawing/2014/main" id="{2F7B1091-7BCF-4330-9767-4A26A96D68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712" name="Google Shape;7874;p62">
                            <a:extLst>
                              <a:ext uri="{FF2B5EF4-FFF2-40B4-BE49-F238E27FC236}">
                                <a16:creationId xmlns:a16="http://schemas.microsoft.com/office/drawing/2014/main" id="{EF0FBD3C-127E-4913-8046-BD7369AA43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713" name="Google Shape;7875;p62">
                            <a:extLst>
                              <a:ext uri="{FF2B5EF4-FFF2-40B4-BE49-F238E27FC236}">
                                <a16:creationId xmlns:a16="http://schemas.microsoft.com/office/drawing/2014/main" id="{072302CB-62DC-4E2E-A442-18ABEF73D5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714" name="Google Shape;7876;p62">
                              <a:extLst>
                                <a:ext uri="{FF2B5EF4-FFF2-40B4-BE49-F238E27FC236}">
                                  <a16:creationId xmlns:a16="http://schemas.microsoft.com/office/drawing/2014/main" id="{798EFBC0-FA6E-4314-BF73-41A244913B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15" name="Google Shape;7877;p62">
                              <a:extLst>
                                <a:ext uri="{FF2B5EF4-FFF2-40B4-BE49-F238E27FC236}">
                                  <a16:creationId xmlns:a16="http://schemas.microsoft.com/office/drawing/2014/main" id="{8EF1F730-76C9-4F34-9009-088D7C0BF9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16" name="Google Shape;7878;p62">
                              <a:extLst>
                                <a:ext uri="{FF2B5EF4-FFF2-40B4-BE49-F238E27FC236}">
                                  <a16:creationId xmlns:a16="http://schemas.microsoft.com/office/drawing/2014/main" id="{CE60E437-5D9B-4B87-AE87-F8F304D9CC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17" name="Google Shape;7879;p62">
                              <a:extLst>
                                <a:ext uri="{FF2B5EF4-FFF2-40B4-BE49-F238E27FC236}">
                                  <a16:creationId xmlns:a16="http://schemas.microsoft.com/office/drawing/2014/main" id="{57566593-77D1-4B74-BD14-55A165A026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18" name="Google Shape;7880;p62">
                              <a:extLst>
                                <a:ext uri="{FF2B5EF4-FFF2-40B4-BE49-F238E27FC236}">
                                  <a16:creationId xmlns:a16="http://schemas.microsoft.com/office/drawing/2014/main" id="{A8363C46-9663-47E4-90F0-0D80C1B100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19" name="Google Shape;7881;p62">
                              <a:extLst>
                                <a:ext uri="{FF2B5EF4-FFF2-40B4-BE49-F238E27FC236}">
                                  <a16:creationId xmlns:a16="http://schemas.microsoft.com/office/drawing/2014/main" id="{17F9E544-9AA9-4CA2-B4AA-BFA0576BC9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20" name="Google Shape;7882;p62">
                              <a:extLst>
                                <a:ext uri="{FF2B5EF4-FFF2-40B4-BE49-F238E27FC236}">
                                  <a16:creationId xmlns:a16="http://schemas.microsoft.com/office/drawing/2014/main" id="{BA1DD140-DCEA-4CC3-B3FB-DDD06CBB09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721" name="Google Shape;7883;p62">
                              <a:extLst>
                                <a:ext uri="{FF2B5EF4-FFF2-40B4-BE49-F238E27FC236}">
                                  <a16:creationId xmlns:a16="http://schemas.microsoft.com/office/drawing/2014/main" id="{7E1BCF9B-6E93-4231-B69F-FC9D06D7DE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725" name="Google Shape;7884;p62">
                                <a:extLst>
                                  <a:ext uri="{FF2B5EF4-FFF2-40B4-BE49-F238E27FC236}">
                                    <a16:creationId xmlns:a16="http://schemas.microsoft.com/office/drawing/2014/main" id="{9A723543-02A6-42A0-9294-B914FF50FFA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26" name="Google Shape;7885;p62">
                                <a:extLst>
                                  <a:ext uri="{FF2B5EF4-FFF2-40B4-BE49-F238E27FC236}">
                                    <a16:creationId xmlns:a16="http://schemas.microsoft.com/office/drawing/2014/main" id="{818B9EC4-8C2C-443B-936C-5E35E4C3F8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27" name="Google Shape;7886;p62">
                                <a:extLst>
                                  <a:ext uri="{FF2B5EF4-FFF2-40B4-BE49-F238E27FC236}">
                                    <a16:creationId xmlns:a16="http://schemas.microsoft.com/office/drawing/2014/main" id="{B6C1D31D-C442-4F51-A705-B7226C4CE0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28" name="Google Shape;7887;p62">
                                <a:extLst>
                                  <a:ext uri="{FF2B5EF4-FFF2-40B4-BE49-F238E27FC236}">
                                    <a16:creationId xmlns:a16="http://schemas.microsoft.com/office/drawing/2014/main" id="{8F10225E-936F-437B-A4ED-C13B2C7F58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29" name="Google Shape;7888;p62">
                                <a:extLst>
                                  <a:ext uri="{FF2B5EF4-FFF2-40B4-BE49-F238E27FC236}">
                                    <a16:creationId xmlns:a16="http://schemas.microsoft.com/office/drawing/2014/main" id="{01FAD036-965F-487D-B7A6-08DB85F16F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30" name="Google Shape;7889;p62">
                                <a:extLst>
                                  <a:ext uri="{FF2B5EF4-FFF2-40B4-BE49-F238E27FC236}">
                                    <a16:creationId xmlns:a16="http://schemas.microsoft.com/office/drawing/2014/main" id="{589A7D36-665F-4976-9D34-3F84C62006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31" name="Google Shape;7890;p62">
                                <a:extLst>
                                  <a:ext uri="{FF2B5EF4-FFF2-40B4-BE49-F238E27FC236}">
                                    <a16:creationId xmlns:a16="http://schemas.microsoft.com/office/drawing/2014/main" id="{BEEDD7F1-E135-4CA7-B0B1-65B80688D31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32" name="Google Shape;7891;p62">
                                <a:extLst>
                                  <a:ext uri="{FF2B5EF4-FFF2-40B4-BE49-F238E27FC236}">
                                    <a16:creationId xmlns:a16="http://schemas.microsoft.com/office/drawing/2014/main" id="{352D157E-46AF-462B-A19D-EB995BBC17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33" name="Google Shape;7892;p62">
                                <a:extLst>
                                  <a:ext uri="{FF2B5EF4-FFF2-40B4-BE49-F238E27FC236}">
                                    <a16:creationId xmlns:a16="http://schemas.microsoft.com/office/drawing/2014/main" id="{4AEE3963-CA16-4D0D-953E-DD2ECA2082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34" name="Google Shape;7893;p62">
                                <a:extLst>
                                  <a:ext uri="{FF2B5EF4-FFF2-40B4-BE49-F238E27FC236}">
                                    <a16:creationId xmlns:a16="http://schemas.microsoft.com/office/drawing/2014/main" id="{D82F96C2-4E9C-4650-AF2F-3DD097C49D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35" name="Google Shape;7894;p62">
                                <a:extLst>
                                  <a:ext uri="{FF2B5EF4-FFF2-40B4-BE49-F238E27FC236}">
                                    <a16:creationId xmlns:a16="http://schemas.microsoft.com/office/drawing/2014/main" id="{AF566CB4-76D4-4204-9C1E-F13FEE2DEF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36" name="Google Shape;7895;p62">
                                <a:extLst>
                                  <a:ext uri="{FF2B5EF4-FFF2-40B4-BE49-F238E27FC236}">
                                    <a16:creationId xmlns:a16="http://schemas.microsoft.com/office/drawing/2014/main" id="{46B3E948-EF59-4509-A615-36EA6E1A64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37" name="Google Shape;7896;p62">
                                <a:extLst>
                                  <a:ext uri="{FF2B5EF4-FFF2-40B4-BE49-F238E27FC236}">
                                    <a16:creationId xmlns:a16="http://schemas.microsoft.com/office/drawing/2014/main" id="{BF14B79E-9F03-469A-9041-13099F6D58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738" name="Google Shape;7897;p62">
                                <a:extLst>
                                  <a:ext uri="{FF2B5EF4-FFF2-40B4-BE49-F238E27FC236}">
                                    <a16:creationId xmlns:a16="http://schemas.microsoft.com/office/drawing/2014/main" id="{8F192964-6D5F-40D2-AA93-E5EC41C7A8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739" name="Google Shape;7898;p62">
                                  <a:extLst>
                                    <a:ext uri="{FF2B5EF4-FFF2-40B4-BE49-F238E27FC236}">
                                      <a16:creationId xmlns:a16="http://schemas.microsoft.com/office/drawing/2014/main" id="{7A2167E2-D3CD-472D-87CF-4437A21794A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40" name="Google Shape;7899;p62">
                                  <a:extLst>
                                    <a:ext uri="{FF2B5EF4-FFF2-40B4-BE49-F238E27FC236}">
                                      <a16:creationId xmlns:a16="http://schemas.microsoft.com/office/drawing/2014/main" id="{1B470B01-04C4-4EA2-87EA-93F02ACBF54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41" name="Google Shape;7900;p62">
                                  <a:extLst>
                                    <a:ext uri="{FF2B5EF4-FFF2-40B4-BE49-F238E27FC236}">
                                      <a16:creationId xmlns:a16="http://schemas.microsoft.com/office/drawing/2014/main" id="{DFA1E8D0-3C67-4531-8FAE-8CA79B70447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42" name="Google Shape;7901;p62">
                                  <a:extLst>
                                    <a:ext uri="{FF2B5EF4-FFF2-40B4-BE49-F238E27FC236}">
                                      <a16:creationId xmlns:a16="http://schemas.microsoft.com/office/drawing/2014/main" id="{EF80C950-285B-4C57-AC6F-AEA1D6ACF16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43" name="Google Shape;7902;p62">
                                  <a:extLst>
                                    <a:ext uri="{FF2B5EF4-FFF2-40B4-BE49-F238E27FC236}">
                                      <a16:creationId xmlns:a16="http://schemas.microsoft.com/office/drawing/2014/main" id="{7F01F39C-97BF-4036-A21D-BC790748B5E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44" name="Google Shape;7903;p62">
                                  <a:extLst>
                                    <a:ext uri="{FF2B5EF4-FFF2-40B4-BE49-F238E27FC236}">
                                      <a16:creationId xmlns:a16="http://schemas.microsoft.com/office/drawing/2014/main" id="{475D5C56-A312-4122-A98F-49F972CFFF6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45" name="Google Shape;7904;p62">
                                  <a:extLst>
                                    <a:ext uri="{FF2B5EF4-FFF2-40B4-BE49-F238E27FC236}">
                                      <a16:creationId xmlns:a16="http://schemas.microsoft.com/office/drawing/2014/main" id="{1FD226F5-603F-4EBD-B28C-E694B373E03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746" name="Google Shape;7905;p62">
                                  <a:extLst>
                                    <a:ext uri="{FF2B5EF4-FFF2-40B4-BE49-F238E27FC236}">
                                      <a16:creationId xmlns:a16="http://schemas.microsoft.com/office/drawing/2014/main" id="{336CC621-8AAE-42D9-AD58-84E744785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747" name="Google Shape;7906;p62">
                                    <a:extLst>
                                      <a:ext uri="{FF2B5EF4-FFF2-40B4-BE49-F238E27FC236}">
                                        <a16:creationId xmlns:a16="http://schemas.microsoft.com/office/drawing/2014/main" id="{A1A9AAD7-6BF9-4C37-B67F-67D9D242B3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48" name="Google Shape;7907;p62">
                                    <a:extLst>
                                      <a:ext uri="{FF2B5EF4-FFF2-40B4-BE49-F238E27FC236}">
                                        <a16:creationId xmlns:a16="http://schemas.microsoft.com/office/drawing/2014/main" id="{0D66BDB7-CD84-4B40-ABAE-230AC824C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49" name="Google Shape;7908;p62">
                                    <a:extLst>
                                      <a:ext uri="{FF2B5EF4-FFF2-40B4-BE49-F238E27FC236}">
                                        <a16:creationId xmlns:a16="http://schemas.microsoft.com/office/drawing/2014/main" id="{B29A1FF8-4626-4CA2-B86F-79C0D86AAB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50" name="Google Shape;7909;p62">
                                    <a:extLst>
                                      <a:ext uri="{FF2B5EF4-FFF2-40B4-BE49-F238E27FC236}">
                                        <a16:creationId xmlns:a16="http://schemas.microsoft.com/office/drawing/2014/main" id="{BF864BC6-0ADC-4DC6-84B5-1B69C917E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51" name="Google Shape;7910;p62">
                                    <a:extLst>
                                      <a:ext uri="{FF2B5EF4-FFF2-40B4-BE49-F238E27FC236}">
                                        <a16:creationId xmlns:a16="http://schemas.microsoft.com/office/drawing/2014/main" id="{7B3D8A31-FBAB-4976-8655-E6CD46631B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752" name="Google Shape;7911;p62">
                                    <a:extLst>
                                      <a:ext uri="{FF2B5EF4-FFF2-40B4-BE49-F238E27FC236}">
                                        <a16:creationId xmlns:a16="http://schemas.microsoft.com/office/drawing/2014/main" id="{035842C8-EA6B-4DB4-977A-2BA7FB41DAE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753" name="Google Shape;7912;p62">
                                      <a:extLst>
                                        <a:ext uri="{FF2B5EF4-FFF2-40B4-BE49-F238E27FC236}">
                                          <a16:creationId xmlns:a16="http://schemas.microsoft.com/office/drawing/2014/main" id="{CFCE5DC5-2C05-4A90-803F-07EF96A2CD7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54" name="Google Shape;7913;p62">
                                      <a:extLst>
                                        <a:ext uri="{FF2B5EF4-FFF2-40B4-BE49-F238E27FC236}">
                                          <a16:creationId xmlns:a16="http://schemas.microsoft.com/office/drawing/2014/main" id="{88BE6E29-0153-45C2-87A7-EB1EA0D07EC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55" name="Google Shape;7914;p62">
                                      <a:extLst>
                                        <a:ext uri="{FF2B5EF4-FFF2-40B4-BE49-F238E27FC236}">
                                          <a16:creationId xmlns:a16="http://schemas.microsoft.com/office/drawing/2014/main" id="{C6DB5A9D-4B63-4365-813F-39B424B75402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56" name="Google Shape;7915;p62">
                                      <a:extLst>
                                        <a:ext uri="{FF2B5EF4-FFF2-40B4-BE49-F238E27FC236}">
                                          <a16:creationId xmlns:a16="http://schemas.microsoft.com/office/drawing/2014/main" id="{42C18E00-08DB-41FC-A6B9-3512F08CA66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22" name="Google Shape;7916;p62">
                              <a:extLst>
                                <a:ext uri="{FF2B5EF4-FFF2-40B4-BE49-F238E27FC236}">
                                  <a16:creationId xmlns:a16="http://schemas.microsoft.com/office/drawing/2014/main" id="{4369FC98-194E-499E-8953-5467B89361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23" name="Google Shape;7917;p62">
                              <a:extLst>
                                <a:ext uri="{FF2B5EF4-FFF2-40B4-BE49-F238E27FC236}">
                                  <a16:creationId xmlns:a16="http://schemas.microsoft.com/office/drawing/2014/main" id="{51216DC9-347A-4499-AD63-10FB308DAF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24" name="Google Shape;7918;p62">
                              <a:extLst>
                                <a:ext uri="{FF2B5EF4-FFF2-40B4-BE49-F238E27FC236}">
                                  <a16:creationId xmlns:a16="http://schemas.microsoft.com/office/drawing/2014/main" id="{94CA325D-E516-491D-821E-489916D428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711" name="Google Shape;7919;p62">
                          <a:extLst>
                            <a:ext uri="{FF2B5EF4-FFF2-40B4-BE49-F238E27FC236}">
                              <a16:creationId xmlns:a16="http://schemas.microsoft.com/office/drawing/2014/main" id="{825728C2-60E4-4305-8FCE-243F694E0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39" name="Google Shape;7920;p62">
                <a:extLst>
                  <a:ext uri="{FF2B5EF4-FFF2-40B4-BE49-F238E27FC236}">
                    <a16:creationId xmlns:a16="http://schemas.microsoft.com/office/drawing/2014/main" id="{DEB09718-1E20-4C48-A3C0-A2DC017DA230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654" name="Google Shape;7921;p62">
                  <a:extLst>
                    <a:ext uri="{FF2B5EF4-FFF2-40B4-BE49-F238E27FC236}">
                      <a16:creationId xmlns:a16="http://schemas.microsoft.com/office/drawing/2014/main" id="{205EE661-194F-4EF6-BAFB-5EB62EBACB8A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7922;p62">
                  <a:extLst>
                    <a:ext uri="{FF2B5EF4-FFF2-40B4-BE49-F238E27FC236}">
                      <a16:creationId xmlns:a16="http://schemas.microsoft.com/office/drawing/2014/main" id="{130BB50F-A240-4E7E-87F4-936FAB9FA289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" name="Google Shape;7923;p62">
                <a:extLst>
                  <a:ext uri="{FF2B5EF4-FFF2-40B4-BE49-F238E27FC236}">
                    <a16:creationId xmlns:a16="http://schemas.microsoft.com/office/drawing/2014/main" id="{AB703AFD-54D1-4018-9AF5-AEBC794D4461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652" name="Google Shape;7924;p62">
                  <a:extLst>
                    <a:ext uri="{FF2B5EF4-FFF2-40B4-BE49-F238E27FC236}">
                      <a16:creationId xmlns:a16="http://schemas.microsoft.com/office/drawing/2014/main" id="{B95C80F6-80E5-4F89-BCB5-12BAF3FD0688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7925;p62">
                  <a:extLst>
                    <a:ext uri="{FF2B5EF4-FFF2-40B4-BE49-F238E27FC236}">
                      <a16:creationId xmlns:a16="http://schemas.microsoft.com/office/drawing/2014/main" id="{F7E2DE63-5F8C-402C-8A6E-D23C9E87BA4D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" name="Google Shape;7926;p62">
                <a:extLst>
                  <a:ext uri="{FF2B5EF4-FFF2-40B4-BE49-F238E27FC236}">
                    <a16:creationId xmlns:a16="http://schemas.microsoft.com/office/drawing/2014/main" id="{CD09BF95-CFFA-442B-9D57-3F20D8F60692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650" name="Google Shape;7927;p62">
                  <a:extLst>
                    <a:ext uri="{FF2B5EF4-FFF2-40B4-BE49-F238E27FC236}">
                      <a16:creationId xmlns:a16="http://schemas.microsoft.com/office/drawing/2014/main" id="{5FA44CF2-6E72-45EF-A386-4418D6F8ABA1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7928;p62">
                  <a:extLst>
                    <a:ext uri="{FF2B5EF4-FFF2-40B4-BE49-F238E27FC236}">
                      <a16:creationId xmlns:a16="http://schemas.microsoft.com/office/drawing/2014/main" id="{93E8354D-D577-4C2E-86E9-55177637D8BB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2" name="Google Shape;7929;p62">
                <a:extLst>
                  <a:ext uri="{FF2B5EF4-FFF2-40B4-BE49-F238E27FC236}">
                    <a16:creationId xmlns:a16="http://schemas.microsoft.com/office/drawing/2014/main" id="{9EA44D34-BBB8-4B8F-A6CE-5886CA2810C4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648" name="Google Shape;7930;p62">
                  <a:extLst>
                    <a:ext uri="{FF2B5EF4-FFF2-40B4-BE49-F238E27FC236}">
                      <a16:creationId xmlns:a16="http://schemas.microsoft.com/office/drawing/2014/main" id="{159E57B7-9202-43E8-912D-CC8D37D9B14E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7931;p62">
                  <a:extLst>
                    <a:ext uri="{FF2B5EF4-FFF2-40B4-BE49-F238E27FC236}">
                      <a16:creationId xmlns:a16="http://schemas.microsoft.com/office/drawing/2014/main" id="{A7B9602E-273B-4B3B-804F-4756320458E4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3" name="Google Shape;7932;p62">
                <a:extLst>
                  <a:ext uri="{FF2B5EF4-FFF2-40B4-BE49-F238E27FC236}">
                    <a16:creationId xmlns:a16="http://schemas.microsoft.com/office/drawing/2014/main" id="{FE16A6C1-4D19-45E5-AEC5-8F982E348C9A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646" name="Google Shape;7933;p62">
                  <a:extLst>
                    <a:ext uri="{FF2B5EF4-FFF2-40B4-BE49-F238E27FC236}">
                      <a16:creationId xmlns:a16="http://schemas.microsoft.com/office/drawing/2014/main" id="{0C98E5E5-964E-40CE-9038-D5909FA47DAF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7934;p62">
                  <a:extLst>
                    <a:ext uri="{FF2B5EF4-FFF2-40B4-BE49-F238E27FC236}">
                      <a16:creationId xmlns:a16="http://schemas.microsoft.com/office/drawing/2014/main" id="{5F8AD2A0-5C70-4182-A963-FF819CD9BE39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" name="Google Shape;7935;p62">
                <a:extLst>
                  <a:ext uri="{FF2B5EF4-FFF2-40B4-BE49-F238E27FC236}">
                    <a16:creationId xmlns:a16="http://schemas.microsoft.com/office/drawing/2014/main" id="{644B02F8-439D-4031-B639-BD82C70F3F1B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644" name="Google Shape;7936;p62">
                  <a:extLst>
                    <a:ext uri="{FF2B5EF4-FFF2-40B4-BE49-F238E27FC236}">
                      <a16:creationId xmlns:a16="http://schemas.microsoft.com/office/drawing/2014/main" id="{C2C2F4B6-D317-4B4A-9380-827C97F7C6DD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7937;p62">
                  <a:extLst>
                    <a:ext uri="{FF2B5EF4-FFF2-40B4-BE49-F238E27FC236}">
                      <a16:creationId xmlns:a16="http://schemas.microsoft.com/office/drawing/2014/main" id="{3F234CE0-C922-420C-A8EE-3E563E4DEDEF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5" name="Google Shape;7938;p62">
                <a:extLst>
                  <a:ext uri="{FF2B5EF4-FFF2-40B4-BE49-F238E27FC236}">
                    <a16:creationId xmlns:a16="http://schemas.microsoft.com/office/drawing/2014/main" id="{65D7958F-4DAA-4848-9842-CBC5DA56E3BE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642" name="Google Shape;7939;p62">
                  <a:extLst>
                    <a:ext uri="{FF2B5EF4-FFF2-40B4-BE49-F238E27FC236}">
                      <a16:creationId xmlns:a16="http://schemas.microsoft.com/office/drawing/2014/main" id="{D67E260E-E980-430D-9837-C0CC1F96F88B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7940;p62">
                  <a:extLst>
                    <a:ext uri="{FF2B5EF4-FFF2-40B4-BE49-F238E27FC236}">
                      <a16:creationId xmlns:a16="http://schemas.microsoft.com/office/drawing/2014/main" id="{E859106F-C3E9-483A-8E7C-11B7EDD99E78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7941;p62">
                <a:extLst>
                  <a:ext uri="{FF2B5EF4-FFF2-40B4-BE49-F238E27FC236}">
                    <a16:creationId xmlns:a16="http://schemas.microsoft.com/office/drawing/2014/main" id="{B5265BB9-CB25-400A-B683-6EAE39E2DF36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640" name="Google Shape;7942;p62">
                  <a:extLst>
                    <a:ext uri="{FF2B5EF4-FFF2-40B4-BE49-F238E27FC236}">
                      <a16:creationId xmlns:a16="http://schemas.microsoft.com/office/drawing/2014/main" id="{F4DA7DA3-AFC4-4F2F-AD5C-DB08F8FB5411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7943;p62">
                  <a:extLst>
                    <a:ext uri="{FF2B5EF4-FFF2-40B4-BE49-F238E27FC236}">
                      <a16:creationId xmlns:a16="http://schemas.microsoft.com/office/drawing/2014/main" id="{A82ED613-32D2-4B99-B676-A9F1C382B296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7" name="Google Shape;7944;p62">
                <a:extLst>
                  <a:ext uri="{FF2B5EF4-FFF2-40B4-BE49-F238E27FC236}">
                    <a16:creationId xmlns:a16="http://schemas.microsoft.com/office/drawing/2014/main" id="{ECC5959F-12E7-424F-B3AE-A6FBF776641F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638" name="Google Shape;7945;p62">
                  <a:extLst>
                    <a:ext uri="{FF2B5EF4-FFF2-40B4-BE49-F238E27FC236}">
                      <a16:creationId xmlns:a16="http://schemas.microsoft.com/office/drawing/2014/main" id="{A56CDF24-524C-429A-9266-A69EDBA8F7C7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7946;p62">
                  <a:extLst>
                    <a:ext uri="{FF2B5EF4-FFF2-40B4-BE49-F238E27FC236}">
                      <a16:creationId xmlns:a16="http://schemas.microsoft.com/office/drawing/2014/main" id="{F3207FEA-0B8F-436D-B73F-BCEFE5D3A623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8" name="Google Shape;7947;p62">
                <a:extLst>
                  <a:ext uri="{FF2B5EF4-FFF2-40B4-BE49-F238E27FC236}">
                    <a16:creationId xmlns:a16="http://schemas.microsoft.com/office/drawing/2014/main" id="{B2C93E5B-7CF5-4629-9328-452A1039D52F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636" name="Google Shape;7948;p62">
                  <a:extLst>
                    <a:ext uri="{FF2B5EF4-FFF2-40B4-BE49-F238E27FC236}">
                      <a16:creationId xmlns:a16="http://schemas.microsoft.com/office/drawing/2014/main" id="{6D5BA23F-8C61-4763-9FAC-1E66B7EB6542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7949;p62">
                  <a:extLst>
                    <a:ext uri="{FF2B5EF4-FFF2-40B4-BE49-F238E27FC236}">
                      <a16:creationId xmlns:a16="http://schemas.microsoft.com/office/drawing/2014/main" id="{A0BB3026-F374-4637-A471-E6ED5367384D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7950;p62">
                <a:extLst>
                  <a:ext uri="{FF2B5EF4-FFF2-40B4-BE49-F238E27FC236}">
                    <a16:creationId xmlns:a16="http://schemas.microsoft.com/office/drawing/2014/main" id="{368EF813-E7B9-4BEF-99B5-044897CD96BC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634" name="Google Shape;7951;p62">
                  <a:extLst>
                    <a:ext uri="{FF2B5EF4-FFF2-40B4-BE49-F238E27FC236}">
                      <a16:creationId xmlns:a16="http://schemas.microsoft.com/office/drawing/2014/main" id="{87BB0003-2B9E-4BB9-ACBC-C9A80C13DDD2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7952;p62">
                  <a:extLst>
                    <a:ext uri="{FF2B5EF4-FFF2-40B4-BE49-F238E27FC236}">
                      <a16:creationId xmlns:a16="http://schemas.microsoft.com/office/drawing/2014/main" id="{2D738099-452D-4ABB-A75C-AFDD6E7BF8D1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" name="Google Shape;7953;p62">
                <a:extLst>
                  <a:ext uri="{FF2B5EF4-FFF2-40B4-BE49-F238E27FC236}">
                    <a16:creationId xmlns:a16="http://schemas.microsoft.com/office/drawing/2014/main" id="{65717AF4-3A05-4C9E-9C0E-3551B5A7A47F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632" name="Google Shape;7954;p62">
                  <a:extLst>
                    <a:ext uri="{FF2B5EF4-FFF2-40B4-BE49-F238E27FC236}">
                      <a16:creationId xmlns:a16="http://schemas.microsoft.com/office/drawing/2014/main" id="{332BF641-9531-459B-8C46-41BF5959558C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7955;p62">
                  <a:extLst>
                    <a:ext uri="{FF2B5EF4-FFF2-40B4-BE49-F238E27FC236}">
                      <a16:creationId xmlns:a16="http://schemas.microsoft.com/office/drawing/2014/main" id="{D61C2810-C680-4185-B1B0-B46C60E4E920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1" name="Google Shape;7956;p62">
                <a:extLst>
                  <a:ext uri="{FF2B5EF4-FFF2-40B4-BE49-F238E27FC236}">
                    <a16:creationId xmlns:a16="http://schemas.microsoft.com/office/drawing/2014/main" id="{A3D22C53-0CC6-4386-AD20-9556774D6075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630" name="Google Shape;7957;p62">
                  <a:extLst>
                    <a:ext uri="{FF2B5EF4-FFF2-40B4-BE49-F238E27FC236}">
                      <a16:creationId xmlns:a16="http://schemas.microsoft.com/office/drawing/2014/main" id="{FE81A9EA-89F9-49EC-B459-4E7579D427F3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7958;p62">
                  <a:extLst>
                    <a:ext uri="{FF2B5EF4-FFF2-40B4-BE49-F238E27FC236}">
                      <a16:creationId xmlns:a16="http://schemas.microsoft.com/office/drawing/2014/main" id="{2E64CFB1-43B0-49AB-A807-0600639246CB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7959;p62">
                <a:extLst>
                  <a:ext uri="{FF2B5EF4-FFF2-40B4-BE49-F238E27FC236}">
                    <a16:creationId xmlns:a16="http://schemas.microsoft.com/office/drawing/2014/main" id="{96C21EC3-8ED0-41D2-8782-08763ACAD6F6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628" name="Google Shape;7960;p62">
                  <a:extLst>
                    <a:ext uri="{FF2B5EF4-FFF2-40B4-BE49-F238E27FC236}">
                      <a16:creationId xmlns:a16="http://schemas.microsoft.com/office/drawing/2014/main" id="{343E7431-CCFF-4421-AB06-F0E2397E1986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7961;p62">
                  <a:extLst>
                    <a:ext uri="{FF2B5EF4-FFF2-40B4-BE49-F238E27FC236}">
                      <a16:creationId xmlns:a16="http://schemas.microsoft.com/office/drawing/2014/main" id="{044EF183-D17C-4DC7-8B0C-B27B64D690FE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3" name="Google Shape;7962;p62">
                <a:extLst>
                  <a:ext uri="{FF2B5EF4-FFF2-40B4-BE49-F238E27FC236}">
                    <a16:creationId xmlns:a16="http://schemas.microsoft.com/office/drawing/2014/main" id="{AFE13F95-41BC-4BBD-B4E5-C8F3EB809A12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626" name="Google Shape;7963;p62">
                  <a:extLst>
                    <a:ext uri="{FF2B5EF4-FFF2-40B4-BE49-F238E27FC236}">
                      <a16:creationId xmlns:a16="http://schemas.microsoft.com/office/drawing/2014/main" id="{D4CF6828-0DDF-45CD-A234-EE1B9D0C8DDB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7964;p62">
                  <a:extLst>
                    <a:ext uri="{FF2B5EF4-FFF2-40B4-BE49-F238E27FC236}">
                      <a16:creationId xmlns:a16="http://schemas.microsoft.com/office/drawing/2014/main" id="{9FF57BD2-3C2B-4551-A120-496F57B4DB35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4" name="Google Shape;7965;p62">
                <a:extLst>
                  <a:ext uri="{FF2B5EF4-FFF2-40B4-BE49-F238E27FC236}">
                    <a16:creationId xmlns:a16="http://schemas.microsoft.com/office/drawing/2014/main" id="{0EA20963-A3DA-4EDC-89FF-9EAC795E7F9D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624" name="Google Shape;7966;p62">
                  <a:extLst>
                    <a:ext uri="{FF2B5EF4-FFF2-40B4-BE49-F238E27FC236}">
                      <a16:creationId xmlns:a16="http://schemas.microsoft.com/office/drawing/2014/main" id="{F4D5B7E6-625A-4EEA-962F-28A08665FDB0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7967;p62">
                  <a:extLst>
                    <a:ext uri="{FF2B5EF4-FFF2-40B4-BE49-F238E27FC236}">
                      <a16:creationId xmlns:a16="http://schemas.microsoft.com/office/drawing/2014/main" id="{20071270-2AD8-4268-9CFD-59C9D83888A5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5" name="Google Shape;7968;p62">
                <a:extLst>
                  <a:ext uri="{FF2B5EF4-FFF2-40B4-BE49-F238E27FC236}">
                    <a16:creationId xmlns:a16="http://schemas.microsoft.com/office/drawing/2014/main" id="{7A41AB36-445A-4B02-ACFB-F756320618AF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622" name="Google Shape;7969;p62">
                  <a:extLst>
                    <a:ext uri="{FF2B5EF4-FFF2-40B4-BE49-F238E27FC236}">
                      <a16:creationId xmlns:a16="http://schemas.microsoft.com/office/drawing/2014/main" id="{031E76FC-58F0-4E6A-9DE4-6B3FC1452E77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7970;p62">
                  <a:extLst>
                    <a:ext uri="{FF2B5EF4-FFF2-40B4-BE49-F238E27FC236}">
                      <a16:creationId xmlns:a16="http://schemas.microsoft.com/office/drawing/2014/main" id="{0D15DAE3-CACE-4BEF-8BC5-039F90A12284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7971;p62">
                <a:extLst>
                  <a:ext uri="{FF2B5EF4-FFF2-40B4-BE49-F238E27FC236}">
                    <a16:creationId xmlns:a16="http://schemas.microsoft.com/office/drawing/2014/main" id="{23350786-A71F-4F37-B136-4CAB5E1E2D52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620" name="Google Shape;7972;p62">
                  <a:extLst>
                    <a:ext uri="{FF2B5EF4-FFF2-40B4-BE49-F238E27FC236}">
                      <a16:creationId xmlns:a16="http://schemas.microsoft.com/office/drawing/2014/main" id="{FC17475E-930F-46D3-9340-F2CA8535FDF2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7973;p62">
                  <a:extLst>
                    <a:ext uri="{FF2B5EF4-FFF2-40B4-BE49-F238E27FC236}">
                      <a16:creationId xmlns:a16="http://schemas.microsoft.com/office/drawing/2014/main" id="{BAC7B4AD-3B2B-4EBF-94E4-0E405C48CAE1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7" name="Google Shape;7974;p62">
                <a:extLst>
                  <a:ext uri="{FF2B5EF4-FFF2-40B4-BE49-F238E27FC236}">
                    <a16:creationId xmlns:a16="http://schemas.microsoft.com/office/drawing/2014/main" id="{7D577A0C-6E93-48C1-B8E4-978C3AC646C5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618" name="Google Shape;7975;p62">
                  <a:extLst>
                    <a:ext uri="{FF2B5EF4-FFF2-40B4-BE49-F238E27FC236}">
                      <a16:creationId xmlns:a16="http://schemas.microsoft.com/office/drawing/2014/main" id="{01F9490D-A58E-4644-A72B-D87E609C3902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7976;p62">
                  <a:extLst>
                    <a:ext uri="{FF2B5EF4-FFF2-40B4-BE49-F238E27FC236}">
                      <a16:creationId xmlns:a16="http://schemas.microsoft.com/office/drawing/2014/main" id="{FB451835-1A26-4CA1-9F72-C9ECB56A5CEF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7977;p62">
                <a:extLst>
                  <a:ext uri="{FF2B5EF4-FFF2-40B4-BE49-F238E27FC236}">
                    <a16:creationId xmlns:a16="http://schemas.microsoft.com/office/drawing/2014/main" id="{0F31BD3C-62AD-4DA5-A691-A21309B5A810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616" name="Google Shape;7978;p62">
                  <a:extLst>
                    <a:ext uri="{FF2B5EF4-FFF2-40B4-BE49-F238E27FC236}">
                      <a16:creationId xmlns:a16="http://schemas.microsoft.com/office/drawing/2014/main" id="{8FAEA062-8B5C-4849-8369-A2D18E81B1E8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7979;p62">
                  <a:extLst>
                    <a:ext uri="{FF2B5EF4-FFF2-40B4-BE49-F238E27FC236}">
                      <a16:creationId xmlns:a16="http://schemas.microsoft.com/office/drawing/2014/main" id="{8C6B1C3D-32F7-46EE-B6D4-5BBF7D342662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9" name="Google Shape;7980;p62">
                <a:extLst>
                  <a:ext uri="{FF2B5EF4-FFF2-40B4-BE49-F238E27FC236}">
                    <a16:creationId xmlns:a16="http://schemas.microsoft.com/office/drawing/2014/main" id="{B4DC42E8-AF63-4CA2-B7D6-B803E2F5C2A2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614" name="Google Shape;7981;p62">
                  <a:extLst>
                    <a:ext uri="{FF2B5EF4-FFF2-40B4-BE49-F238E27FC236}">
                      <a16:creationId xmlns:a16="http://schemas.microsoft.com/office/drawing/2014/main" id="{6675CF7C-5048-4E88-93EA-C2E9A80494AB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7982;p62">
                  <a:extLst>
                    <a:ext uri="{FF2B5EF4-FFF2-40B4-BE49-F238E27FC236}">
                      <a16:creationId xmlns:a16="http://schemas.microsoft.com/office/drawing/2014/main" id="{69A6CFCC-F816-41DA-8B2C-25F3A77ED712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" name="Google Shape;7983;p62">
                <a:extLst>
                  <a:ext uri="{FF2B5EF4-FFF2-40B4-BE49-F238E27FC236}">
                    <a16:creationId xmlns:a16="http://schemas.microsoft.com/office/drawing/2014/main" id="{A4D5BE03-1570-4471-B5B5-D92E364A8239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612" name="Google Shape;7984;p62">
                  <a:extLst>
                    <a:ext uri="{FF2B5EF4-FFF2-40B4-BE49-F238E27FC236}">
                      <a16:creationId xmlns:a16="http://schemas.microsoft.com/office/drawing/2014/main" id="{797AD78A-5FA9-42AF-9E04-646186B9CA53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7985;p62">
                  <a:extLst>
                    <a:ext uri="{FF2B5EF4-FFF2-40B4-BE49-F238E27FC236}">
                      <a16:creationId xmlns:a16="http://schemas.microsoft.com/office/drawing/2014/main" id="{D01F5973-9695-4030-A08B-100AB5E8C23D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" name="Google Shape;7986;p62">
                <a:extLst>
                  <a:ext uri="{FF2B5EF4-FFF2-40B4-BE49-F238E27FC236}">
                    <a16:creationId xmlns:a16="http://schemas.microsoft.com/office/drawing/2014/main" id="{B00E6F5F-FD0B-4CBE-83A6-DBC52CF1BA4E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610" name="Google Shape;7987;p62">
                  <a:extLst>
                    <a:ext uri="{FF2B5EF4-FFF2-40B4-BE49-F238E27FC236}">
                      <a16:creationId xmlns:a16="http://schemas.microsoft.com/office/drawing/2014/main" id="{A08124C7-46BA-40D6-8C6F-4F6BE54BE3A3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7988;p62">
                  <a:extLst>
                    <a:ext uri="{FF2B5EF4-FFF2-40B4-BE49-F238E27FC236}">
                      <a16:creationId xmlns:a16="http://schemas.microsoft.com/office/drawing/2014/main" id="{C41606D9-60D9-4EFB-9A50-4620C201863B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7989;p62">
                <a:extLst>
                  <a:ext uri="{FF2B5EF4-FFF2-40B4-BE49-F238E27FC236}">
                    <a16:creationId xmlns:a16="http://schemas.microsoft.com/office/drawing/2014/main" id="{656F5F5E-52B6-48C0-AD72-DDD48DA18292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608" name="Google Shape;7990;p62">
                  <a:extLst>
                    <a:ext uri="{FF2B5EF4-FFF2-40B4-BE49-F238E27FC236}">
                      <a16:creationId xmlns:a16="http://schemas.microsoft.com/office/drawing/2014/main" id="{BF539B3D-9FCB-4ECC-89BE-18F14E6B01DF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7991;p62">
                  <a:extLst>
                    <a:ext uri="{FF2B5EF4-FFF2-40B4-BE49-F238E27FC236}">
                      <a16:creationId xmlns:a16="http://schemas.microsoft.com/office/drawing/2014/main" id="{B3E67F03-7D6B-4B18-9159-3AF229B1ED7C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3" name="Google Shape;7992;p62">
                <a:extLst>
                  <a:ext uri="{FF2B5EF4-FFF2-40B4-BE49-F238E27FC236}">
                    <a16:creationId xmlns:a16="http://schemas.microsoft.com/office/drawing/2014/main" id="{1EA39B31-9D25-4F41-B00A-8E7641F8C425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606" name="Google Shape;7993;p62">
                  <a:extLst>
                    <a:ext uri="{FF2B5EF4-FFF2-40B4-BE49-F238E27FC236}">
                      <a16:creationId xmlns:a16="http://schemas.microsoft.com/office/drawing/2014/main" id="{BAE2BAAF-9E08-436F-A288-78B2059E04D6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7994;p62">
                  <a:extLst>
                    <a:ext uri="{FF2B5EF4-FFF2-40B4-BE49-F238E27FC236}">
                      <a16:creationId xmlns:a16="http://schemas.microsoft.com/office/drawing/2014/main" id="{475E5FE8-FAFB-4D0D-B289-83E026D9D7E7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" name="Google Shape;7995;p62">
                <a:extLst>
                  <a:ext uri="{FF2B5EF4-FFF2-40B4-BE49-F238E27FC236}">
                    <a16:creationId xmlns:a16="http://schemas.microsoft.com/office/drawing/2014/main" id="{CFE48167-3A1D-4D2E-ABD3-4646CAFDC51E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604" name="Google Shape;7996;p62">
                  <a:extLst>
                    <a:ext uri="{FF2B5EF4-FFF2-40B4-BE49-F238E27FC236}">
                      <a16:creationId xmlns:a16="http://schemas.microsoft.com/office/drawing/2014/main" id="{13B65B28-997C-4AF0-A3CB-AA02F63BFE5A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7997;p62">
                  <a:extLst>
                    <a:ext uri="{FF2B5EF4-FFF2-40B4-BE49-F238E27FC236}">
                      <a16:creationId xmlns:a16="http://schemas.microsoft.com/office/drawing/2014/main" id="{8D425E5A-A3A7-49FC-9AE1-0CCEACE78137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7998;p62">
                <a:extLst>
                  <a:ext uri="{FF2B5EF4-FFF2-40B4-BE49-F238E27FC236}">
                    <a16:creationId xmlns:a16="http://schemas.microsoft.com/office/drawing/2014/main" id="{8169273A-27BA-4203-B568-01945FEC3926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602" name="Google Shape;7999;p62">
                  <a:extLst>
                    <a:ext uri="{FF2B5EF4-FFF2-40B4-BE49-F238E27FC236}">
                      <a16:creationId xmlns:a16="http://schemas.microsoft.com/office/drawing/2014/main" id="{50D4EF38-067C-401C-978D-12B72F98976F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8000;p62">
                  <a:extLst>
                    <a:ext uri="{FF2B5EF4-FFF2-40B4-BE49-F238E27FC236}">
                      <a16:creationId xmlns:a16="http://schemas.microsoft.com/office/drawing/2014/main" id="{743320C3-A8A4-4C0B-B2EC-1676F5449044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" name="Google Shape;8001;p62">
                <a:extLst>
                  <a:ext uri="{FF2B5EF4-FFF2-40B4-BE49-F238E27FC236}">
                    <a16:creationId xmlns:a16="http://schemas.microsoft.com/office/drawing/2014/main" id="{32DAE05B-AD31-4A67-A458-9605A4D7B9E1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600" name="Google Shape;8002;p62">
                  <a:extLst>
                    <a:ext uri="{FF2B5EF4-FFF2-40B4-BE49-F238E27FC236}">
                      <a16:creationId xmlns:a16="http://schemas.microsoft.com/office/drawing/2014/main" id="{4507930D-12C0-4D8E-9DBA-4082C1027053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8003;p62">
                  <a:extLst>
                    <a:ext uri="{FF2B5EF4-FFF2-40B4-BE49-F238E27FC236}">
                      <a16:creationId xmlns:a16="http://schemas.microsoft.com/office/drawing/2014/main" id="{9951EA01-5A9F-4B6E-B3DD-38D601C313AA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" name="Google Shape;8004;p62">
                <a:extLst>
                  <a:ext uri="{FF2B5EF4-FFF2-40B4-BE49-F238E27FC236}">
                    <a16:creationId xmlns:a16="http://schemas.microsoft.com/office/drawing/2014/main" id="{45A557B1-B1AE-4F85-BC43-C8FF71E567A1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598" name="Google Shape;8005;p62">
                  <a:extLst>
                    <a:ext uri="{FF2B5EF4-FFF2-40B4-BE49-F238E27FC236}">
                      <a16:creationId xmlns:a16="http://schemas.microsoft.com/office/drawing/2014/main" id="{875A5038-2224-4944-919A-EE1CE90C2B5B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8006;p62">
                  <a:extLst>
                    <a:ext uri="{FF2B5EF4-FFF2-40B4-BE49-F238E27FC236}">
                      <a16:creationId xmlns:a16="http://schemas.microsoft.com/office/drawing/2014/main" id="{30CB524F-2880-4B1E-B4F2-17F8A92A9165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8007;p62">
                <a:extLst>
                  <a:ext uri="{FF2B5EF4-FFF2-40B4-BE49-F238E27FC236}">
                    <a16:creationId xmlns:a16="http://schemas.microsoft.com/office/drawing/2014/main" id="{364B45BA-E3C4-4F29-86DC-A05D140908B8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596" name="Google Shape;8008;p62">
                  <a:extLst>
                    <a:ext uri="{FF2B5EF4-FFF2-40B4-BE49-F238E27FC236}">
                      <a16:creationId xmlns:a16="http://schemas.microsoft.com/office/drawing/2014/main" id="{57E7FE86-7537-4777-833B-C3C19BEC8529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8009;p62">
                  <a:extLst>
                    <a:ext uri="{FF2B5EF4-FFF2-40B4-BE49-F238E27FC236}">
                      <a16:creationId xmlns:a16="http://schemas.microsoft.com/office/drawing/2014/main" id="{30D82A83-28AA-4CB2-8867-6859CD0A2D60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9" name="Google Shape;8010;p62">
                <a:extLst>
                  <a:ext uri="{FF2B5EF4-FFF2-40B4-BE49-F238E27FC236}">
                    <a16:creationId xmlns:a16="http://schemas.microsoft.com/office/drawing/2014/main" id="{9DEC0FAC-586B-4FD4-8EBB-D7A46BC0C244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594" name="Google Shape;8011;p62">
                  <a:extLst>
                    <a:ext uri="{FF2B5EF4-FFF2-40B4-BE49-F238E27FC236}">
                      <a16:creationId xmlns:a16="http://schemas.microsoft.com/office/drawing/2014/main" id="{97D56091-0D3A-4338-9E90-A0A43A3A87E8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8012;p62">
                  <a:extLst>
                    <a:ext uri="{FF2B5EF4-FFF2-40B4-BE49-F238E27FC236}">
                      <a16:creationId xmlns:a16="http://schemas.microsoft.com/office/drawing/2014/main" id="{7F42A410-39F0-4A3B-9063-CDC27DD0B11F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0" name="Google Shape;8013;p62">
                <a:extLst>
                  <a:ext uri="{FF2B5EF4-FFF2-40B4-BE49-F238E27FC236}">
                    <a16:creationId xmlns:a16="http://schemas.microsoft.com/office/drawing/2014/main" id="{84519D6E-36E5-43DE-B4BB-405B21559DD0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592" name="Google Shape;8014;p62">
                  <a:extLst>
                    <a:ext uri="{FF2B5EF4-FFF2-40B4-BE49-F238E27FC236}">
                      <a16:creationId xmlns:a16="http://schemas.microsoft.com/office/drawing/2014/main" id="{2DA94BBB-B512-47B8-85AB-A12C0E258AB6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8015;p62">
                  <a:extLst>
                    <a:ext uri="{FF2B5EF4-FFF2-40B4-BE49-F238E27FC236}">
                      <a16:creationId xmlns:a16="http://schemas.microsoft.com/office/drawing/2014/main" id="{9656565A-C1C4-4380-BBB0-79D775DA3AF7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8016;p62">
                <a:extLst>
                  <a:ext uri="{FF2B5EF4-FFF2-40B4-BE49-F238E27FC236}">
                    <a16:creationId xmlns:a16="http://schemas.microsoft.com/office/drawing/2014/main" id="{BF86F02C-6D74-43E5-910B-1B86D126DA93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590" name="Google Shape;8017;p62">
                  <a:extLst>
                    <a:ext uri="{FF2B5EF4-FFF2-40B4-BE49-F238E27FC236}">
                      <a16:creationId xmlns:a16="http://schemas.microsoft.com/office/drawing/2014/main" id="{8DE708B0-B6E4-41A9-AF5E-D170B63C1132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8018;p62">
                  <a:extLst>
                    <a:ext uri="{FF2B5EF4-FFF2-40B4-BE49-F238E27FC236}">
                      <a16:creationId xmlns:a16="http://schemas.microsoft.com/office/drawing/2014/main" id="{0E1DC6D7-685D-4069-95CE-39CB61BE9764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2" name="Google Shape;8019;p62">
                <a:extLst>
                  <a:ext uri="{FF2B5EF4-FFF2-40B4-BE49-F238E27FC236}">
                    <a16:creationId xmlns:a16="http://schemas.microsoft.com/office/drawing/2014/main" id="{29CCD2A3-660D-4D0D-8F87-8C8BC2FA445D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588" name="Google Shape;8020;p62">
                  <a:extLst>
                    <a:ext uri="{FF2B5EF4-FFF2-40B4-BE49-F238E27FC236}">
                      <a16:creationId xmlns:a16="http://schemas.microsoft.com/office/drawing/2014/main" id="{34218558-8058-4D66-A64E-1C07AC3D16AF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8021;p62">
                  <a:extLst>
                    <a:ext uri="{FF2B5EF4-FFF2-40B4-BE49-F238E27FC236}">
                      <a16:creationId xmlns:a16="http://schemas.microsoft.com/office/drawing/2014/main" id="{852DCB77-0707-40B0-9F5B-515B31E9DFCF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3" name="Google Shape;8022;p62">
                <a:extLst>
                  <a:ext uri="{FF2B5EF4-FFF2-40B4-BE49-F238E27FC236}">
                    <a16:creationId xmlns:a16="http://schemas.microsoft.com/office/drawing/2014/main" id="{0FE97065-37EB-4DE1-B38A-506C17C490CC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586" name="Google Shape;8023;p62">
                  <a:extLst>
                    <a:ext uri="{FF2B5EF4-FFF2-40B4-BE49-F238E27FC236}">
                      <a16:creationId xmlns:a16="http://schemas.microsoft.com/office/drawing/2014/main" id="{D875138B-602B-4E3F-A1BF-EF76427D81E9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8024;p62">
                  <a:extLst>
                    <a:ext uri="{FF2B5EF4-FFF2-40B4-BE49-F238E27FC236}">
                      <a16:creationId xmlns:a16="http://schemas.microsoft.com/office/drawing/2014/main" id="{C7B05113-CCAB-4A4C-8B76-A59485A1004E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" name="Google Shape;8025;p62">
                <a:extLst>
                  <a:ext uri="{FF2B5EF4-FFF2-40B4-BE49-F238E27FC236}">
                    <a16:creationId xmlns:a16="http://schemas.microsoft.com/office/drawing/2014/main" id="{74B968D9-E9DC-4E5C-94B3-3B165F97062D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584" name="Google Shape;8026;p62">
                  <a:extLst>
                    <a:ext uri="{FF2B5EF4-FFF2-40B4-BE49-F238E27FC236}">
                      <a16:creationId xmlns:a16="http://schemas.microsoft.com/office/drawing/2014/main" id="{DD1EEA12-97F8-48E8-B826-21748D6188A4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8027;p62">
                  <a:extLst>
                    <a:ext uri="{FF2B5EF4-FFF2-40B4-BE49-F238E27FC236}">
                      <a16:creationId xmlns:a16="http://schemas.microsoft.com/office/drawing/2014/main" id="{B2810170-BB4C-4A73-9BC9-1BE9E6B0BB72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5" name="Google Shape;8028;p62">
                <a:extLst>
                  <a:ext uri="{FF2B5EF4-FFF2-40B4-BE49-F238E27FC236}">
                    <a16:creationId xmlns:a16="http://schemas.microsoft.com/office/drawing/2014/main" id="{9E11052C-BF90-4A8D-8503-A2EC5D922E2F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582" name="Google Shape;8029;p62">
                  <a:extLst>
                    <a:ext uri="{FF2B5EF4-FFF2-40B4-BE49-F238E27FC236}">
                      <a16:creationId xmlns:a16="http://schemas.microsoft.com/office/drawing/2014/main" id="{49E90FA5-A033-4256-8823-43DC48E01685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8030;p62">
                  <a:extLst>
                    <a:ext uri="{FF2B5EF4-FFF2-40B4-BE49-F238E27FC236}">
                      <a16:creationId xmlns:a16="http://schemas.microsoft.com/office/drawing/2014/main" id="{0768BCF8-DB09-4C1A-BA7E-4E05B7E83EDD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" name="Google Shape;8031;p62">
                <a:extLst>
                  <a:ext uri="{FF2B5EF4-FFF2-40B4-BE49-F238E27FC236}">
                    <a16:creationId xmlns:a16="http://schemas.microsoft.com/office/drawing/2014/main" id="{02EF1017-4402-4443-A1B7-822D1EAF0FFE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580" name="Google Shape;8032;p62">
                  <a:extLst>
                    <a:ext uri="{FF2B5EF4-FFF2-40B4-BE49-F238E27FC236}">
                      <a16:creationId xmlns:a16="http://schemas.microsoft.com/office/drawing/2014/main" id="{BB19D2CA-FF6D-4298-8DEB-01E96F9DE6A0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8033;p62">
                  <a:extLst>
                    <a:ext uri="{FF2B5EF4-FFF2-40B4-BE49-F238E27FC236}">
                      <a16:creationId xmlns:a16="http://schemas.microsoft.com/office/drawing/2014/main" id="{2D2A7C2F-7AEE-4FD8-98D6-AD916169EE23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" name="Google Shape;8034;p62">
                <a:extLst>
                  <a:ext uri="{FF2B5EF4-FFF2-40B4-BE49-F238E27FC236}">
                    <a16:creationId xmlns:a16="http://schemas.microsoft.com/office/drawing/2014/main" id="{E77B353C-CB07-4BE0-9D81-7A652117B247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578" name="Google Shape;8035;p62">
                  <a:extLst>
                    <a:ext uri="{FF2B5EF4-FFF2-40B4-BE49-F238E27FC236}">
                      <a16:creationId xmlns:a16="http://schemas.microsoft.com/office/drawing/2014/main" id="{BBE02DAC-92E6-435C-8EA1-EA5AE059377D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8036;p62">
                  <a:extLst>
                    <a:ext uri="{FF2B5EF4-FFF2-40B4-BE49-F238E27FC236}">
                      <a16:creationId xmlns:a16="http://schemas.microsoft.com/office/drawing/2014/main" id="{A8E67C0B-9137-4F67-A2B0-79D44AED819E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8" name="Google Shape;8037;p62">
                <a:extLst>
                  <a:ext uri="{FF2B5EF4-FFF2-40B4-BE49-F238E27FC236}">
                    <a16:creationId xmlns:a16="http://schemas.microsoft.com/office/drawing/2014/main" id="{B205C546-4EE7-4849-91F6-5CB330F2DD5B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576" name="Google Shape;8038;p62">
                  <a:extLst>
                    <a:ext uri="{FF2B5EF4-FFF2-40B4-BE49-F238E27FC236}">
                      <a16:creationId xmlns:a16="http://schemas.microsoft.com/office/drawing/2014/main" id="{ACC54A66-86F5-4AD7-9D45-50592C53CD6A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8039;p62">
                  <a:extLst>
                    <a:ext uri="{FF2B5EF4-FFF2-40B4-BE49-F238E27FC236}">
                      <a16:creationId xmlns:a16="http://schemas.microsoft.com/office/drawing/2014/main" id="{E94641C3-5728-4E8A-8D6F-BBF936E61CD6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9" name="Google Shape;8040;p62">
                <a:extLst>
                  <a:ext uri="{FF2B5EF4-FFF2-40B4-BE49-F238E27FC236}">
                    <a16:creationId xmlns:a16="http://schemas.microsoft.com/office/drawing/2014/main" id="{C94136A4-D6BE-48A8-94C1-6CEFFBEE2D47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574" name="Google Shape;8041;p62">
                  <a:extLst>
                    <a:ext uri="{FF2B5EF4-FFF2-40B4-BE49-F238E27FC236}">
                      <a16:creationId xmlns:a16="http://schemas.microsoft.com/office/drawing/2014/main" id="{5AB7EC83-C242-421F-9A68-71EFBB6F552F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8042;p62">
                  <a:extLst>
                    <a:ext uri="{FF2B5EF4-FFF2-40B4-BE49-F238E27FC236}">
                      <a16:creationId xmlns:a16="http://schemas.microsoft.com/office/drawing/2014/main" id="{6B5D85C5-FF20-4E8F-8619-79AA448D4EDF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0" name="Google Shape;8043;p62">
                <a:extLst>
                  <a:ext uri="{FF2B5EF4-FFF2-40B4-BE49-F238E27FC236}">
                    <a16:creationId xmlns:a16="http://schemas.microsoft.com/office/drawing/2014/main" id="{53A61E70-20FE-494B-8EE1-B70F81679E87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572" name="Google Shape;8044;p62">
                  <a:extLst>
                    <a:ext uri="{FF2B5EF4-FFF2-40B4-BE49-F238E27FC236}">
                      <a16:creationId xmlns:a16="http://schemas.microsoft.com/office/drawing/2014/main" id="{E28D4D61-8DEF-459D-8D4F-883287335ABF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8045;p62">
                  <a:extLst>
                    <a:ext uri="{FF2B5EF4-FFF2-40B4-BE49-F238E27FC236}">
                      <a16:creationId xmlns:a16="http://schemas.microsoft.com/office/drawing/2014/main" id="{0937BC64-AF45-41B5-A59D-BA383966FBFA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1" name="Google Shape;8046;p62">
                <a:extLst>
                  <a:ext uri="{FF2B5EF4-FFF2-40B4-BE49-F238E27FC236}">
                    <a16:creationId xmlns:a16="http://schemas.microsoft.com/office/drawing/2014/main" id="{48D7BDE5-6497-408F-8F3D-9AA1026814A9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570" name="Google Shape;8047;p62">
                  <a:extLst>
                    <a:ext uri="{FF2B5EF4-FFF2-40B4-BE49-F238E27FC236}">
                      <a16:creationId xmlns:a16="http://schemas.microsoft.com/office/drawing/2014/main" id="{E1604860-28D7-4060-BF16-6105FED4560B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8048;p62">
                  <a:extLst>
                    <a:ext uri="{FF2B5EF4-FFF2-40B4-BE49-F238E27FC236}">
                      <a16:creationId xmlns:a16="http://schemas.microsoft.com/office/drawing/2014/main" id="{39BEE209-C2F4-4770-9733-E95270B9BC7B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2" name="Google Shape;8049;p62">
                <a:extLst>
                  <a:ext uri="{FF2B5EF4-FFF2-40B4-BE49-F238E27FC236}">
                    <a16:creationId xmlns:a16="http://schemas.microsoft.com/office/drawing/2014/main" id="{A50C1A76-20E3-47CA-870C-A222F674D425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568" name="Google Shape;8050;p62">
                  <a:extLst>
                    <a:ext uri="{FF2B5EF4-FFF2-40B4-BE49-F238E27FC236}">
                      <a16:creationId xmlns:a16="http://schemas.microsoft.com/office/drawing/2014/main" id="{1F9C2520-3D57-4638-9264-7D0A24BC0A35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8051;p62">
                  <a:extLst>
                    <a:ext uri="{FF2B5EF4-FFF2-40B4-BE49-F238E27FC236}">
                      <a16:creationId xmlns:a16="http://schemas.microsoft.com/office/drawing/2014/main" id="{EEF0B3AF-0753-4EDF-8D75-74B883DFBB75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8052;p62">
                <a:extLst>
                  <a:ext uri="{FF2B5EF4-FFF2-40B4-BE49-F238E27FC236}">
                    <a16:creationId xmlns:a16="http://schemas.microsoft.com/office/drawing/2014/main" id="{75315ECB-EAF0-4ADF-8719-A7A18DF5C3C6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566" name="Google Shape;8053;p62">
                  <a:extLst>
                    <a:ext uri="{FF2B5EF4-FFF2-40B4-BE49-F238E27FC236}">
                      <a16:creationId xmlns:a16="http://schemas.microsoft.com/office/drawing/2014/main" id="{9D235C1E-8A1C-43C0-9D5E-A816793A23EF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8054;p62">
                  <a:extLst>
                    <a:ext uri="{FF2B5EF4-FFF2-40B4-BE49-F238E27FC236}">
                      <a16:creationId xmlns:a16="http://schemas.microsoft.com/office/drawing/2014/main" id="{6FF178F4-16C3-400B-A942-387740C1355F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8055;p62">
                <a:extLst>
                  <a:ext uri="{FF2B5EF4-FFF2-40B4-BE49-F238E27FC236}">
                    <a16:creationId xmlns:a16="http://schemas.microsoft.com/office/drawing/2014/main" id="{DACF71CA-A3FA-4DF0-B14A-A24ED0B3BFB3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564" name="Google Shape;8056;p62">
                  <a:extLst>
                    <a:ext uri="{FF2B5EF4-FFF2-40B4-BE49-F238E27FC236}">
                      <a16:creationId xmlns:a16="http://schemas.microsoft.com/office/drawing/2014/main" id="{23E39D8A-3F04-420D-9B97-A786E2534C44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8057;p62">
                  <a:extLst>
                    <a:ext uri="{FF2B5EF4-FFF2-40B4-BE49-F238E27FC236}">
                      <a16:creationId xmlns:a16="http://schemas.microsoft.com/office/drawing/2014/main" id="{CD74A7D5-11AB-4A9F-998C-B7D75689E571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5" name="Google Shape;8058;p62">
                <a:extLst>
                  <a:ext uri="{FF2B5EF4-FFF2-40B4-BE49-F238E27FC236}">
                    <a16:creationId xmlns:a16="http://schemas.microsoft.com/office/drawing/2014/main" id="{6F966DDB-6550-47B3-8CDD-2DD2E2951D1D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562" name="Google Shape;8059;p62">
                  <a:extLst>
                    <a:ext uri="{FF2B5EF4-FFF2-40B4-BE49-F238E27FC236}">
                      <a16:creationId xmlns:a16="http://schemas.microsoft.com/office/drawing/2014/main" id="{DB78A514-7DB6-4494-8DAA-CB82596CA996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8060;p62">
                  <a:extLst>
                    <a:ext uri="{FF2B5EF4-FFF2-40B4-BE49-F238E27FC236}">
                      <a16:creationId xmlns:a16="http://schemas.microsoft.com/office/drawing/2014/main" id="{B5B685B4-1040-4833-9739-DCB38B218DEA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8061;p62">
                <a:extLst>
                  <a:ext uri="{FF2B5EF4-FFF2-40B4-BE49-F238E27FC236}">
                    <a16:creationId xmlns:a16="http://schemas.microsoft.com/office/drawing/2014/main" id="{19E37420-7993-4B03-AB92-472E62E3535A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560" name="Google Shape;8062;p62">
                  <a:extLst>
                    <a:ext uri="{FF2B5EF4-FFF2-40B4-BE49-F238E27FC236}">
                      <a16:creationId xmlns:a16="http://schemas.microsoft.com/office/drawing/2014/main" id="{4344CB9E-1D59-41F1-B3BF-208CCA836C88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8063;p62">
                  <a:extLst>
                    <a:ext uri="{FF2B5EF4-FFF2-40B4-BE49-F238E27FC236}">
                      <a16:creationId xmlns:a16="http://schemas.microsoft.com/office/drawing/2014/main" id="{6B5D60FA-58E5-4454-B9FF-5539D43D1B7C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7" name="Google Shape;8064;p62">
                <a:extLst>
                  <a:ext uri="{FF2B5EF4-FFF2-40B4-BE49-F238E27FC236}">
                    <a16:creationId xmlns:a16="http://schemas.microsoft.com/office/drawing/2014/main" id="{362E4B70-F7AD-431B-89FF-108E74BB9E45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558" name="Google Shape;8065;p62">
                  <a:extLst>
                    <a:ext uri="{FF2B5EF4-FFF2-40B4-BE49-F238E27FC236}">
                      <a16:creationId xmlns:a16="http://schemas.microsoft.com/office/drawing/2014/main" id="{858D4EDF-E8A7-4A54-AC15-536685F4870A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8066;p62">
                  <a:extLst>
                    <a:ext uri="{FF2B5EF4-FFF2-40B4-BE49-F238E27FC236}">
                      <a16:creationId xmlns:a16="http://schemas.microsoft.com/office/drawing/2014/main" id="{C3B85D0E-567C-41EC-9BF9-F85927FC6E47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8" name="Google Shape;8067;p62">
                <a:extLst>
                  <a:ext uri="{FF2B5EF4-FFF2-40B4-BE49-F238E27FC236}">
                    <a16:creationId xmlns:a16="http://schemas.microsoft.com/office/drawing/2014/main" id="{95467105-90A4-4491-9E65-4CE1B668B317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556" name="Google Shape;8068;p62">
                  <a:extLst>
                    <a:ext uri="{FF2B5EF4-FFF2-40B4-BE49-F238E27FC236}">
                      <a16:creationId xmlns:a16="http://schemas.microsoft.com/office/drawing/2014/main" id="{FAAE2C0B-6FBA-4824-A3D8-C3266C5F150C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8069;p62">
                  <a:extLst>
                    <a:ext uri="{FF2B5EF4-FFF2-40B4-BE49-F238E27FC236}">
                      <a16:creationId xmlns:a16="http://schemas.microsoft.com/office/drawing/2014/main" id="{3651AC39-24F3-4419-9153-2AF431242FB6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8070;p62">
                <a:extLst>
                  <a:ext uri="{FF2B5EF4-FFF2-40B4-BE49-F238E27FC236}">
                    <a16:creationId xmlns:a16="http://schemas.microsoft.com/office/drawing/2014/main" id="{9B7936DA-548A-4478-B579-3771DD1957AC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554" name="Google Shape;8071;p62">
                  <a:extLst>
                    <a:ext uri="{FF2B5EF4-FFF2-40B4-BE49-F238E27FC236}">
                      <a16:creationId xmlns:a16="http://schemas.microsoft.com/office/drawing/2014/main" id="{67CC017F-7425-423D-9386-D80B8864C914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8072;p62">
                  <a:extLst>
                    <a:ext uri="{FF2B5EF4-FFF2-40B4-BE49-F238E27FC236}">
                      <a16:creationId xmlns:a16="http://schemas.microsoft.com/office/drawing/2014/main" id="{77FB9EBA-CEED-4A94-84F6-FE32808FE984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0" name="Google Shape;8073;p62">
                <a:extLst>
                  <a:ext uri="{FF2B5EF4-FFF2-40B4-BE49-F238E27FC236}">
                    <a16:creationId xmlns:a16="http://schemas.microsoft.com/office/drawing/2014/main" id="{6A828CA2-A170-4B63-8B26-A90A346F0CFB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552" name="Google Shape;8074;p62">
                  <a:extLst>
                    <a:ext uri="{FF2B5EF4-FFF2-40B4-BE49-F238E27FC236}">
                      <a16:creationId xmlns:a16="http://schemas.microsoft.com/office/drawing/2014/main" id="{695FEE6B-EF3B-47BA-947D-3166BB68918A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8075;p62">
                  <a:extLst>
                    <a:ext uri="{FF2B5EF4-FFF2-40B4-BE49-F238E27FC236}">
                      <a16:creationId xmlns:a16="http://schemas.microsoft.com/office/drawing/2014/main" id="{FA609211-0985-4ECF-9C34-17BEF18BE2A7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1" name="Google Shape;8076;p62">
                <a:extLst>
                  <a:ext uri="{FF2B5EF4-FFF2-40B4-BE49-F238E27FC236}">
                    <a16:creationId xmlns:a16="http://schemas.microsoft.com/office/drawing/2014/main" id="{C3D1FA78-E9D9-4EF4-BFA3-5BB46FA749A7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550" name="Google Shape;8077;p62">
                  <a:extLst>
                    <a:ext uri="{FF2B5EF4-FFF2-40B4-BE49-F238E27FC236}">
                      <a16:creationId xmlns:a16="http://schemas.microsoft.com/office/drawing/2014/main" id="{CE1C5C6C-0BFB-41C4-BE2F-79230A3593A3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8078;p62">
                  <a:extLst>
                    <a:ext uri="{FF2B5EF4-FFF2-40B4-BE49-F238E27FC236}">
                      <a16:creationId xmlns:a16="http://schemas.microsoft.com/office/drawing/2014/main" id="{DB9D22BB-8781-4D9F-97C3-703501B1853D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2" name="Google Shape;8079;p62">
                <a:extLst>
                  <a:ext uri="{FF2B5EF4-FFF2-40B4-BE49-F238E27FC236}">
                    <a16:creationId xmlns:a16="http://schemas.microsoft.com/office/drawing/2014/main" id="{22735E76-EFB1-4E5B-AC4A-4E9A89CC0BFA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548" name="Google Shape;8080;p62">
                  <a:extLst>
                    <a:ext uri="{FF2B5EF4-FFF2-40B4-BE49-F238E27FC236}">
                      <a16:creationId xmlns:a16="http://schemas.microsoft.com/office/drawing/2014/main" id="{5EB49918-3FA3-4B9A-9D46-F40A5E5266D2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8081;p62">
                  <a:extLst>
                    <a:ext uri="{FF2B5EF4-FFF2-40B4-BE49-F238E27FC236}">
                      <a16:creationId xmlns:a16="http://schemas.microsoft.com/office/drawing/2014/main" id="{93BEDDD9-B2B7-42B0-8B90-3E34B0F213BC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3" name="Google Shape;8082;p62">
                <a:extLst>
                  <a:ext uri="{FF2B5EF4-FFF2-40B4-BE49-F238E27FC236}">
                    <a16:creationId xmlns:a16="http://schemas.microsoft.com/office/drawing/2014/main" id="{E1CC1039-3576-4F4C-8636-242948C909E1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546" name="Google Shape;8083;p62">
                  <a:extLst>
                    <a:ext uri="{FF2B5EF4-FFF2-40B4-BE49-F238E27FC236}">
                      <a16:creationId xmlns:a16="http://schemas.microsoft.com/office/drawing/2014/main" id="{B4B4D1B3-FFAC-4911-9929-03EE76E0185E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8084;p62">
                  <a:extLst>
                    <a:ext uri="{FF2B5EF4-FFF2-40B4-BE49-F238E27FC236}">
                      <a16:creationId xmlns:a16="http://schemas.microsoft.com/office/drawing/2014/main" id="{0560EECC-D165-41F1-B754-BC7CA3DDF9DD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4" name="Google Shape;8085;p62">
                <a:extLst>
                  <a:ext uri="{FF2B5EF4-FFF2-40B4-BE49-F238E27FC236}">
                    <a16:creationId xmlns:a16="http://schemas.microsoft.com/office/drawing/2014/main" id="{48E8DC70-0C82-4B02-AE08-F3EA3946C394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544" name="Google Shape;8086;p62">
                  <a:extLst>
                    <a:ext uri="{FF2B5EF4-FFF2-40B4-BE49-F238E27FC236}">
                      <a16:creationId xmlns:a16="http://schemas.microsoft.com/office/drawing/2014/main" id="{9D075B28-31D3-46EF-8691-F9CAFAF1C4EC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8087;p62">
                  <a:extLst>
                    <a:ext uri="{FF2B5EF4-FFF2-40B4-BE49-F238E27FC236}">
                      <a16:creationId xmlns:a16="http://schemas.microsoft.com/office/drawing/2014/main" id="{DF931CE8-A62B-42CF-BB00-2B474B106F2B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5" name="Google Shape;8088;p62">
                <a:extLst>
                  <a:ext uri="{FF2B5EF4-FFF2-40B4-BE49-F238E27FC236}">
                    <a16:creationId xmlns:a16="http://schemas.microsoft.com/office/drawing/2014/main" id="{5E4DB864-BF0B-4D09-9529-B395D1BBEE50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542" name="Google Shape;8089;p62">
                  <a:extLst>
                    <a:ext uri="{FF2B5EF4-FFF2-40B4-BE49-F238E27FC236}">
                      <a16:creationId xmlns:a16="http://schemas.microsoft.com/office/drawing/2014/main" id="{0A8FEA59-0972-47CD-8C7A-1EA46D4DDD1E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8090;p62">
                  <a:extLst>
                    <a:ext uri="{FF2B5EF4-FFF2-40B4-BE49-F238E27FC236}">
                      <a16:creationId xmlns:a16="http://schemas.microsoft.com/office/drawing/2014/main" id="{49B85FDB-13A9-4931-870F-4DC425C964AD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8091;p62">
                <a:extLst>
                  <a:ext uri="{FF2B5EF4-FFF2-40B4-BE49-F238E27FC236}">
                    <a16:creationId xmlns:a16="http://schemas.microsoft.com/office/drawing/2014/main" id="{0863ECB4-83F2-4DF5-A47B-A843CA0F86AE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540" name="Google Shape;8092;p62">
                  <a:extLst>
                    <a:ext uri="{FF2B5EF4-FFF2-40B4-BE49-F238E27FC236}">
                      <a16:creationId xmlns:a16="http://schemas.microsoft.com/office/drawing/2014/main" id="{CD8EE77D-749D-4B65-B2D9-42F09FE4E56B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8093;p62">
                  <a:extLst>
                    <a:ext uri="{FF2B5EF4-FFF2-40B4-BE49-F238E27FC236}">
                      <a16:creationId xmlns:a16="http://schemas.microsoft.com/office/drawing/2014/main" id="{49EAF662-7684-481D-873D-DC5B974CDD24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7" name="Google Shape;8094;p62">
                <a:extLst>
                  <a:ext uri="{FF2B5EF4-FFF2-40B4-BE49-F238E27FC236}">
                    <a16:creationId xmlns:a16="http://schemas.microsoft.com/office/drawing/2014/main" id="{2BA9A111-6305-4E67-AD78-9F71E0FA12EE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538" name="Google Shape;8095;p62">
                  <a:extLst>
                    <a:ext uri="{FF2B5EF4-FFF2-40B4-BE49-F238E27FC236}">
                      <a16:creationId xmlns:a16="http://schemas.microsoft.com/office/drawing/2014/main" id="{F5CE83DB-3E33-44F3-ACB0-69E6EAF85DA6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8096;p62">
                  <a:extLst>
                    <a:ext uri="{FF2B5EF4-FFF2-40B4-BE49-F238E27FC236}">
                      <a16:creationId xmlns:a16="http://schemas.microsoft.com/office/drawing/2014/main" id="{2ECEDE8B-8A5D-4436-826F-A61337A03B7C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8" name="Google Shape;8097;p62">
                <a:extLst>
                  <a:ext uri="{FF2B5EF4-FFF2-40B4-BE49-F238E27FC236}">
                    <a16:creationId xmlns:a16="http://schemas.microsoft.com/office/drawing/2014/main" id="{13E9E82A-87F4-4D06-8D81-11F787E8630C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536" name="Google Shape;8098;p62">
                  <a:extLst>
                    <a:ext uri="{FF2B5EF4-FFF2-40B4-BE49-F238E27FC236}">
                      <a16:creationId xmlns:a16="http://schemas.microsoft.com/office/drawing/2014/main" id="{DC1F4AFA-39D4-4D60-B60C-B0C2045175B5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8099;p62">
                  <a:extLst>
                    <a:ext uri="{FF2B5EF4-FFF2-40B4-BE49-F238E27FC236}">
                      <a16:creationId xmlns:a16="http://schemas.microsoft.com/office/drawing/2014/main" id="{3456356E-2C68-46C1-AE6A-8679802D2FCD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9" name="Google Shape;8100;p62">
                <a:extLst>
                  <a:ext uri="{FF2B5EF4-FFF2-40B4-BE49-F238E27FC236}">
                    <a16:creationId xmlns:a16="http://schemas.microsoft.com/office/drawing/2014/main" id="{BD213343-06E9-46E8-98B9-6FBB672E995A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534" name="Google Shape;8101;p62">
                  <a:extLst>
                    <a:ext uri="{FF2B5EF4-FFF2-40B4-BE49-F238E27FC236}">
                      <a16:creationId xmlns:a16="http://schemas.microsoft.com/office/drawing/2014/main" id="{36FD2B72-79BA-461B-A755-1279551343FD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8102;p62">
                  <a:extLst>
                    <a:ext uri="{FF2B5EF4-FFF2-40B4-BE49-F238E27FC236}">
                      <a16:creationId xmlns:a16="http://schemas.microsoft.com/office/drawing/2014/main" id="{E8034303-3350-48BB-BDEF-142759115651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0" name="Google Shape;8103;p62">
                <a:extLst>
                  <a:ext uri="{FF2B5EF4-FFF2-40B4-BE49-F238E27FC236}">
                    <a16:creationId xmlns:a16="http://schemas.microsoft.com/office/drawing/2014/main" id="{7367C31D-6532-4335-8AA1-2B32A5E5046F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532" name="Google Shape;8104;p62">
                  <a:extLst>
                    <a:ext uri="{FF2B5EF4-FFF2-40B4-BE49-F238E27FC236}">
                      <a16:creationId xmlns:a16="http://schemas.microsoft.com/office/drawing/2014/main" id="{E7292A12-6E4E-4F23-8DC7-BD0FABB81659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8105;p62">
                  <a:extLst>
                    <a:ext uri="{FF2B5EF4-FFF2-40B4-BE49-F238E27FC236}">
                      <a16:creationId xmlns:a16="http://schemas.microsoft.com/office/drawing/2014/main" id="{FE36DCB1-5A52-4F2F-893B-6B48D0888F02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1" name="Google Shape;8106;p62">
                <a:extLst>
                  <a:ext uri="{FF2B5EF4-FFF2-40B4-BE49-F238E27FC236}">
                    <a16:creationId xmlns:a16="http://schemas.microsoft.com/office/drawing/2014/main" id="{329ECB49-8411-4E42-8A89-48BE7CCEB5CE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8107;p62">
                <a:extLst>
                  <a:ext uri="{FF2B5EF4-FFF2-40B4-BE49-F238E27FC236}">
                    <a16:creationId xmlns:a16="http://schemas.microsoft.com/office/drawing/2014/main" id="{08357D3B-B1D8-4784-BF00-00C196E10B71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3" name="Google Shape;8108;p62">
                <a:extLst>
                  <a:ext uri="{FF2B5EF4-FFF2-40B4-BE49-F238E27FC236}">
                    <a16:creationId xmlns:a16="http://schemas.microsoft.com/office/drawing/2014/main" id="{8630B975-1F54-4240-B8BC-103F9767FFE4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530" name="Google Shape;8109;p62">
                  <a:extLst>
                    <a:ext uri="{FF2B5EF4-FFF2-40B4-BE49-F238E27FC236}">
                      <a16:creationId xmlns:a16="http://schemas.microsoft.com/office/drawing/2014/main" id="{201BBEA7-5F7C-4A1D-9A21-B1D13D4FEA6B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8110;p62">
                  <a:extLst>
                    <a:ext uri="{FF2B5EF4-FFF2-40B4-BE49-F238E27FC236}">
                      <a16:creationId xmlns:a16="http://schemas.microsoft.com/office/drawing/2014/main" id="{DE7354F7-B4D4-41DD-96BD-CE684030D18C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4" name="Google Shape;8111;p62">
                <a:extLst>
                  <a:ext uri="{FF2B5EF4-FFF2-40B4-BE49-F238E27FC236}">
                    <a16:creationId xmlns:a16="http://schemas.microsoft.com/office/drawing/2014/main" id="{04EA84B6-4C00-4321-8006-F20D5A8DBA31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528" name="Google Shape;8112;p62">
                  <a:extLst>
                    <a:ext uri="{FF2B5EF4-FFF2-40B4-BE49-F238E27FC236}">
                      <a16:creationId xmlns:a16="http://schemas.microsoft.com/office/drawing/2014/main" id="{5456F26E-F5B5-4A01-9477-BDA8EB147B3C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8113;p62">
                  <a:extLst>
                    <a:ext uri="{FF2B5EF4-FFF2-40B4-BE49-F238E27FC236}">
                      <a16:creationId xmlns:a16="http://schemas.microsoft.com/office/drawing/2014/main" id="{5D2EB2C7-F6C2-4B66-9BAC-2EEB59931879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5" name="Google Shape;8114;p62">
                <a:extLst>
                  <a:ext uri="{FF2B5EF4-FFF2-40B4-BE49-F238E27FC236}">
                    <a16:creationId xmlns:a16="http://schemas.microsoft.com/office/drawing/2014/main" id="{9BAB04CB-2825-4FFF-B0C1-C05531CB756D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8115;p62">
                <a:extLst>
                  <a:ext uri="{FF2B5EF4-FFF2-40B4-BE49-F238E27FC236}">
                    <a16:creationId xmlns:a16="http://schemas.microsoft.com/office/drawing/2014/main" id="{ABB98CE6-46E9-4C63-8630-7C59D738060F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8116;p62">
                <a:extLst>
                  <a:ext uri="{FF2B5EF4-FFF2-40B4-BE49-F238E27FC236}">
                    <a16:creationId xmlns:a16="http://schemas.microsoft.com/office/drawing/2014/main" id="{82EDE7AB-993F-4CFC-AA84-B775EAB85524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526" name="Google Shape;8117;p62">
                  <a:extLst>
                    <a:ext uri="{FF2B5EF4-FFF2-40B4-BE49-F238E27FC236}">
                      <a16:creationId xmlns:a16="http://schemas.microsoft.com/office/drawing/2014/main" id="{3DD19DAE-07C2-4B81-A960-B8FF18B8CC23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8118;p62">
                  <a:extLst>
                    <a:ext uri="{FF2B5EF4-FFF2-40B4-BE49-F238E27FC236}">
                      <a16:creationId xmlns:a16="http://schemas.microsoft.com/office/drawing/2014/main" id="{6ACFA79F-DEFC-40B5-8D8B-636934929B16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" name="Google Shape;8119;p62">
                <a:extLst>
                  <a:ext uri="{FF2B5EF4-FFF2-40B4-BE49-F238E27FC236}">
                    <a16:creationId xmlns:a16="http://schemas.microsoft.com/office/drawing/2014/main" id="{A31A6F0D-DE21-427E-BB3D-3D83617CDED9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524" name="Google Shape;8120;p62">
                  <a:extLst>
                    <a:ext uri="{FF2B5EF4-FFF2-40B4-BE49-F238E27FC236}">
                      <a16:creationId xmlns:a16="http://schemas.microsoft.com/office/drawing/2014/main" id="{9DA45317-3CF5-4921-A992-151FA3826F27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8121;p62">
                  <a:extLst>
                    <a:ext uri="{FF2B5EF4-FFF2-40B4-BE49-F238E27FC236}">
                      <a16:creationId xmlns:a16="http://schemas.microsoft.com/office/drawing/2014/main" id="{27FBFAE3-8F4A-44E4-AE5D-9AFAD94E2F20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8122;p62">
                <a:extLst>
                  <a:ext uri="{FF2B5EF4-FFF2-40B4-BE49-F238E27FC236}">
                    <a16:creationId xmlns:a16="http://schemas.microsoft.com/office/drawing/2014/main" id="{9B69555E-12EA-4FEA-9D95-53CC05D06504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522" name="Google Shape;8123;p62">
                  <a:extLst>
                    <a:ext uri="{FF2B5EF4-FFF2-40B4-BE49-F238E27FC236}">
                      <a16:creationId xmlns:a16="http://schemas.microsoft.com/office/drawing/2014/main" id="{E1BA5D3F-A583-47B9-9E08-0EE5970BE0BF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8124;p62">
                  <a:extLst>
                    <a:ext uri="{FF2B5EF4-FFF2-40B4-BE49-F238E27FC236}">
                      <a16:creationId xmlns:a16="http://schemas.microsoft.com/office/drawing/2014/main" id="{590FBB6D-3BE8-457C-A4DE-2A97F6D3436F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0" name="Google Shape;8125;p62">
                <a:extLst>
                  <a:ext uri="{FF2B5EF4-FFF2-40B4-BE49-F238E27FC236}">
                    <a16:creationId xmlns:a16="http://schemas.microsoft.com/office/drawing/2014/main" id="{7F01E93E-DD72-45DD-9230-56BD936C5A57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520" name="Google Shape;8126;p62">
                  <a:extLst>
                    <a:ext uri="{FF2B5EF4-FFF2-40B4-BE49-F238E27FC236}">
                      <a16:creationId xmlns:a16="http://schemas.microsoft.com/office/drawing/2014/main" id="{7EB5ED53-473A-4EDA-AB2C-DF7B47A339F7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8127;p62">
                  <a:extLst>
                    <a:ext uri="{FF2B5EF4-FFF2-40B4-BE49-F238E27FC236}">
                      <a16:creationId xmlns:a16="http://schemas.microsoft.com/office/drawing/2014/main" id="{15E47E77-C201-4208-AF8A-8AD48E91155D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1" name="Google Shape;8128;p62">
                <a:extLst>
                  <a:ext uri="{FF2B5EF4-FFF2-40B4-BE49-F238E27FC236}">
                    <a16:creationId xmlns:a16="http://schemas.microsoft.com/office/drawing/2014/main" id="{203C411D-E61E-42A0-AEA5-1B99397E7D21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518" name="Google Shape;8129;p62">
                  <a:extLst>
                    <a:ext uri="{FF2B5EF4-FFF2-40B4-BE49-F238E27FC236}">
                      <a16:creationId xmlns:a16="http://schemas.microsoft.com/office/drawing/2014/main" id="{3D85B0AD-C6F7-42C5-8E11-E92E92E6665E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8130;p62">
                  <a:extLst>
                    <a:ext uri="{FF2B5EF4-FFF2-40B4-BE49-F238E27FC236}">
                      <a16:creationId xmlns:a16="http://schemas.microsoft.com/office/drawing/2014/main" id="{04A3ED47-22B5-4F6A-8A36-6F8292135B56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" name="Google Shape;8131;p62">
                <a:extLst>
                  <a:ext uri="{FF2B5EF4-FFF2-40B4-BE49-F238E27FC236}">
                    <a16:creationId xmlns:a16="http://schemas.microsoft.com/office/drawing/2014/main" id="{CB858197-3C26-4B6F-8D69-1E827E050A62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516" name="Google Shape;8132;p62">
                  <a:extLst>
                    <a:ext uri="{FF2B5EF4-FFF2-40B4-BE49-F238E27FC236}">
                      <a16:creationId xmlns:a16="http://schemas.microsoft.com/office/drawing/2014/main" id="{BCD5805F-ABCF-4675-B3F0-763D052B256B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8133;p62">
                  <a:extLst>
                    <a:ext uri="{FF2B5EF4-FFF2-40B4-BE49-F238E27FC236}">
                      <a16:creationId xmlns:a16="http://schemas.microsoft.com/office/drawing/2014/main" id="{D89129EA-80CF-4243-B4EE-6EFC5A094D14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3" name="Google Shape;8134;p62">
                <a:extLst>
                  <a:ext uri="{FF2B5EF4-FFF2-40B4-BE49-F238E27FC236}">
                    <a16:creationId xmlns:a16="http://schemas.microsoft.com/office/drawing/2014/main" id="{CB8C2A2E-5A42-4DFA-B7DB-9AF5F7C3E61B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514" name="Google Shape;8135;p62">
                  <a:extLst>
                    <a:ext uri="{FF2B5EF4-FFF2-40B4-BE49-F238E27FC236}">
                      <a16:creationId xmlns:a16="http://schemas.microsoft.com/office/drawing/2014/main" id="{5F9385A0-3E98-4F8E-AB25-95E80CF0676D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8136;p62">
                  <a:extLst>
                    <a:ext uri="{FF2B5EF4-FFF2-40B4-BE49-F238E27FC236}">
                      <a16:creationId xmlns:a16="http://schemas.microsoft.com/office/drawing/2014/main" id="{D8C3D1EA-A2B8-4443-AE96-CBF687C0F1D7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4" name="Google Shape;8137;p62">
                <a:extLst>
                  <a:ext uri="{FF2B5EF4-FFF2-40B4-BE49-F238E27FC236}">
                    <a16:creationId xmlns:a16="http://schemas.microsoft.com/office/drawing/2014/main" id="{73185E15-ECAE-421E-9BD0-DC1DB3DF1A2F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512" name="Google Shape;8138;p62">
                  <a:extLst>
                    <a:ext uri="{FF2B5EF4-FFF2-40B4-BE49-F238E27FC236}">
                      <a16:creationId xmlns:a16="http://schemas.microsoft.com/office/drawing/2014/main" id="{00E1FA3E-7E92-4EDD-B3F4-F57A6CB39198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8139;p62">
                  <a:extLst>
                    <a:ext uri="{FF2B5EF4-FFF2-40B4-BE49-F238E27FC236}">
                      <a16:creationId xmlns:a16="http://schemas.microsoft.com/office/drawing/2014/main" id="{C30D1082-C10A-4C75-932E-CE42AFA2D8EE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" name="Google Shape;8140;p62">
                <a:extLst>
                  <a:ext uri="{FF2B5EF4-FFF2-40B4-BE49-F238E27FC236}">
                    <a16:creationId xmlns:a16="http://schemas.microsoft.com/office/drawing/2014/main" id="{59152B07-AC17-4257-92B9-3DD79A95962D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510" name="Google Shape;8141;p62">
                  <a:extLst>
                    <a:ext uri="{FF2B5EF4-FFF2-40B4-BE49-F238E27FC236}">
                      <a16:creationId xmlns:a16="http://schemas.microsoft.com/office/drawing/2014/main" id="{C5300DD5-4E0B-4766-B5DC-759E010FC48A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8142;p62">
                  <a:extLst>
                    <a:ext uri="{FF2B5EF4-FFF2-40B4-BE49-F238E27FC236}">
                      <a16:creationId xmlns:a16="http://schemas.microsoft.com/office/drawing/2014/main" id="{0E5DC577-614D-4665-94F8-50099F83D48F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8143;p62">
                <a:extLst>
                  <a:ext uri="{FF2B5EF4-FFF2-40B4-BE49-F238E27FC236}">
                    <a16:creationId xmlns:a16="http://schemas.microsoft.com/office/drawing/2014/main" id="{D0B18B6E-FF30-4466-9C4C-4D689712FCBF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508" name="Google Shape;8144;p62">
                  <a:extLst>
                    <a:ext uri="{FF2B5EF4-FFF2-40B4-BE49-F238E27FC236}">
                      <a16:creationId xmlns:a16="http://schemas.microsoft.com/office/drawing/2014/main" id="{CF2643A8-99BC-4707-B88B-2829CBD8A5FE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8145;p62">
                  <a:extLst>
                    <a:ext uri="{FF2B5EF4-FFF2-40B4-BE49-F238E27FC236}">
                      <a16:creationId xmlns:a16="http://schemas.microsoft.com/office/drawing/2014/main" id="{57238FD1-5501-4A09-995E-D15704834A0D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7" name="Google Shape;8146;p62">
                <a:extLst>
                  <a:ext uri="{FF2B5EF4-FFF2-40B4-BE49-F238E27FC236}">
                    <a16:creationId xmlns:a16="http://schemas.microsoft.com/office/drawing/2014/main" id="{8C6844DA-619E-4B8A-A467-5A21D71DD0E8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506" name="Google Shape;8147;p62">
                  <a:extLst>
                    <a:ext uri="{FF2B5EF4-FFF2-40B4-BE49-F238E27FC236}">
                      <a16:creationId xmlns:a16="http://schemas.microsoft.com/office/drawing/2014/main" id="{5520D789-9CBA-48B2-AD06-249667A35AEA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8148;p62">
                  <a:extLst>
                    <a:ext uri="{FF2B5EF4-FFF2-40B4-BE49-F238E27FC236}">
                      <a16:creationId xmlns:a16="http://schemas.microsoft.com/office/drawing/2014/main" id="{4D9B73C0-3C29-4D2D-951C-67433F29C33A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8" name="Google Shape;8149;p62">
                <a:extLst>
                  <a:ext uri="{FF2B5EF4-FFF2-40B4-BE49-F238E27FC236}">
                    <a16:creationId xmlns:a16="http://schemas.microsoft.com/office/drawing/2014/main" id="{79CB12D1-2DFA-436B-B5C2-3FC8EBC5A56A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504" name="Google Shape;8150;p62">
                  <a:extLst>
                    <a:ext uri="{FF2B5EF4-FFF2-40B4-BE49-F238E27FC236}">
                      <a16:creationId xmlns:a16="http://schemas.microsoft.com/office/drawing/2014/main" id="{F17F6A34-663F-4546-B69A-3682ADD41F7E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8151;p62">
                  <a:extLst>
                    <a:ext uri="{FF2B5EF4-FFF2-40B4-BE49-F238E27FC236}">
                      <a16:creationId xmlns:a16="http://schemas.microsoft.com/office/drawing/2014/main" id="{11C1F434-B1CA-4FC2-A447-C5E5B184774B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9" name="Google Shape;8152;p62">
                <a:extLst>
                  <a:ext uri="{FF2B5EF4-FFF2-40B4-BE49-F238E27FC236}">
                    <a16:creationId xmlns:a16="http://schemas.microsoft.com/office/drawing/2014/main" id="{BD27577E-D92F-4CBC-8D0B-544C3BFBBA06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8153;p62">
                <a:extLst>
                  <a:ext uri="{FF2B5EF4-FFF2-40B4-BE49-F238E27FC236}">
                    <a16:creationId xmlns:a16="http://schemas.microsoft.com/office/drawing/2014/main" id="{62885DEB-BB3D-4112-B8A9-E8E09AB2A650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1" name="Google Shape;8154;p62">
                <a:extLst>
                  <a:ext uri="{FF2B5EF4-FFF2-40B4-BE49-F238E27FC236}">
                    <a16:creationId xmlns:a16="http://schemas.microsoft.com/office/drawing/2014/main" id="{B0AF37B9-2403-40E3-BFF1-2720BB354BD9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502" name="Google Shape;8155;p62">
                  <a:extLst>
                    <a:ext uri="{FF2B5EF4-FFF2-40B4-BE49-F238E27FC236}">
                      <a16:creationId xmlns:a16="http://schemas.microsoft.com/office/drawing/2014/main" id="{08B51F0B-4701-4E1A-8284-AEA2686279B2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8156;p62">
                  <a:extLst>
                    <a:ext uri="{FF2B5EF4-FFF2-40B4-BE49-F238E27FC236}">
                      <a16:creationId xmlns:a16="http://schemas.microsoft.com/office/drawing/2014/main" id="{F8E5F49C-1A77-4D68-B434-6C1746B512D1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2" name="Google Shape;8157;p62">
                <a:extLst>
                  <a:ext uri="{FF2B5EF4-FFF2-40B4-BE49-F238E27FC236}">
                    <a16:creationId xmlns:a16="http://schemas.microsoft.com/office/drawing/2014/main" id="{D0A2133C-36D8-4DC1-BB13-D83959A7399F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500" name="Google Shape;8158;p62">
                  <a:extLst>
                    <a:ext uri="{FF2B5EF4-FFF2-40B4-BE49-F238E27FC236}">
                      <a16:creationId xmlns:a16="http://schemas.microsoft.com/office/drawing/2014/main" id="{BBA55BAC-C888-4591-A0B4-668521C82EE9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8159;p62">
                  <a:extLst>
                    <a:ext uri="{FF2B5EF4-FFF2-40B4-BE49-F238E27FC236}">
                      <a16:creationId xmlns:a16="http://schemas.microsoft.com/office/drawing/2014/main" id="{6BA5B87B-E588-4530-8E77-05EAC98BAA4C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3" name="Google Shape;8160;p62">
                <a:extLst>
                  <a:ext uri="{FF2B5EF4-FFF2-40B4-BE49-F238E27FC236}">
                    <a16:creationId xmlns:a16="http://schemas.microsoft.com/office/drawing/2014/main" id="{EA1BCB6F-8D0F-408E-86ED-8BD3EC904008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498" name="Google Shape;8161;p62">
                  <a:extLst>
                    <a:ext uri="{FF2B5EF4-FFF2-40B4-BE49-F238E27FC236}">
                      <a16:creationId xmlns:a16="http://schemas.microsoft.com/office/drawing/2014/main" id="{3B634C31-C867-4466-B9B6-AB690177BB5D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8162;p62">
                  <a:extLst>
                    <a:ext uri="{FF2B5EF4-FFF2-40B4-BE49-F238E27FC236}">
                      <a16:creationId xmlns:a16="http://schemas.microsoft.com/office/drawing/2014/main" id="{7BCA790B-939F-4FD2-B5B3-D5F665FE76F9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4" name="Google Shape;8163;p62">
                <a:extLst>
                  <a:ext uri="{FF2B5EF4-FFF2-40B4-BE49-F238E27FC236}">
                    <a16:creationId xmlns:a16="http://schemas.microsoft.com/office/drawing/2014/main" id="{49D62E41-D369-4839-9ACD-63972AF1455D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496" name="Google Shape;8164;p62">
                  <a:extLst>
                    <a:ext uri="{FF2B5EF4-FFF2-40B4-BE49-F238E27FC236}">
                      <a16:creationId xmlns:a16="http://schemas.microsoft.com/office/drawing/2014/main" id="{646C8700-6EAC-402B-98B9-42CE4FDB52F0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8165;p62">
                  <a:extLst>
                    <a:ext uri="{FF2B5EF4-FFF2-40B4-BE49-F238E27FC236}">
                      <a16:creationId xmlns:a16="http://schemas.microsoft.com/office/drawing/2014/main" id="{32E2CFC7-B486-4C26-ADD8-0517185008AA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" name="Google Shape;8166;p62">
                <a:extLst>
                  <a:ext uri="{FF2B5EF4-FFF2-40B4-BE49-F238E27FC236}">
                    <a16:creationId xmlns:a16="http://schemas.microsoft.com/office/drawing/2014/main" id="{6D3B7EC4-A310-49D0-8FAC-7592763D67E8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494" name="Google Shape;8167;p62">
                  <a:extLst>
                    <a:ext uri="{FF2B5EF4-FFF2-40B4-BE49-F238E27FC236}">
                      <a16:creationId xmlns:a16="http://schemas.microsoft.com/office/drawing/2014/main" id="{1452CE0C-BB44-4F05-BA69-6056E771E601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8168;p62">
                  <a:extLst>
                    <a:ext uri="{FF2B5EF4-FFF2-40B4-BE49-F238E27FC236}">
                      <a16:creationId xmlns:a16="http://schemas.microsoft.com/office/drawing/2014/main" id="{87BA3C1A-1B6F-4F87-9802-F385467540F5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6" name="Google Shape;8169;p62">
                <a:extLst>
                  <a:ext uri="{FF2B5EF4-FFF2-40B4-BE49-F238E27FC236}">
                    <a16:creationId xmlns:a16="http://schemas.microsoft.com/office/drawing/2014/main" id="{9EC15B3D-8323-40E3-A19B-4CA32A85D2A5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492" name="Google Shape;8170;p62">
                  <a:extLst>
                    <a:ext uri="{FF2B5EF4-FFF2-40B4-BE49-F238E27FC236}">
                      <a16:creationId xmlns:a16="http://schemas.microsoft.com/office/drawing/2014/main" id="{B8D7DB75-22E3-4606-AD5B-57C143FB27FE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8171;p62">
                  <a:extLst>
                    <a:ext uri="{FF2B5EF4-FFF2-40B4-BE49-F238E27FC236}">
                      <a16:creationId xmlns:a16="http://schemas.microsoft.com/office/drawing/2014/main" id="{B9CD5CA6-05E9-43AE-9840-E913D1FA1ACB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7" name="Google Shape;8172;p62">
                <a:extLst>
                  <a:ext uri="{FF2B5EF4-FFF2-40B4-BE49-F238E27FC236}">
                    <a16:creationId xmlns:a16="http://schemas.microsoft.com/office/drawing/2014/main" id="{E2DB19E7-433B-426B-8F0A-1E67F9BCCB5C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490" name="Google Shape;8173;p62">
                  <a:extLst>
                    <a:ext uri="{FF2B5EF4-FFF2-40B4-BE49-F238E27FC236}">
                      <a16:creationId xmlns:a16="http://schemas.microsoft.com/office/drawing/2014/main" id="{E7401356-B1C6-41CA-A3F6-7C6DB30B30FC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8174;p62">
                  <a:extLst>
                    <a:ext uri="{FF2B5EF4-FFF2-40B4-BE49-F238E27FC236}">
                      <a16:creationId xmlns:a16="http://schemas.microsoft.com/office/drawing/2014/main" id="{015F03DD-6CD5-4797-B917-A2A74E8CE0A2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8" name="Google Shape;8175;p62">
                <a:extLst>
                  <a:ext uri="{FF2B5EF4-FFF2-40B4-BE49-F238E27FC236}">
                    <a16:creationId xmlns:a16="http://schemas.microsoft.com/office/drawing/2014/main" id="{7BD8419F-F792-4F5E-9A59-4F9CC581CDBB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488" name="Google Shape;8176;p62">
                  <a:extLst>
                    <a:ext uri="{FF2B5EF4-FFF2-40B4-BE49-F238E27FC236}">
                      <a16:creationId xmlns:a16="http://schemas.microsoft.com/office/drawing/2014/main" id="{981ED267-2416-415C-BDC7-B0FB9413D7C8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8177;p62">
                  <a:extLst>
                    <a:ext uri="{FF2B5EF4-FFF2-40B4-BE49-F238E27FC236}">
                      <a16:creationId xmlns:a16="http://schemas.microsoft.com/office/drawing/2014/main" id="{A66837AF-AFAF-46CA-9FD0-3D958C0E3F05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9" name="Google Shape;8178;p62">
                <a:extLst>
                  <a:ext uri="{FF2B5EF4-FFF2-40B4-BE49-F238E27FC236}">
                    <a16:creationId xmlns:a16="http://schemas.microsoft.com/office/drawing/2014/main" id="{8ADE477C-797D-486B-94BB-E1911BD90126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486" name="Google Shape;8179;p62">
                  <a:extLst>
                    <a:ext uri="{FF2B5EF4-FFF2-40B4-BE49-F238E27FC236}">
                      <a16:creationId xmlns:a16="http://schemas.microsoft.com/office/drawing/2014/main" id="{AEBA201B-2807-4404-8B09-E5D9638016AF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8180;p62">
                  <a:extLst>
                    <a:ext uri="{FF2B5EF4-FFF2-40B4-BE49-F238E27FC236}">
                      <a16:creationId xmlns:a16="http://schemas.microsoft.com/office/drawing/2014/main" id="{32A12D97-3E11-4610-A510-A56C5B851AF5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0" name="Google Shape;8181;p62">
                <a:extLst>
                  <a:ext uri="{FF2B5EF4-FFF2-40B4-BE49-F238E27FC236}">
                    <a16:creationId xmlns:a16="http://schemas.microsoft.com/office/drawing/2014/main" id="{ABE24683-FEA2-4CFE-A898-67716CC17CA8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484" name="Google Shape;8182;p62">
                  <a:extLst>
                    <a:ext uri="{FF2B5EF4-FFF2-40B4-BE49-F238E27FC236}">
                      <a16:creationId xmlns:a16="http://schemas.microsoft.com/office/drawing/2014/main" id="{53BD511F-C10F-46D2-8E63-E420B03C80C8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8183;p62">
                  <a:extLst>
                    <a:ext uri="{FF2B5EF4-FFF2-40B4-BE49-F238E27FC236}">
                      <a16:creationId xmlns:a16="http://schemas.microsoft.com/office/drawing/2014/main" id="{4F0CF1FF-EFC5-4339-A255-CB0FFD764EBC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1" name="Google Shape;8184;p62">
                <a:extLst>
                  <a:ext uri="{FF2B5EF4-FFF2-40B4-BE49-F238E27FC236}">
                    <a16:creationId xmlns:a16="http://schemas.microsoft.com/office/drawing/2014/main" id="{5AD888D4-746E-4A29-B753-7A88AFC027FD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482" name="Google Shape;8185;p62">
                  <a:extLst>
                    <a:ext uri="{FF2B5EF4-FFF2-40B4-BE49-F238E27FC236}">
                      <a16:creationId xmlns:a16="http://schemas.microsoft.com/office/drawing/2014/main" id="{58D13D90-A7DC-4037-9CD7-533658C646D6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8186;p62">
                  <a:extLst>
                    <a:ext uri="{FF2B5EF4-FFF2-40B4-BE49-F238E27FC236}">
                      <a16:creationId xmlns:a16="http://schemas.microsoft.com/office/drawing/2014/main" id="{B4E443A8-D14E-4C10-A7D3-891B05CE2AD8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2" name="Google Shape;8187;p62">
                <a:extLst>
                  <a:ext uri="{FF2B5EF4-FFF2-40B4-BE49-F238E27FC236}">
                    <a16:creationId xmlns:a16="http://schemas.microsoft.com/office/drawing/2014/main" id="{728BF70F-D310-4E20-B7A4-A5B54A631EC4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480" name="Google Shape;8188;p62">
                  <a:extLst>
                    <a:ext uri="{FF2B5EF4-FFF2-40B4-BE49-F238E27FC236}">
                      <a16:creationId xmlns:a16="http://schemas.microsoft.com/office/drawing/2014/main" id="{398BBD99-8115-4238-AABF-FBFD2BEF8376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8189;p62">
                  <a:extLst>
                    <a:ext uri="{FF2B5EF4-FFF2-40B4-BE49-F238E27FC236}">
                      <a16:creationId xmlns:a16="http://schemas.microsoft.com/office/drawing/2014/main" id="{FBC031F9-7964-4EDB-97B5-5EAA2790F46D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3" name="Google Shape;8190;p62">
                <a:extLst>
                  <a:ext uri="{FF2B5EF4-FFF2-40B4-BE49-F238E27FC236}">
                    <a16:creationId xmlns:a16="http://schemas.microsoft.com/office/drawing/2014/main" id="{93CCE8C7-10B6-424C-97A2-5184CFF25FBD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478" name="Google Shape;8191;p62">
                  <a:extLst>
                    <a:ext uri="{FF2B5EF4-FFF2-40B4-BE49-F238E27FC236}">
                      <a16:creationId xmlns:a16="http://schemas.microsoft.com/office/drawing/2014/main" id="{E474CAFD-4652-4DFA-A975-8836F6AD902C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8192;p62">
                  <a:extLst>
                    <a:ext uri="{FF2B5EF4-FFF2-40B4-BE49-F238E27FC236}">
                      <a16:creationId xmlns:a16="http://schemas.microsoft.com/office/drawing/2014/main" id="{558CC2D5-CED5-4B10-9351-1989FC078CFA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4" name="Google Shape;8193;p62">
                <a:extLst>
                  <a:ext uri="{FF2B5EF4-FFF2-40B4-BE49-F238E27FC236}">
                    <a16:creationId xmlns:a16="http://schemas.microsoft.com/office/drawing/2014/main" id="{25EC93CF-6C26-44A6-B8D2-FEDE03F39BF2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476" name="Google Shape;8194;p62">
                  <a:extLst>
                    <a:ext uri="{FF2B5EF4-FFF2-40B4-BE49-F238E27FC236}">
                      <a16:creationId xmlns:a16="http://schemas.microsoft.com/office/drawing/2014/main" id="{6465940F-A557-4739-847E-6D237286B802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8195;p62">
                  <a:extLst>
                    <a:ext uri="{FF2B5EF4-FFF2-40B4-BE49-F238E27FC236}">
                      <a16:creationId xmlns:a16="http://schemas.microsoft.com/office/drawing/2014/main" id="{3870507E-632E-464C-9730-C5A36088DF42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5" name="Google Shape;8196;p62">
                <a:extLst>
                  <a:ext uri="{FF2B5EF4-FFF2-40B4-BE49-F238E27FC236}">
                    <a16:creationId xmlns:a16="http://schemas.microsoft.com/office/drawing/2014/main" id="{CE7A6B38-65B4-4DA9-992C-95AEE2E4FD52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474" name="Google Shape;8197;p62">
                  <a:extLst>
                    <a:ext uri="{FF2B5EF4-FFF2-40B4-BE49-F238E27FC236}">
                      <a16:creationId xmlns:a16="http://schemas.microsoft.com/office/drawing/2014/main" id="{34B8BEA0-68D6-40E3-94C5-FEDC7A705C5E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8198;p62">
                  <a:extLst>
                    <a:ext uri="{FF2B5EF4-FFF2-40B4-BE49-F238E27FC236}">
                      <a16:creationId xmlns:a16="http://schemas.microsoft.com/office/drawing/2014/main" id="{F402649D-F623-4E5B-BFE2-CFA8A0FFDB82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6" name="Google Shape;8199;p62">
                <a:extLst>
                  <a:ext uri="{FF2B5EF4-FFF2-40B4-BE49-F238E27FC236}">
                    <a16:creationId xmlns:a16="http://schemas.microsoft.com/office/drawing/2014/main" id="{B03A2EED-1268-475B-BC9A-A03AAA80C377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472" name="Google Shape;8200;p62">
                  <a:extLst>
                    <a:ext uri="{FF2B5EF4-FFF2-40B4-BE49-F238E27FC236}">
                      <a16:creationId xmlns:a16="http://schemas.microsoft.com/office/drawing/2014/main" id="{AF87C116-9F25-4309-B084-6F9C37E2C6C8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8201;p62">
                  <a:extLst>
                    <a:ext uri="{FF2B5EF4-FFF2-40B4-BE49-F238E27FC236}">
                      <a16:creationId xmlns:a16="http://schemas.microsoft.com/office/drawing/2014/main" id="{2C034310-AD76-4286-ACB3-A689347FFBB1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" name="Google Shape;8202;p62">
                <a:extLst>
                  <a:ext uri="{FF2B5EF4-FFF2-40B4-BE49-F238E27FC236}">
                    <a16:creationId xmlns:a16="http://schemas.microsoft.com/office/drawing/2014/main" id="{166673AD-8B94-4B5D-A1B1-617EF6E02061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470" name="Google Shape;8203;p62">
                  <a:extLst>
                    <a:ext uri="{FF2B5EF4-FFF2-40B4-BE49-F238E27FC236}">
                      <a16:creationId xmlns:a16="http://schemas.microsoft.com/office/drawing/2014/main" id="{D8308E66-DAAC-48C1-8A7D-1D130A395CAC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8204;p62">
                  <a:extLst>
                    <a:ext uri="{FF2B5EF4-FFF2-40B4-BE49-F238E27FC236}">
                      <a16:creationId xmlns:a16="http://schemas.microsoft.com/office/drawing/2014/main" id="{7FE8BC32-6F7D-4B9F-A504-DCE9D13F1C04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8" name="Google Shape;8205;p62">
                <a:extLst>
                  <a:ext uri="{FF2B5EF4-FFF2-40B4-BE49-F238E27FC236}">
                    <a16:creationId xmlns:a16="http://schemas.microsoft.com/office/drawing/2014/main" id="{9A2AEBDB-A853-4E17-8CA8-DEA52192B455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468" name="Google Shape;8206;p62">
                  <a:extLst>
                    <a:ext uri="{FF2B5EF4-FFF2-40B4-BE49-F238E27FC236}">
                      <a16:creationId xmlns:a16="http://schemas.microsoft.com/office/drawing/2014/main" id="{6C2D42B7-058D-4D21-A19D-85C406365C6C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8207;p62">
                  <a:extLst>
                    <a:ext uri="{FF2B5EF4-FFF2-40B4-BE49-F238E27FC236}">
                      <a16:creationId xmlns:a16="http://schemas.microsoft.com/office/drawing/2014/main" id="{CAF13A75-C235-4F5D-89B7-748A79E24487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9" name="Google Shape;8208;p62">
                <a:extLst>
                  <a:ext uri="{FF2B5EF4-FFF2-40B4-BE49-F238E27FC236}">
                    <a16:creationId xmlns:a16="http://schemas.microsoft.com/office/drawing/2014/main" id="{1896E66E-F459-4AB0-AADC-AE4CC363BC62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466" name="Google Shape;8209;p62">
                  <a:extLst>
                    <a:ext uri="{FF2B5EF4-FFF2-40B4-BE49-F238E27FC236}">
                      <a16:creationId xmlns:a16="http://schemas.microsoft.com/office/drawing/2014/main" id="{71DE89DA-3086-442E-AA17-4E1B21A0D3C5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8210;p62">
                  <a:extLst>
                    <a:ext uri="{FF2B5EF4-FFF2-40B4-BE49-F238E27FC236}">
                      <a16:creationId xmlns:a16="http://schemas.microsoft.com/office/drawing/2014/main" id="{08CF9F77-F21F-436E-8614-129098EEC0B9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0" name="Google Shape;8211;p62">
                <a:extLst>
                  <a:ext uri="{FF2B5EF4-FFF2-40B4-BE49-F238E27FC236}">
                    <a16:creationId xmlns:a16="http://schemas.microsoft.com/office/drawing/2014/main" id="{3215755F-1C82-4B1C-BD50-59C73C970853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464" name="Google Shape;8212;p62">
                  <a:extLst>
                    <a:ext uri="{FF2B5EF4-FFF2-40B4-BE49-F238E27FC236}">
                      <a16:creationId xmlns:a16="http://schemas.microsoft.com/office/drawing/2014/main" id="{EB6145B0-9BDF-448E-ABE2-4EB6FC0FD474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8213;p62">
                  <a:extLst>
                    <a:ext uri="{FF2B5EF4-FFF2-40B4-BE49-F238E27FC236}">
                      <a16:creationId xmlns:a16="http://schemas.microsoft.com/office/drawing/2014/main" id="{4ECD177C-2A7E-406E-99E2-6DEFEFFF7A48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1" name="Google Shape;8214;p62">
                <a:extLst>
                  <a:ext uri="{FF2B5EF4-FFF2-40B4-BE49-F238E27FC236}">
                    <a16:creationId xmlns:a16="http://schemas.microsoft.com/office/drawing/2014/main" id="{F680FA99-53BA-4A6A-BC54-D3C797765CB1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462" name="Google Shape;8215;p62">
                  <a:extLst>
                    <a:ext uri="{FF2B5EF4-FFF2-40B4-BE49-F238E27FC236}">
                      <a16:creationId xmlns:a16="http://schemas.microsoft.com/office/drawing/2014/main" id="{536BE50A-0068-472B-9E9A-9B50DADAC71F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8216;p62">
                  <a:extLst>
                    <a:ext uri="{FF2B5EF4-FFF2-40B4-BE49-F238E27FC236}">
                      <a16:creationId xmlns:a16="http://schemas.microsoft.com/office/drawing/2014/main" id="{E6D0885B-0D07-4842-A83F-78F7D0487B7E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8217;p62">
                <a:extLst>
                  <a:ext uri="{FF2B5EF4-FFF2-40B4-BE49-F238E27FC236}">
                    <a16:creationId xmlns:a16="http://schemas.microsoft.com/office/drawing/2014/main" id="{B9CB2A31-1403-4AD1-B01D-3B4DF82A180D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460" name="Google Shape;8218;p62">
                  <a:extLst>
                    <a:ext uri="{FF2B5EF4-FFF2-40B4-BE49-F238E27FC236}">
                      <a16:creationId xmlns:a16="http://schemas.microsoft.com/office/drawing/2014/main" id="{FCA74504-08A7-4E47-8224-CDBB5BBC53DB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8219;p62">
                  <a:extLst>
                    <a:ext uri="{FF2B5EF4-FFF2-40B4-BE49-F238E27FC236}">
                      <a16:creationId xmlns:a16="http://schemas.microsoft.com/office/drawing/2014/main" id="{0281894D-34D3-4652-80F6-9A7AF79A64AE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3" name="Google Shape;8220;p62">
                <a:extLst>
                  <a:ext uri="{FF2B5EF4-FFF2-40B4-BE49-F238E27FC236}">
                    <a16:creationId xmlns:a16="http://schemas.microsoft.com/office/drawing/2014/main" id="{E7209B6E-A653-4AD3-A414-65F0B0C66873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458" name="Google Shape;8221;p62">
                  <a:extLst>
                    <a:ext uri="{FF2B5EF4-FFF2-40B4-BE49-F238E27FC236}">
                      <a16:creationId xmlns:a16="http://schemas.microsoft.com/office/drawing/2014/main" id="{4F5F787A-8C3F-4472-8E5D-C77F23248E97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8222;p62">
                  <a:extLst>
                    <a:ext uri="{FF2B5EF4-FFF2-40B4-BE49-F238E27FC236}">
                      <a16:creationId xmlns:a16="http://schemas.microsoft.com/office/drawing/2014/main" id="{47B49D08-9230-4B26-BCA0-C2AE22CE5A9F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4" name="Google Shape;8223;p62">
                <a:extLst>
                  <a:ext uri="{FF2B5EF4-FFF2-40B4-BE49-F238E27FC236}">
                    <a16:creationId xmlns:a16="http://schemas.microsoft.com/office/drawing/2014/main" id="{7E396416-415E-49C0-ACC4-1E647EDF4328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456" name="Google Shape;8224;p62">
                  <a:extLst>
                    <a:ext uri="{FF2B5EF4-FFF2-40B4-BE49-F238E27FC236}">
                      <a16:creationId xmlns:a16="http://schemas.microsoft.com/office/drawing/2014/main" id="{E469AE17-7384-4475-92B6-3D24458FE334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8225;p62">
                  <a:extLst>
                    <a:ext uri="{FF2B5EF4-FFF2-40B4-BE49-F238E27FC236}">
                      <a16:creationId xmlns:a16="http://schemas.microsoft.com/office/drawing/2014/main" id="{8AC84425-C509-4704-A894-95E0486384F2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5" name="Google Shape;8226;p62">
                <a:extLst>
                  <a:ext uri="{FF2B5EF4-FFF2-40B4-BE49-F238E27FC236}">
                    <a16:creationId xmlns:a16="http://schemas.microsoft.com/office/drawing/2014/main" id="{7B42C4D8-5CE9-42A5-86ED-79AEDA625071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8227;p62">
                <a:extLst>
                  <a:ext uri="{FF2B5EF4-FFF2-40B4-BE49-F238E27FC236}">
                    <a16:creationId xmlns:a16="http://schemas.microsoft.com/office/drawing/2014/main" id="{4439CE94-0A05-49F2-93E5-A2DB25CD1087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7" name="Google Shape;8228;p62">
                <a:extLst>
                  <a:ext uri="{FF2B5EF4-FFF2-40B4-BE49-F238E27FC236}">
                    <a16:creationId xmlns:a16="http://schemas.microsoft.com/office/drawing/2014/main" id="{C6B0629F-749B-4292-987A-178C0EA6E38D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454" name="Google Shape;8229;p62">
                  <a:extLst>
                    <a:ext uri="{FF2B5EF4-FFF2-40B4-BE49-F238E27FC236}">
                      <a16:creationId xmlns:a16="http://schemas.microsoft.com/office/drawing/2014/main" id="{49221067-FF1F-4D86-86A3-AAB16FBE884B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8230;p62">
                  <a:extLst>
                    <a:ext uri="{FF2B5EF4-FFF2-40B4-BE49-F238E27FC236}">
                      <a16:creationId xmlns:a16="http://schemas.microsoft.com/office/drawing/2014/main" id="{B7010E4E-A08D-45A8-8EB1-CFF8418ED639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8" name="Google Shape;8231;p62">
                <a:extLst>
                  <a:ext uri="{FF2B5EF4-FFF2-40B4-BE49-F238E27FC236}">
                    <a16:creationId xmlns:a16="http://schemas.microsoft.com/office/drawing/2014/main" id="{6DCD6A5C-C25E-46F6-9AD4-8124BBA71510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452" name="Google Shape;8232;p62">
                  <a:extLst>
                    <a:ext uri="{FF2B5EF4-FFF2-40B4-BE49-F238E27FC236}">
                      <a16:creationId xmlns:a16="http://schemas.microsoft.com/office/drawing/2014/main" id="{DEBFBB0A-CCB2-4953-875E-4759D3F3D137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8233;p62">
                  <a:extLst>
                    <a:ext uri="{FF2B5EF4-FFF2-40B4-BE49-F238E27FC236}">
                      <a16:creationId xmlns:a16="http://schemas.microsoft.com/office/drawing/2014/main" id="{BD068ED3-C33B-4A2F-8DCF-2D74D9237260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9" name="Google Shape;8234;p62">
                <a:extLst>
                  <a:ext uri="{FF2B5EF4-FFF2-40B4-BE49-F238E27FC236}">
                    <a16:creationId xmlns:a16="http://schemas.microsoft.com/office/drawing/2014/main" id="{7E59B788-BF5D-401E-876C-7333D0248C59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450" name="Google Shape;8235;p62">
                  <a:extLst>
                    <a:ext uri="{FF2B5EF4-FFF2-40B4-BE49-F238E27FC236}">
                      <a16:creationId xmlns:a16="http://schemas.microsoft.com/office/drawing/2014/main" id="{DC6F1696-F9C9-48C7-82DB-729B769BC1B8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8236;p62">
                  <a:extLst>
                    <a:ext uri="{FF2B5EF4-FFF2-40B4-BE49-F238E27FC236}">
                      <a16:creationId xmlns:a16="http://schemas.microsoft.com/office/drawing/2014/main" id="{1FAFF65C-7779-43D1-80DA-783D88E6D739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" name="Google Shape;8237;p62">
              <a:extLst>
                <a:ext uri="{FF2B5EF4-FFF2-40B4-BE49-F238E27FC236}">
                  <a16:creationId xmlns:a16="http://schemas.microsoft.com/office/drawing/2014/main" id="{32F9E6D2-FBDF-4A5F-9AA2-491C4FBED800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141" name="Google Shape;8238;p62">
                <a:extLst>
                  <a:ext uri="{FF2B5EF4-FFF2-40B4-BE49-F238E27FC236}">
                    <a16:creationId xmlns:a16="http://schemas.microsoft.com/office/drawing/2014/main" id="{328282EF-F3BD-417C-818C-DC9DE006339F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281" name="Google Shape;8239;p62">
                  <a:extLst>
                    <a:ext uri="{FF2B5EF4-FFF2-40B4-BE49-F238E27FC236}">
                      <a16:creationId xmlns:a16="http://schemas.microsoft.com/office/drawing/2014/main" id="{52211D33-0A6C-4CD9-AD68-52F276B6DF2E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8240;p62">
                  <a:extLst>
                    <a:ext uri="{FF2B5EF4-FFF2-40B4-BE49-F238E27FC236}">
                      <a16:creationId xmlns:a16="http://schemas.microsoft.com/office/drawing/2014/main" id="{CCC60CB2-CD52-41F6-B965-3B1E2BE77C13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8241;p62">
                  <a:extLst>
                    <a:ext uri="{FF2B5EF4-FFF2-40B4-BE49-F238E27FC236}">
                      <a16:creationId xmlns:a16="http://schemas.microsoft.com/office/drawing/2014/main" id="{8D3C808A-3184-4A8F-920F-7993770834A4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8242;p62">
                  <a:extLst>
                    <a:ext uri="{FF2B5EF4-FFF2-40B4-BE49-F238E27FC236}">
                      <a16:creationId xmlns:a16="http://schemas.microsoft.com/office/drawing/2014/main" id="{E0C9D22D-9B88-421A-A259-7993C046AC44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8243;p62">
                  <a:extLst>
                    <a:ext uri="{FF2B5EF4-FFF2-40B4-BE49-F238E27FC236}">
                      <a16:creationId xmlns:a16="http://schemas.microsoft.com/office/drawing/2014/main" id="{6CBC06C5-D04B-4F58-8007-05E50DB2B0FA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8244;p62">
                  <a:extLst>
                    <a:ext uri="{FF2B5EF4-FFF2-40B4-BE49-F238E27FC236}">
                      <a16:creationId xmlns:a16="http://schemas.microsoft.com/office/drawing/2014/main" id="{046D645D-1B66-4878-82A0-EC70FF98C478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8245;p62">
                  <a:extLst>
                    <a:ext uri="{FF2B5EF4-FFF2-40B4-BE49-F238E27FC236}">
                      <a16:creationId xmlns:a16="http://schemas.microsoft.com/office/drawing/2014/main" id="{3C73FF49-97D5-46CF-B957-B9494620219B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8246;p62">
                  <a:extLst>
                    <a:ext uri="{FF2B5EF4-FFF2-40B4-BE49-F238E27FC236}">
                      <a16:creationId xmlns:a16="http://schemas.microsoft.com/office/drawing/2014/main" id="{E7E79152-F816-4385-9D3C-37EA32338B63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8247;p62">
                  <a:extLst>
                    <a:ext uri="{FF2B5EF4-FFF2-40B4-BE49-F238E27FC236}">
                      <a16:creationId xmlns:a16="http://schemas.microsoft.com/office/drawing/2014/main" id="{403C27BB-E953-41D3-94B7-255B87F22B93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8248;p62">
                  <a:extLst>
                    <a:ext uri="{FF2B5EF4-FFF2-40B4-BE49-F238E27FC236}">
                      <a16:creationId xmlns:a16="http://schemas.microsoft.com/office/drawing/2014/main" id="{E47463A3-AE07-4D08-8FAF-C70D886DD2E8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8249;p62">
                  <a:extLst>
                    <a:ext uri="{FF2B5EF4-FFF2-40B4-BE49-F238E27FC236}">
                      <a16:creationId xmlns:a16="http://schemas.microsoft.com/office/drawing/2014/main" id="{87E426B7-354E-4AB3-A035-F4FAFB9154D7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8250;p62">
                  <a:extLst>
                    <a:ext uri="{FF2B5EF4-FFF2-40B4-BE49-F238E27FC236}">
                      <a16:creationId xmlns:a16="http://schemas.microsoft.com/office/drawing/2014/main" id="{56832B43-057D-4872-8114-6A662C79C9F2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8251;p62">
                  <a:extLst>
                    <a:ext uri="{FF2B5EF4-FFF2-40B4-BE49-F238E27FC236}">
                      <a16:creationId xmlns:a16="http://schemas.microsoft.com/office/drawing/2014/main" id="{2DA9BB30-FA87-4AC7-B8F7-307D0B84C97C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8252;p62">
                  <a:extLst>
                    <a:ext uri="{FF2B5EF4-FFF2-40B4-BE49-F238E27FC236}">
                      <a16:creationId xmlns:a16="http://schemas.microsoft.com/office/drawing/2014/main" id="{402F10F5-4641-4C5F-B0FA-17F6649FB5CB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8253;p62">
                  <a:extLst>
                    <a:ext uri="{FF2B5EF4-FFF2-40B4-BE49-F238E27FC236}">
                      <a16:creationId xmlns:a16="http://schemas.microsoft.com/office/drawing/2014/main" id="{2E0BFE62-EA41-49B4-84C1-8044AFE8AEBD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8254;p62">
                  <a:extLst>
                    <a:ext uri="{FF2B5EF4-FFF2-40B4-BE49-F238E27FC236}">
                      <a16:creationId xmlns:a16="http://schemas.microsoft.com/office/drawing/2014/main" id="{C04A01A5-B3C4-4D24-A822-FD88E195383B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8255;p62">
                  <a:extLst>
                    <a:ext uri="{FF2B5EF4-FFF2-40B4-BE49-F238E27FC236}">
                      <a16:creationId xmlns:a16="http://schemas.microsoft.com/office/drawing/2014/main" id="{9F618125-6F62-4F22-8585-460F8101A2CA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8256;p62">
                  <a:extLst>
                    <a:ext uri="{FF2B5EF4-FFF2-40B4-BE49-F238E27FC236}">
                      <a16:creationId xmlns:a16="http://schemas.microsoft.com/office/drawing/2014/main" id="{11A0C86A-CCC2-4C9D-80C6-685DE033D5D0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8257;p62">
                  <a:extLst>
                    <a:ext uri="{FF2B5EF4-FFF2-40B4-BE49-F238E27FC236}">
                      <a16:creationId xmlns:a16="http://schemas.microsoft.com/office/drawing/2014/main" id="{E51CFEC4-1F27-425F-9615-FAD23BA683AC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8258;p62">
                  <a:extLst>
                    <a:ext uri="{FF2B5EF4-FFF2-40B4-BE49-F238E27FC236}">
                      <a16:creationId xmlns:a16="http://schemas.microsoft.com/office/drawing/2014/main" id="{326DF207-EB5A-41EF-8FAC-0AE75C8328A6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8259;p62">
                  <a:extLst>
                    <a:ext uri="{FF2B5EF4-FFF2-40B4-BE49-F238E27FC236}">
                      <a16:creationId xmlns:a16="http://schemas.microsoft.com/office/drawing/2014/main" id="{D43AF5ED-C514-4677-8DEC-8A615886AA08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8260;p62">
                  <a:extLst>
                    <a:ext uri="{FF2B5EF4-FFF2-40B4-BE49-F238E27FC236}">
                      <a16:creationId xmlns:a16="http://schemas.microsoft.com/office/drawing/2014/main" id="{5CF9FC1D-B787-4340-9952-F3262A0A0BD7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8261;p62">
                  <a:extLst>
                    <a:ext uri="{FF2B5EF4-FFF2-40B4-BE49-F238E27FC236}">
                      <a16:creationId xmlns:a16="http://schemas.microsoft.com/office/drawing/2014/main" id="{E6E5543E-0DBF-44D8-A62A-7BDC07C9F741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8262;p62">
                  <a:extLst>
                    <a:ext uri="{FF2B5EF4-FFF2-40B4-BE49-F238E27FC236}">
                      <a16:creationId xmlns:a16="http://schemas.microsoft.com/office/drawing/2014/main" id="{1A3E2D36-9886-4DD6-8B05-5233622475CE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8263;p62">
                  <a:extLst>
                    <a:ext uri="{FF2B5EF4-FFF2-40B4-BE49-F238E27FC236}">
                      <a16:creationId xmlns:a16="http://schemas.microsoft.com/office/drawing/2014/main" id="{A5F57F47-4834-4CA3-A29F-36554E398A31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8264;p62">
                  <a:extLst>
                    <a:ext uri="{FF2B5EF4-FFF2-40B4-BE49-F238E27FC236}">
                      <a16:creationId xmlns:a16="http://schemas.microsoft.com/office/drawing/2014/main" id="{3CF11F5A-9B98-40BE-A6FB-E7EDCFF0EF9E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8265;p62">
                  <a:extLst>
                    <a:ext uri="{FF2B5EF4-FFF2-40B4-BE49-F238E27FC236}">
                      <a16:creationId xmlns:a16="http://schemas.microsoft.com/office/drawing/2014/main" id="{D63A6C24-6455-425F-99F0-C752A9ECA420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8266;p62">
                  <a:extLst>
                    <a:ext uri="{FF2B5EF4-FFF2-40B4-BE49-F238E27FC236}">
                      <a16:creationId xmlns:a16="http://schemas.microsoft.com/office/drawing/2014/main" id="{7C7301CB-AC72-44DF-ACD5-EADEDBC1C945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8267;p62">
                  <a:extLst>
                    <a:ext uri="{FF2B5EF4-FFF2-40B4-BE49-F238E27FC236}">
                      <a16:creationId xmlns:a16="http://schemas.microsoft.com/office/drawing/2014/main" id="{0F170808-E23F-46C8-8C32-CA549E185628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8268;p62">
                  <a:extLst>
                    <a:ext uri="{FF2B5EF4-FFF2-40B4-BE49-F238E27FC236}">
                      <a16:creationId xmlns:a16="http://schemas.microsoft.com/office/drawing/2014/main" id="{8B7313EB-8236-4E24-9403-B4B070D4E5DD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8269;p62">
                  <a:extLst>
                    <a:ext uri="{FF2B5EF4-FFF2-40B4-BE49-F238E27FC236}">
                      <a16:creationId xmlns:a16="http://schemas.microsoft.com/office/drawing/2014/main" id="{65450AEC-F4FC-45EB-A851-D832F331D1CD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8270;p62">
                  <a:extLst>
                    <a:ext uri="{FF2B5EF4-FFF2-40B4-BE49-F238E27FC236}">
                      <a16:creationId xmlns:a16="http://schemas.microsoft.com/office/drawing/2014/main" id="{B6E299B9-8A3A-4198-808B-BD6B1A3DFC09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8271;p62">
                  <a:extLst>
                    <a:ext uri="{FF2B5EF4-FFF2-40B4-BE49-F238E27FC236}">
                      <a16:creationId xmlns:a16="http://schemas.microsoft.com/office/drawing/2014/main" id="{1E6E4E51-A713-43AD-8661-4999E08C3137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8272;p62">
                  <a:extLst>
                    <a:ext uri="{FF2B5EF4-FFF2-40B4-BE49-F238E27FC236}">
                      <a16:creationId xmlns:a16="http://schemas.microsoft.com/office/drawing/2014/main" id="{EDD70D36-B263-4294-A627-F82848E4E4A4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8273;p62">
                  <a:extLst>
                    <a:ext uri="{FF2B5EF4-FFF2-40B4-BE49-F238E27FC236}">
                      <a16:creationId xmlns:a16="http://schemas.microsoft.com/office/drawing/2014/main" id="{58E228EB-E9DC-40FA-8C6B-CCEED9D6A004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8274;p62">
                  <a:extLst>
                    <a:ext uri="{FF2B5EF4-FFF2-40B4-BE49-F238E27FC236}">
                      <a16:creationId xmlns:a16="http://schemas.microsoft.com/office/drawing/2014/main" id="{A5F51B27-422F-4372-9300-0F17AF99112F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8275;p62">
                  <a:extLst>
                    <a:ext uri="{FF2B5EF4-FFF2-40B4-BE49-F238E27FC236}">
                      <a16:creationId xmlns:a16="http://schemas.microsoft.com/office/drawing/2014/main" id="{4E401994-1383-4870-8A2F-AFE1A2E7D928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8276;p62">
                  <a:extLst>
                    <a:ext uri="{FF2B5EF4-FFF2-40B4-BE49-F238E27FC236}">
                      <a16:creationId xmlns:a16="http://schemas.microsoft.com/office/drawing/2014/main" id="{94F9F7A5-2723-44F9-B052-5EABBCFE4956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8277;p62">
                  <a:extLst>
                    <a:ext uri="{FF2B5EF4-FFF2-40B4-BE49-F238E27FC236}">
                      <a16:creationId xmlns:a16="http://schemas.microsoft.com/office/drawing/2014/main" id="{90A675BC-353A-4A24-A8F7-EE5B1F872358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8278;p62">
                  <a:extLst>
                    <a:ext uri="{FF2B5EF4-FFF2-40B4-BE49-F238E27FC236}">
                      <a16:creationId xmlns:a16="http://schemas.microsoft.com/office/drawing/2014/main" id="{1A85D18A-F46B-4039-9F8C-DF5E3D2DBC50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8279;p62">
                  <a:extLst>
                    <a:ext uri="{FF2B5EF4-FFF2-40B4-BE49-F238E27FC236}">
                      <a16:creationId xmlns:a16="http://schemas.microsoft.com/office/drawing/2014/main" id="{50629136-4501-420E-BB7D-8BAB64CCC726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8280;p62">
                  <a:extLst>
                    <a:ext uri="{FF2B5EF4-FFF2-40B4-BE49-F238E27FC236}">
                      <a16:creationId xmlns:a16="http://schemas.microsoft.com/office/drawing/2014/main" id="{8ECB5E14-E16B-4436-A3C0-EDDBD3088B59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8281;p62">
                  <a:extLst>
                    <a:ext uri="{FF2B5EF4-FFF2-40B4-BE49-F238E27FC236}">
                      <a16:creationId xmlns:a16="http://schemas.microsoft.com/office/drawing/2014/main" id="{456CEB70-9445-4096-87FF-72FABFF48897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8282;p62">
                  <a:extLst>
                    <a:ext uri="{FF2B5EF4-FFF2-40B4-BE49-F238E27FC236}">
                      <a16:creationId xmlns:a16="http://schemas.microsoft.com/office/drawing/2014/main" id="{1B362367-B47C-4B37-A9AF-EF874FD76FB5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8283;p62">
                  <a:extLst>
                    <a:ext uri="{FF2B5EF4-FFF2-40B4-BE49-F238E27FC236}">
                      <a16:creationId xmlns:a16="http://schemas.microsoft.com/office/drawing/2014/main" id="{0EDAA03A-6D9E-497D-9A27-74B7C1F39A0D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8284;p62">
                  <a:extLst>
                    <a:ext uri="{FF2B5EF4-FFF2-40B4-BE49-F238E27FC236}">
                      <a16:creationId xmlns:a16="http://schemas.microsoft.com/office/drawing/2014/main" id="{DBD49B43-26EA-45EF-A750-2737A6D8D2EA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8285;p62">
                  <a:extLst>
                    <a:ext uri="{FF2B5EF4-FFF2-40B4-BE49-F238E27FC236}">
                      <a16:creationId xmlns:a16="http://schemas.microsoft.com/office/drawing/2014/main" id="{5A3C5895-2D81-4AB0-9449-2CC3926ADD97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8286;p62">
                  <a:extLst>
                    <a:ext uri="{FF2B5EF4-FFF2-40B4-BE49-F238E27FC236}">
                      <a16:creationId xmlns:a16="http://schemas.microsoft.com/office/drawing/2014/main" id="{44B08C43-7262-4D04-8E2F-FB7BDA447BC4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8287;p62">
                  <a:extLst>
                    <a:ext uri="{FF2B5EF4-FFF2-40B4-BE49-F238E27FC236}">
                      <a16:creationId xmlns:a16="http://schemas.microsoft.com/office/drawing/2014/main" id="{CB9D655D-F068-45FD-8068-112445449ACE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8288;p62">
                  <a:extLst>
                    <a:ext uri="{FF2B5EF4-FFF2-40B4-BE49-F238E27FC236}">
                      <a16:creationId xmlns:a16="http://schemas.microsoft.com/office/drawing/2014/main" id="{7958C1BF-03D2-44F2-A088-B96B42A5D6D0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8289;p62">
                  <a:extLst>
                    <a:ext uri="{FF2B5EF4-FFF2-40B4-BE49-F238E27FC236}">
                      <a16:creationId xmlns:a16="http://schemas.microsoft.com/office/drawing/2014/main" id="{06D27E5D-1DD9-4466-B474-7BCDDC60BF9D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8290;p62">
                  <a:extLst>
                    <a:ext uri="{FF2B5EF4-FFF2-40B4-BE49-F238E27FC236}">
                      <a16:creationId xmlns:a16="http://schemas.microsoft.com/office/drawing/2014/main" id="{64FED0F7-5F01-4197-A0F5-55EAA493CE8A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8291;p62">
                  <a:extLst>
                    <a:ext uri="{FF2B5EF4-FFF2-40B4-BE49-F238E27FC236}">
                      <a16:creationId xmlns:a16="http://schemas.microsoft.com/office/drawing/2014/main" id="{57A76D20-DB2A-4FE2-92C1-42D41316BDC0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8292;p62">
                  <a:extLst>
                    <a:ext uri="{FF2B5EF4-FFF2-40B4-BE49-F238E27FC236}">
                      <a16:creationId xmlns:a16="http://schemas.microsoft.com/office/drawing/2014/main" id="{4D4A50F2-53EA-4747-AEA7-F820CAC61E5C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8293;p62">
                  <a:extLst>
                    <a:ext uri="{FF2B5EF4-FFF2-40B4-BE49-F238E27FC236}">
                      <a16:creationId xmlns:a16="http://schemas.microsoft.com/office/drawing/2014/main" id="{73F88588-DB5C-40B5-934B-3038A150041B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8294;p62">
                  <a:extLst>
                    <a:ext uri="{FF2B5EF4-FFF2-40B4-BE49-F238E27FC236}">
                      <a16:creationId xmlns:a16="http://schemas.microsoft.com/office/drawing/2014/main" id="{15612841-2C83-491D-BD85-BB4C8B84D78C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" name="Google Shape;8295;p62">
                <a:extLst>
                  <a:ext uri="{FF2B5EF4-FFF2-40B4-BE49-F238E27FC236}">
                    <a16:creationId xmlns:a16="http://schemas.microsoft.com/office/drawing/2014/main" id="{200857E1-B427-4F7F-8CA7-3094383BA73D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279" name="Google Shape;8296;p62">
                  <a:extLst>
                    <a:ext uri="{FF2B5EF4-FFF2-40B4-BE49-F238E27FC236}">
                      <a16:creationId xmlns:a16="http://schemas.microsoft.com/office/drawing/2014/main" id="{DC721124-C716-4CA5-B2EE-5D500C89E0AE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8297;p62">
                  <a:extLst>
                    <a:ext uri="{FF2B5EF4-FFF2-40B4-BE49-F238E27FC236}">
                      <a16:creationId xmlns:a16="http://schemas.microsoft.com/office/drawing/2014/main" id="{C269C7D3-AE15-441B-96EB-F0852AB48DE4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5" name="Google Shape;8298;p62">
                <a:extLst>
                  <a:ext uri="{FF2B5EF4-FFF2-40B4-BE49-F238E27FC236}">
                    <a16:creationId xmlns:a16="http://schemas.microsoft.com/office/drawing/2014/main" id="{0B182B44-8022-48CB-AF0F-3C2E43456E3A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277" name="Google Shape;8299;p62">
                  <a:extLst>
                    <a:ext uri="{FF2B5EF4-FFF2-40B4-BE49-F238E27FC236}">
                      <a16:creationId xmlns:a16="http://schemas.microsoft.com/office/drawing/2014/main" id="{A26F9003-1AF3-4438-8519-046155834ECD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8300;p62">
                  <a:extLst>
                    <a:ext uri="{FF2B5EF4-FFF2-40B4-BE49-F238E27FC236}">
                      <a16:creationId xmlns:a16="http://schemas.microsoft.com/office/drawing/2014/main" id="{27CDDF2B-0896-4EF4-A206-6A88BAB6B7B4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8301;p62">
                <a:extLst>
                  <a:ext uri="{FF2B5EF4-FFF2-40B4-BE49-F238E27FC236}">
                    <a16:creationId xmlns:a16="http://schemas.microsoft.com/office/drawing/2014/main" id="{47121D26-B44A-4241-8CAE-BAEA0988C0B9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275" name="Google Shape;8302;p62">
                  <a:extLst>
                    <a:ext uri="{FF2B5EF4-FFF2-40B4-BE49-F238E27FC236}">
                      <a16:creationId xmlns:a16="http://schemas.microsoft.com/office/drawing/2014/main" id="{90FC7C77-511F-4531-864A-48651E64DE5B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8303;p62">
                  <a:extLst>
                    <a:ext uri="{FF2B5EF4-FFF2-40B4-BE49-F238E27FC236}">
                      <a16:creationId xmlns:a16="http://schemas.microsoft.com/office/drawing/2014/main" id="{CF6D438B-5E7D-434B-B559-67E5E987A9E4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8304;p62">
                <a:extLst>
                  <a:ext uri="{FF2B5EF4-FFF2-40B4-BE49-F238E27FC236}">
                    <a16:creationId xmlns:a16="http://schemas.microsoft.com/office/drawing/2014/main" id="{D27561F6-5D8F-44E0-A923-331664DFF832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273" name="Google Shape;8305;p62">
                  <a:extLst>
                    <a:ext uri="{FF2B5EF4-FFF2-40B4-BE49-F238E27FC236}">
                      <a16:creationId xmlns:a16="http://schemas.microsoft.com/office/drawing/2014/main" id="{FFAE3C92-83DB-4309-8B59-CC7DA389E6BE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8306;p62">
                  <a:extLst>
                    <a:ext uri="{FF2B5EF4-FFF2-40B4-BE49-F238E27FC236}">
                      <a16:creationId xmlns:a16="http://schemas.microsoft.com/office/drawing/2014/main" id="{5CC001FD-A937-4971-B169-808583BDBEBA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" name="Google Shape;8307;p62">
                <a:extLst>
                  <a:ext uri="{FF2B5EF4-FFF2-40B4-BE49-F238E27FC236}">
                    <a16:creationId xmlns:a16="http://schemas.microsoft.com/office/drawing/2014/main" id="{FF0DA57E-3DBB-4C61-BFD6-DD5C795DE2F2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271" name="Google Shape;8308;p62">
                  <a:extLst>
                    <a:ext uri="{FF2B5EF4-FFF2-40B4-BE49-F238E27FC236}">
                      <a16:creationId xmlns:a16="http://schemas.microsoft.com/office/drawing/2014/main" id="{F3719DE2-FADF-43BF-8DDA-2F9B64DF7B51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8309;p62">
                  <a:extLst>
                    <a:ext uri="{FF2B5EF4-FFF2-40B4-BE49-F238E27FC236}">
                      <a16:creationId xmlns:a16="http://schemas.microsoft.com/office/drawing/2014/main" id="{98CD8C0E-D732-4DA7-8FA9-3A49584CF24C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8310;p62">
                <a:extLst>
                  <a:ext uri="{FF2B5EF4-FFF2-40B4-BE49-F238E27FC236}">
                    <a16:creationId xmlns:a16="http://schemas.microsoft.com/office/drawing/2014/main" id="{97EA63ED-4A6C-4EA7-8E5D-46584FD6E1C1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269" name="Google Shape;8311;p62">
                  <a:extLst>
                    <a:ext uri="{FF2B5EF4-FFF2-40B4-BE49-F238E27FC236}">
                      <a16:creationId xmlns:a16="http://schemas.microsoft.com/office/drawing/2014/main" id="{6C2927C1-CF26-4F54-AED0-EA687B86951A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8312;p62">
                  <a:extLst>
                    <a:ext uri="{FF2B5EF4-FFF2-40B4-BE49-F238E27FC236}">
                      <a16:creationId xmlns:a16="http://schemas.microsoft.com/office/drawing/2014/main" id="{1B09A0FB-9A9C-4C30-8100-0321D9A788A1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" name="Google Shape;8313;p62">
                <a:extLst>
                  <a:ext uri="{FF2B5EF4-FFF2-40B4-BE49-F238E27FC236}">
                    <a16:creationId xmlns:a16="http://schemas.microsoft.com/office/drawing/2014/main" id="{CA635C2B-3295-47E2-AAD2-FF13763FB11E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267" name="Google Shape;8314;p62">
                  <a:extLst>
                    <a:ext uri="{FF2B5EF4-FFF2-40B4-BE49-F238E27FC236}">
                      <a16:creationId xmlns:a16="http://schemas.microsoft.com/office/drawing/2014/main" id="{FB9FFEC4-B7CD-4B87-BFFA-47834F57DFF4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8315;p62">
                  <a:extLst>
                    <a:ext uri="{FF2B5EF4-FFF2-40B4-BE49-F238E27FC236}">
                      <a16:creationId xmlns:a16="http://schemas.microsoft.com/office/drawing/2014/main" id="{C61B3CDD-F43C-4D5F-90DD-BD32198C3A92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" name="Google Shape;8316;p62">
                <a:extLst>
                  <a:ext uri="{FF2B5EF4-FFF2-40B4-BE49-F238E27FC236}">
                    <a16:creationId xmlns:a16="http://schemas.microsoft.com/office/drawing/2014/main" id="{B16483DF-BADB-4C62-9CA1-D64965A10B05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265" name="Google Shape;8317;p62">
                  <a:extLst>
                    <a:ext uri="{FF2B5EF4-FFF2-40B4-BE49-F238E27FC236}">
                      <a16:creationId xmlns:a16="http://schemas.microsoft.com/office/drawing/2014/main" id="{A4AE31CF-9DC6-41E8-986F-1861A9498D0F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8318;p62">
                  <a:extLst>
                    <a:ext uri="{FF2B5EF4-FFF2-40B4-BE49-F238E27FC236}">
                      <a16:creationId xmlns:a16="http://schemas.microsoft.com/office/drawing/2014/main" id="{5B312D0A-5259-404A-9A81-2D04B12CA780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8319;p62">
                <a:extLst>
                  <a:ext uri="{FF2B5EF4-FFF2-40B4-BE49-F238E27FC236}">
                    <a16:creationId xmlns:a16="http://schemas.microsoft.com/office/drawing/2014/main" id="{01AEF84B-7E1F-4B85-85ED-A9E982C42800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263" name="Google Shape;8320;p62">
                  <a:extLst>
                    <a:ext uri="{FF2B5EF4-FFF2-40B4-BE49-F238E27FC236}">
                      <a16:creationId xmlns:a16="http://schemas.microsoft.com/office/drawing/2014/main" id="{C70B25A0-483C-4330-838F-FC02B19B0F6F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8321;p62">
                  <a:extLst>
                    <a:ext uri="{FF2B5EF4-FFF2-40B4-BE49-F238E27FC236}">
                      <a16:creationId xmlns:a16="http://schemas.microsoft.com/office/drawing/2014/main" id="{8F23D9BE-489A-4358-BC8C-D16D79160DEB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" name="Google Shape;8322;p62">
                <a:extLst>
                  <a:ext uri="{FF2B5EF4-FFF2-40B4-BE49-F238E27FC236}">
                    <a16:creationId xmlns:a16="http://schemas.microsoft.com/office/drawing/2014/main" id="{57A087D9-97FD-4F04-B441-5E98458DD1B8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261" name="Google Shape;8323;p62">
                  <a:extLst>
                    <a:ext uri="{FF2B5EF4-FFF2-40B4-BE49-F238E27FC236}">
                      <a16:creationId xmlns:a16="http://schemas.microsoft.com/office/drawing/2014/main" id="{4F37F697-5B02-44FE-9603-72246AF09D82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8324;p62">
                  <a:extLst>
                    <a:ext uri="{FF2B5EF4-FFF2-40B4-BE49-F238E27FC236}">
                      <a16:creationId xmlns:a16="http://schemas.microsoft.com/office/drawing/2014/main" id="{50A55EEE-C1BD-4610-8AFC-775FBE1A3273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8325;p62">
                <a:extLst>
                  <a:ext uri="{FF2B5EF4-FFF2-40B4-BE49-F238E27FC236}">
                    <a16:creationId xmlns:a16="http://schemas.microsoft.com/office/drawing/2014/main" id="{F4F4FEDA-522A-4870-8876-87CA3BD90FDA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259" name="Google Shape;8326;p62">
                  <a:extLst>
                    <a:ext uri="{FF2B5EF4-FFF2-40B4-BE49-F238E27FC236}">
                      <a16:creationId xmlns:a16="http://schemas.microsoft.com/office/drawing/2014/main" id="{9D51309F-F96C-43C9-82B5-6DA9CD146069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8327;p62">
                  <a:extLst>
                    <a:ext uri="{FF2B5EF4-FFF2-40B4-BE49-F238E27FC236}">
                      <a16:creationId xmlns:a16="http://schemas.microsoft.com/office/drawing/2014/main" id="{065EE148-0D51-432D-9F2A-773DB946C411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" name="Google Shape;8328;p62">
                <a:extLst>
                  <a:ext uri="{FF2B5EF4-FFF2-40B4-BE49-F238E27FC236}">
                    <a16:creationId xmlns:a16="http://schemas.microsoft.com/office/drawing/2014/main" id="{5A923E00-8978-4E86-9B92-881324A6BD1C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8329;p62">
                <a:extLst>
                  <a:ext uri="{FF2B5EF4-FFF2-40B4-BE49-F238E27FC236}">
                    <a16:creationId xmlns:a16="http://schemas.microsoft.com/office/drawing/2014/main" id="{45A52514-B173-43F9-AA5D-BD3EB34DABC8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8330;p62">
                <a:extLst>
                  <a:ext uri="{FF2B5EF4-FFF2-40B4-BE49-F238E27FC236}">
                    <a16:creationId xmlns:a16="http://schemas.microsoft.com/office/drawing/2014/main" id="{4EAA7486-7365-4CFE-9451-EE81C89890AC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257" name="Google Shape;8331;p62">
                  <a:extLst>
                    <a:ext uri="{FF2B5EF4-FFF2-40B4-BE49-F238E27FC236}">
                      <a16:creationId xmlns:a16="http://schemas.microsoft.com/office/drawing/2014/main" id="{603C705F-7F65-4911-8E76-53E7045A6AA7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8332;p62">
                  <a:extLst>
                    <a:ext uri="{FF2B5EF4-FFF2-40B4-BE49-F238E27FC236}">
                      <a16:creationId xmlns:a16="http://schemas.microsoft.com/office/drawing/2014/main" id="{A920893F-F77A-41BD-8D58-66891D5D8310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" name="Google Shape;8333;p62">
                <a:extLst>
                  <a:ext uri="{FF2B5EF4-FFF2-40B4-BE49-F238E27FC236}">
                    <a16:creationId xmlns:a16="http://schemas.microsoft.com/office/drawing/2014/main" id="{6F7D960D-927D-4B7E-8A09-2C6301E86619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255" name="Google Shape;8334;p62">
                  <a:extLst>
                    <a:ext uri="{FF2B5EF4-FFF2-40B4-BE49-F238E27FC236}">
                      <a16:creationId xmlns:a16="http://schemas.microsoft.com/office/drawing/2014/main" id="{BDA8E4EE-2DFD-4B69-B7FE-DEDEC26F2BFD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8335;p62">
                  <a:extLst>
                    <a:ext uri="{FF2B5EF4-FFF2-40B4-BE49-F238E27FC236}">
                      <a16:creationId xmlns:a16="http://schemas.microsoft.com/office/drawing/2014/main" id="{AE12709C-6BA6-4C63-A91C-CDE1F264F063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8336;p62">
                <a:extLst>
                  <a:ext uri="{FF2B5EF4-FFF2-40B4-BE49-F238E27FC236}">
                    <a16:creationId xmlns:a16="http://schemas.microsoft.com/office/drawing/2014/main" id="{8FD3900F-7710-44C4-AD54-5731C453F742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253" name="Google Shape;8337;p62">
                  <a:extLst>
                    <a:ext uri="{FF2B5EF4-FFF2-40B4-BE49-F238E27FC236}">
                      <a16:creationId xmlns:a16="http://schemas.microsoft.com/office/drawing/2014/main" id="{3A204BDE-35C1-4ED2-B5D9-FEFA61AA1E0C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8338;p62">
                  <a:extLst>
                    <a:ext uri="{FF2B5EF4-FFF2-40B4-BE49-F238E27FC236}">
                      <a16:creationId xmlns:a16="http://schemas.microsoft.com/office/drawing/2014/main" id="{7E6CF777-F06E-4D08-9358-3FC1EE291652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" name="Google Shape;8339;p62">
                <a:extLst>
                  <a:ext uri="{FF2B5EF4-FFF2-40B4-BE49-F238E27FC236}">
                    <a16:creationId xmlns:a16="http://schemas.microsoft.com/office/drawing/2014/main" id="{1537E821-F150-4C51-B096-328793400FAD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251" name="Google Shape;8340;p62">
                  <a:extLst>
                    <a:ext uri="{FF2B5EF4-FFF2-40B4-BE49-F238E27FC236}">
                      <a16:creationId xmlns:a16="http://schemas.microsoft.com/office/drawing/2014/main" id="{DD8AB9FA-E314-47BC-8F9C-8617D8FC3299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8341;p62">
                  <a:extLst>
                    <a:ext uri="{FF2B5EF4-FFF2-40B4-BE49-F238E27FC236}">
                      <a16:creationId xmlns:a16="http://schemas.microsoft.com/office/drawing/2014/main" id="{1525FB21-B2C8-48E5-AF61-AB1184E69186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" name="Google Shape;8342;p62">
                <a:extLst>
                  <a:ext uri="{FF2B5EF4-FFF2-40B4-BE49-F238E27FC236}">
                    <a16:creationId xmlns:a16="http://schemas.microsoft.com/office/drawing/2014/main" id="{34722901-15F8-42EB-AA25-5C2AA8530616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249" name="Google Shape;8343;p62">
                  <a:extLst>
                    <a:ext uri="{FF2B5EF4-FFF2-40B4-BE49-F238E27FC236}">
                      <a16:creationId xmlns:a16="http://schemas.microsoft.com/office/drawing/2014/main" id="{7DAC0321-B498-4CC7-9C6A-A9922883282A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8344;p62">
                  <a:extLst>
                    <a:ext uri="{FF2B5EF4-FFF2-40B4-BE49-F238E27FC236}">
                      <a16:creationId xmlns:a16="http://schemas.microsoft.com/office/drawing/2014/main" id="{23FF69F6-70B9-453C-8831-00F0D41A2186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8345;p62">
                <a:extLst>
                  <a:ext uri="{FF2B5EF4-FFF2-40B4-BE49-F238E27FC236}">
                    <a16:creationId xmlns:a16="http://schemas.microsoft.com/office/drawing/2014/main" id="{7C35781A-FD8E-4C84-9BCA-A447147B81CA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247" name="Google Shape;8346;p62">
                  <a:extLst>
                    <a:ext uri="{FF2B5EF4-FFF2-40B4-BE49-F238E27FC236}">
                      <a16:creationId xmlns:a16="http://schemas.microsoft.com/office/drawing/2014/main" id="{C5CCB0A9-1830-49BA-87D0-C1A248BA6DA1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8347;p62">
                  <a:extLst>
                    <a:ext uri="{FF2B5EF4-FFF2-40B4-BE49-F238E27FC236}">
                      <a16:creationId xmlns:a16="http://schemas.microsoft.com/office/drawing/2014/main" id="{89C6A281-B4F6-40E7-A59A-E597AFA59629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" name="Google Shape;8348;p62">
                <a:extLst>
                  <a:ext uri="{FF2B5EF4-FFF2-40B4-BE49-F238E27FC236}">
                    <a16:creationId xmlns:a16="http://schemas.microsoft.com/office/drawing/2014/main" id="{DDA38AFF-6A31-40C0-8CC8-4BD24FEFDEB4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245" name="Google Shape;8349;p62">
                  <a:extLst>
                    <a:ext uri="{FF2B5EF4-FFF2-40B4-BE49-F238E27FC236}">
                      <a16:creationId xmlns:a16="http://schemas.microsoft.com/office/drawing/2014/main" id="{2A158629-4C28-4E4E-ACA1-4A29797AD828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8350;p62">
                  <a:extLst>
                    <a:ext uri="{FF2B5EF4-FFF2-40B4-BE49-F238E27FC236}">
                      <a16:creationId xmlns:a16="http://schemas.microsoft.com/office/drawing/2014/main" id="{2B6125A4-A570-41C9-BE9E-0F726A419D24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" name="Google Shape;8351;p62">
                <a:extLst>
                  <a:ext uri="{FF2B5EF4-FFF2-40B4-BE49-F238E27FC236}">
                    <a16:creationId xmlns:a16="http://schemas.microsoft.com/office/drawing/2014/main" id="{45ED76AD-0527-4BB2-848C-F1ED2C5B2FB5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243" name="Google Shape;8352;p62">
                  <a:extLst>
                    <a:ext uri="{FF2B5EF4-FFF2-40B4-BE49-F238E27FC236}">
                      <a16:creationId xmlns:a16="http://schemas.microsoft.com/office/drawing/2014/main" id="{92A92307-69DF-4C97-81E5-4A7BC16044D6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8353;p62">
                  <a:extLst>
                    <a:ext uri="{FF2B5EF4-FFF2-40B4-BE49-F238E27FC236}">
                      <a16:creationId xmlns:a16="http://schemas.microsoft.com/office/drawing/2014/main" id="{42EF3514-7C82-4BBE-9B6A-7818FFE10E9B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8354;p62">
                <a:extLst>
                  <a:ext uri="{FF2B5EF4-FFF2-40B4-BE49-F238E27FC236}">
                    <a16:creationId xmlns:a16="http://schemas.microsoft.com/office/drawing/2014/main" id="{34A802CD-2C67-45ED-B8BD-56A6AC97FE2A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241" name="Google Shape;8355;p62">
                  <a:extLst>
                    <a:ext uri="{FF2B5EF4-FFF2-40B4-BE49-F238E27FC236}">
                      <a16:creationId xmlns:a16="http://schemas.microsoft.com/office/drawing/2014/main" id="{8B349A5A-F0A7-4B2E-9020-7F20BACBD4E4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8356;p62">
                  <a:extLst>
                    <a:ext uri="{FF2B5EF4-FFF2-40B4-BE49-F238E27FC236}">
                      <a16:creationId xmlns:a16="http://schemas.microsoft.com/office/drawing/2014/main" id="{D6C53938-BC09-4866-897E-E693389CD7CE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8357;p62">
                <a:extLst>
                  <a:ext uri="{FF2B5EF4-FFF2-40B4-BE49-F238E27FC236}">
                    <a16:creationId xmlns:a16="http://schemas.microsoft.com/office/drawing/2014/main" id="{33E5EB61-14E0-4390-B8D9-0598B1E818C2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239" name="Google Shape;8358;p62">
                  <a:extLst>
                    <a:ext uri="{FF2B5EF4-FFF2-40B4-BE49-F238E27FC236}">
                      <a16:creationId xmlns:a16="http://schemas.microsoft.com/office/drawing/2014/main" id="{E081709D-92E2-4A27-B2CB-43C38245DDF2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8359;p62">
                  <a:extLst>
                    <a:ext uri="{FF2B5EF4-FFF2-40B4-BE49-F238E27FC236}">
                      <a16:creationId xmlns:a16="http://schemas.microsoft.com/office/drawing/2014/main" id="{C894C525-8BA8-4E43-9C0D-369AE794EA48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" name="Google Shape;8360;p62">
                <a:extLst>
                  <a:ext uri="{FF2B5EF4-FFF2-40B4-BE49-F238E27FC236}">
                    <a16:creationId xmlns:a16="http://schemas.microsoft.com/office/drawing/2014/main" id="{651188DE-50BA-42A6-A269-E10B55E43591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237" name="Google Shape;8361;p62">
                  <a:extLst>
                    <a:ext uri="{FF2B5EF4-FFF2-40B4-BE49-F238E27FC236}">
                      <a16:creationId xmlns:a16="http://schemas.microsoft.com/office/drawing/2014/main" id="{1F274DFA-105D-4333-80F4-E5CE585C9725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8362;p62">
                  <a:extLst>
                    <a:ext uri="{FF2B5EF4-FFF2-40B4-BE49-F238E27FC236}">
                      <a16:creationId xmlns:a16="http://schemas.microsoft.com/office/drawing/2014/main" id="{F891C380-0DB8-45D8-AB17-C2CB4B2901CA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" name="Google Shape;8363;p62">
                <a:extLst>
                  <a:ext uri="{FF2B5EF4-FFF2-40B4-BE49-F238E27FC236}">
                    <a16:creationId xmlns:a16="http://schemas.microsoft.com/office/drawing/2014/main" id="{944BFF55-DD45-4492-B357-832BDD00A649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235" name="Google Shape;8364;p62">
                  <a:extLst>
                    <a:ext uri="{FF2B5EF4-FFF2-40B4-BE49-F238E27FC236}">
                      <a16:creationId xmlns:a16="http://schemas.microsoft.com/office/drawing/2014/main" id="{F3D8F846-1DF0-4A5B-9161-A5A737ABFDB8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8365;p62">
                  <a:extLst>
                    <a:ext uri="{FF2B5EF4-FFF2-40B4-BE49-F238E27FC236}">
                      <a16:creationId xmlns:a16="http://schemas.microsoft.com/office/drawing/2014/main" id="{F5DBAC1E-EA0B-41F2-BDA3-2C40C3174F8B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8366;p62">
                <a:extLst>
                  <a:ext uri="{FF2B5EF4-FFF2-40B4-BE49-F238E27FC236}">
                    <a16:creationId xmlns:a16="http://schemas.microsoft.com/office/drawing/2014/main" id="{6D603307-C858-401A-B5CB-592BE090B844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233" name="Google Shape;8367;p62">
                  <a:extLst>
                    <a:ext uri="{FF2B5EF4-FFF2-40B4-BE49-F238E27FC236}">
                      <a16:creationId xmlns:a16="http://schemas.microsoft.com/office/drawing/2014/main" id="{231692A8-EF40-4B4E-BDC6-5892341D8039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8368;p62">
                  <a:extLst>
                    <a:ext uri="{FF2B5EF4-FFF2-40B4-BE49-F238E27FC236}">
                      <a16:creationId xmlns:a16="http://schemas.microsoft.com/office/drawing/2014/main" id="{ED1162BA-9700-4AAC-8865-C5569D5F8AE9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" name="Google Shape;8369;p62">
                <a:extLst>
                  <a:ext uri="{FF2B5EF4-FFF2-40B4-BE49-F238E27FC236}">
                    <a16:creationId xmlns:a16="http://schemas.microsoft.com/office/drawing/2014/main" id="{51D4B0F6-8EBC-4DB6-BB02-68567ABABBD5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231" name="Google Shape;8370;p62">
                  <a:extLst>
                    <a:ext uri="{FF2B5EF4-FFF2-40B4-BE49-F238E27FC236}">
                      <a16:creationId xmlns:a16="http://schemas.microsoft.com/office/drawing/2014/main" id="{EF316FA1-CB74-497C-9BCB-8B1673C8DA32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8371;p62">
                  <a:extLst>
                    <a:ext uri="{FF2B5EF4-FFF2-40B4-BE49-F238E27FC236}">
                      <a16:creationId xmlns:a16="http://schemas.microsoft.com/office/drawing/2014/main" id="{8E7D2465-976D-4CCB-8DC1-817611D20669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" name="Google Shape;8372;p62">
                <a:extLst>
                  <a:ext uri="{FF2B5EF4-FFF2-40B4-BE49-F238E27FC236}">
                    <a16:creationId xmlns:a16="http://schemas.microsoft.com/office/drawing/2014/main" id="{54FB8DA0-1EEF-4621-8A72-79C2DB925AFF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229" name="Google Shape;8373;p62">
                  <a:extLst>
                    <a:ext uri="{FF2B5EF4-FFF2-40B4-BE49-F238E27FC236}">
                      <a16:creationId xmlns:a16="http://schemas.microsoft.com/office/drawing/2014/main" id="{448A4EA0-DECA-4D67-98CB-836A3932DB55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8374;p62">
                  <a:extLst>
                    <a:ext uri="{FF2B5EF4-FFF2-40B4-BE49-F238E27FC236}">
                      <a16:creationId xmlns:a16="http://schemas.microsoft.com/office/drawing/2014/main" id="{16885B7B-FEFB-452E-A4A3-FAC25861F6B6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8375;p62">
                <a:extLst>
                  <a:ext uri="{FF2B5EF4-FFF2-40B4-BE49-F238E27FC236}">
                    <a16:creationId xmlns:a16="http://schemas.microsoft.com/office/drawing/2014/main" id="{17724FB5-D736-407A-8321-51996673554F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227" name="Google Shape;8376;p62">
                  <a:extLst>
                    <a:ext uri="{FF2B5EF4-FFF2-40B4-BE49-F238E27FC236}">
                      <a16:creationId xmlns:a16="http://schemas.microsoft.com/office/drawing/2014/main" id="{A453D2B5-DCFB-4CDA-8079-E1229D6C4BEF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8377;p62">
                  <a:extLst>
                    <a:ext uri="{FF2B5EF4-FFF2-40B4-BE49-F238E27FC236}">
                      <a16:creationId xmlns:a16="http://schemas.microsoft.com/office/drawing/2014/main" id="{156C5090-C171-483C-A483-EF37E581CB77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3" name="Google Shape;8378;p62">
                <a:extLst>
                  <a:ext uri="{FF2B5EF4-FFF2-40B4-BE49-F238E27FC236}">
                    <a16:creationId xmlns:a16="http://schemas.microsoft.com/office/drawing/2014/main" id="{FAD376E7-B5DE-4094-AEC5-7881926BCECC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225" name="Google Shape;8379;p62">
                  <a:extLst>
                    <a:ext uri="{FF2B5EF4-FFF2-40B4-BE49-F238E27FC236}">
                      <a16:creationId xmlns:a16="http://schemas.microsoft.com/office/drawing/2014/main" id="{C8D09552-5B7C-459C-A4EA-A5F12C8ED212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8380;p62">
                  <a:extLst>
                    <a:ext uri="{FF2B5EF4-FFF2-40B4-BE49-F238E27FC236}">
                      <a16:creationId xmlns:a16="http://schemas.microsoft.com/office/drawing/2014/main" id="{C0091D91-55D8-41FB-A53B-E7537A6AA6D5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" name="Google Shape;8381;p62">
                <a:extLst>
                  <a:ext uri="{FF2B5EF4-FFF2-40B4-BE49-F238E27FC236}">
                    <a16:creationId xmlns:a16="http://schemas.microsoft.com/office/drawing/2014/main" id="{4AE627CF-B43D-4B95-8200-5D8AD50ECE5B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223" name="Google Shape;8382;p62">
                  <a:extLst>
                    <a:ext uri="{FF2B5EF4-FFF2-40B4-BE49-F238E27FC236}">
                      <a16:creationId xmlns:a16="http://schemas.microsoft.com/office/drawing/2014/main" id="{2D3D1762-1146-4F8B-AC8C-DDA1B1B72CFE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8383;p62">
                  <a:extLst>
                    <a:ext uri="{FF2B5EF4-FFF2-40B4-BE49-F238E27FC236}">
                      <a16:creationId xmlns:a16="http://schemas.microsoft.com/office/drawing/2014/main" id="{68A8F559-D24E-4B50-98B3-59AA2DE6393A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" name="Google Shape;8384;p62">
                <a:extLst>
                  <a:ext uri="{FF2B5EF4-FFF2-40B4-BE49-F238E27FC236}">
                    <a16:creationId xmlns:a16="http://schemas.microsoft.com/office/drawing/2014/main" id="{2C3D0D69-0172-4F67-A29E-36CA1D5A57D0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221" name="Google Shape;8385;p62">
                  <a:extLst>
                    <a:ext uri="{FF2B5EF4-FFF2-40B4-BE49-F238E27FC236}">
                      <a16:creationId xmlns:a16="http://schemas.microsoft.com/office/drawing/2014/main" id="{24EAC1AA-09D9-44E8-A401-FADEAE693C36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8386;p62">
                  <a:extLst>
                    <a:ext uri="{FF2B5EF4-FFF2-40B4-BE49-F238E27FC236}">
                      <a16:creationId xmlns:a16="http://schemas.microsoft.com/office/drawing/2014/main" id="{ACC5628F-EC86-43B6-8080-EC7B31B6E9B7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6" name="Google Shape;8387;p62">
                <a:extLst>
                  <a:ext uri="{FF2B5EF4-FFF2-40B4-BE49-F238E27FC236}">
                    <a16:creationId xmlns:a16="http://schemas.microsoft.com/office/drawing/2014/main" id="{76728D42-BD9E-4347-85B5-2FAF5FE113B4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219" name="Google Shape;8388;p62">
                  <a:extLst>
                    <a:ext uri="{FF2B5EF4-FFF2-40B4-BE49-F238E27FC236}">
                      <a16:creationId xmlns:a16="http://schemas.microsoft.com/office/drawing/2014/main" id="{268458BA-482E-43B2-85F1-272D6EDBAB53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8389;p62">
                  <a:extLst>
                    <a:ext uri="{FF2B5EF4-FFF2-40B4-BE49-F238E27FC236}">
                      <a16:creationId xmlns:a16="http://schemas.microsoft.com/office/drawing/2014/main" id="{FF665432-3411-459E-B35B-609EE1610D9C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7" name="Google Shape;8390;p62">
                <a:extLst>
                  <a:ext uri="{FF2B5EF4-FFF2-40B4-BE49-F238E27FC236}">
                    <a16:creationId xmlns:a16="http://schemas.microsoft.com/office/drawing/2014/main" id="{C2BDBB2D-965F-4503-8D9E-43DEB62019F8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217" name="Google Shape;8391;p62">
                  <a:extLst>
                    <a:ext uri="{FF2B5EF4-FFF2-40B4-BE49-F238E27FC236}">
                      <a16:creationId xmlns:a16="http://schemas.microsoft.com/office/drawing/2014/main" id="{24896238-73B2-4EDB-B4DC-22A43B75A827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8392;p62">
                  <a:extLst>
                    <a:ext uri="{FF2B5EF4-FFF2-40B4-BE49-F238E27FC236}">
                      <a16:creationId xmlns:a16="http://schemas.microsoft.com/office/drawing/2014/main" id="{AF873E89-CB67-4309-8D6B-4E8B7F9327D4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" name="Google Shape;8393;p62">
                <a:extLst>
                  <a:ext uri="{FF2B5EF4-FFF2-40B4-BE49-F238E27FC236}">
                    <a16:creationId xmlns:a16="http://schemas.microsoft.com/office/drawing/2014/main" id="{F9FAA96D-53C8-4559-A8FC-1E68DF5E2F0C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215" name="Google Shape;8394;p62">
                  <a:extLst>
                    <a:ext uri="{FF2B5EF4-FFF2-40B4-BE49-F238E27FC236}">
                      <a16:creationId xmlns:a16="http://schemas.microsoft.com/office/drawing/2014/main" id="{CD1BBE25-3E56-4CAD-A322-9964D13F2B5A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8395;p62">
                  <a:extLst>
                    <a:ext uri="{FF2B5EF4-FFF2-40B4-BE49-F238E27FC236}">
                      <a16:creationId xmlns:a16="http://schemas.microsoft.com/office/drawing/2014/main" id="{F281941A-C2A5-42BB-A352-EB5139521E74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9" name="Google Shape;8396;p62">
                <a:extLst>
                  <a:ext uri="{FF2B5EF4-FFF2-40B4-BE49-F238E27FC236}">
                    <a16:creationId xmlns:a16="http://schemas.microsoft.com/office/drawing/2014/main" id="{EB60C14D-FB11-4ABC-AE0E-6F7DE24B88AF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213" name="Google Shape;8397;p62">
                  <a:extLst>
                    <a:ext uri="{FF2B5EF4-FFF2-40B4-BE49-F238E27FC236}">
                      <a16:creationId xmlns:a16="http://schemas.microsoft.com/office/drawing/2014/main" id="{D693F0CE-FD91-4391-A030-A9B79DCAD0FE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8398;p62">
                  <a:extLst>
                    <a:ext uri="{FF2B5EF4-FFF2-40B4-BE49-F238E27FC236}">
                      <a16:creationId xmlns:a16="http://schemas.microsoft.com/office/drawing/2014/main" id="{2E98B5C6-61BC-4A7A-B606-1B61F12869FC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0" name="Google Shape;8399;p62">
                <a:extLst>
                  <a:ext uri="{FF2B5EF4-FFF2-40B4-BE49-F238E27FC236}">
                    <a16:creationId xmlns:a16="http://schemas.microsoft.com/office/drawing/2014/main" id="{730AE3D4-7136-49E4-979C-1479FC0AF938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211" name="Google Shape;8400;p62">
                  <a:extLst>
                    <a:ext uri="{FF2B5EF4-FFF2-40B4-BE49-F238E27FC236}">
                      <a16:creationId xmlns:a16="http://schemas.microsoft.com/office/drawing/2014/main" id="{F595D688-B7D5-481E-965B-68F2D4E00ACA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8401;p62">
                  <a:extLst>
                    <a:ext uri="{FF2B5EF4-FFF2-40B4-BE49-F238E27FC236}">
                      <a16:creationId xmlns:a16="http://schemas.microsoft.com/office/drawing/2014/main" id="{3678E8CD-A039-4606-B671-D724EB8498AE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1" name="Google Shape;8402;p62">
                <a:extLst>
                  <a:ext uri="{FF2B5EF4-FFF2-40B4-BE49-F238E27FC236}">
                    <a16:creationId xmlns:a16="http://schemas.microsoft.com/office/drawing/2014/main" id="{60D65E7D-6F57-4290-8A08-42CE2521F449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209" name="Google Shape;8403;p62">
                  <a:extLst>
                    <a:ext uri="{FF2B5EF4-FFF2-40B4-BE49-F238E27FC236}">
                      <a16:creationId xmlns:a16="http://schemas.microsoft.com/office/drawing/2014/main" id="{8DED398B-E862-481B-982E-20454233948F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8404;p62">
                  <a:extLst>
                    <a:ext uri="{FF2B5EF4-FFF2-40B4-BE49-F238E27FC236}">
                      <a16:creationId xmlns:a16="http://schemas.microsoft.com/office/drawing/2014/main" id="{C20DE7BA-06CC-4FC4-A21F-4E5D752E10F1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" name="Google Shape;8405;p62">
                <a:extLst>
                  <a:ext uri="{FF2B5EF4-FFF2-40B4-BE49-F238E27FC236}">
                    <a16:creationId xmlns:a16="http://schemas.microsoft.com/office/drawing/2014/main" id="{DAA8918A-860B-44B8-A041-84C6A6525AB1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207" name="Google Shape;8406;p62">
                  <a:extLst>
                    <a:ext uri="{FF2B5EF4-FFF2-40B4-BE49-F238E27FC236}">
                      <a16:creationId xmlns:a16="http://schemas.microsoft.com/office/drawing/2014/main" id="{69116767-9BC3-4542-9886-308575E7BE06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8407;p62">
                  <a:extLst>
                    <a:ext uri="{FF2B5EF4-FFF2-40B4-BE49-F238E27FC236}">
                      <a16:creationId xmlns:a16="http://schemas.microsoft.com/office/drawing/2014/main" id="{CE056412-D38A-4256-A329-01E927AB3099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" name="Google Shape;8408;p62">
                <a:extLst>
                  <a:ext uri="{FF2B5EF4-FFF2-40B4-BE49-F238E27FC236}">
                    <a16:creationId xmlns:a16="http://schemas.microsoft.com/office/drawing/2014/main" id="{CA7EE9C9-8901-4076-B39D-FCC5ACBFC7F6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205" name="Google Shape;8409;p62">
                  <a:extLst>
                    <a:ext uri="{FF2B5EF4-FFF2-40B4-BE49-F238E27FC236}">
                      <a16:creationId xmlns:a16="http://schemas.microsoft.com/office/drawing/2014/main" id="{CF59F48B-0D16-4DDE-8D76-83B53BD6242E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8410;p62">
                  <a:extLst>
                    <a:ext uri="{FF2B5EF4-FFF2-40B4-BE49-F238E27FC236}">
                      <a16:creationId xmlns:a16="http://schemas.microsoft.com/office/drawing/2014/main" id="{5F2DA2AF-8CAB-449E-9741-C821134AAD7E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" name="Google Shape;8411;p62">
                <a:extLst>
                  <a:ext uri="{FF2B5EF4-FFF2-40B4-BE49-F238E27FC236}">
                    <a16:creationId xmlns:a16="http://schemas.microsoft.com/office/drawing/2014/main" id="{7792B202-6B6D-4AA1-95A0-2D4C2A7D8F4C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203" name="Google Shape;8412;p62">
                  <a:extLst>
                    <a:ext uri="{FF2B5EF4-FFF2-40B4-BE49-F238E27FC236}">
                      <a16:creationId xmlns:a16="http://schemas.microsoft.com/office/drawing/2014/main" id="{47F8740A-67DB-46F3-9510-430A4BF4401B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8413;p62">
                  <a:extLst>
                    <a:ext uri="{FF2B5EF4-FFF2-40B4-BE49-F238E27FC236}">
                      <a16:creationId xmlns:a16="http://schemas.microsoft.com/office/drawing/2014/main" id="{26073EBB-4F4F-439B-834E-18C3C7A8B380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" name="Google Shape;8414;p62">
                <a:extLst>
                  <a:ext uri="{FF2B5EF4-FFF2-40B4-BE49-F238E27FC236}">
                    <a16:creationId xmlns:a16="http://schemas.microsoft.com/office/drawing/2014/main" id="{3549646F-CC9A-4E85-ADE0-78AA85266262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201" name="Google Shape;8415;p62">
                  <a:extLst>
                    <a:ext uri="{FF2B5EF4-FFF2-40B4-BE49-F238E27FC236}">
                      <a16:creationId xmlns:a16="http://schemas.microsoft.com/office/drawing/2014/main" id="{730F003B-D187-4CCA-B685-63FDEA37B2CA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8416;p62">
                  <a:extLst>
                    <a:ext uri="{FF2B5EF4-FFF2-40B4-BE49-F238E27FC236}">
                      <a16:creationId xmlns:a16="http://schemas.microsoft.com/office/drawing/2014/main" id="{22EE3CD8-CA15-43DB-9ADA-7A6BC15D627F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" name="Google Shape;8417;p62">
                <a:extLst>
                  <a:ext uri="{FF2B5EF4-FFF2-40B4-BE49-F238E27FC236}">
                    <a16:creationId xmlns:a16="http://schemas.microsoft.com/office/drawing/2014/main" id="{D7094E5B-A16A-42B2-8D0D-080209C26606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199" name="Google Shape;8418;p62">
                  <a:extLst>
                    <a:ext uri="{FF2B5EF4-FFF2-40B4-BE49-F238E27FC236}">
                      <a16:creationId xmlns:a16="http://schemas.microsoft.com/office/drawing/2014/main" id="{6A2804E2-E398-4A1F-9B87-79EE9D27D777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8419;p62">
                  <a:extLst>
                    <a:ext uri="{FF2B5EF4-FFF2-40B4-BE49-F238E27FC236}">
                      <a16:creationId xmlns:a16="http://schemas.microsoft.com/office/drawing/2014/main" id="{288D8351-BD94-4404-A5F8-551478ED2EF7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" name="Google Shape;8420;p62">
                <a:extLst>
                  <a:ext uri="{FF2B5EF4-FFF2-40B4-BE49-F238E27FC236}">
                    <a16:creationId xmlns:a16="http://schemas.microsoft.com/office/drawing/2014/main" id="{7D571533-1888-4531-A74F-2AC0494D5663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197" name="Google Shape;8421;p62">
                  <a:extLst>
                    <a:ext uri="{FF2B5EF4-FFF2-40B4-BE49-F238E27FC236}">
                      <a16:creationId xmlns:a16="http://schemas.microsoft.com/office/drawing/2014/main" id="{65A33336-6B0B-4E82-8E9E-2961B45FC8D4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8422;p62">
                  <a:extLst>
                    <a:ext uri="{FF2B5EF4-FFF2-40B4-BE49-F238E27FC236}">
                      <a16:creationId xmlns:a16="http://schemas.microsoft.com/office/drawing/2014/main" id="{338C13DC-B0AA-44F6-924C-D91A2E43D3FF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8423;p62">
                <a:extLst>
                  <a:ext uri="{FF2B5EF4-FFF2-40B4-BE49-F238E27FC236}">
                    <a16:creationId xmlns:a16="http://schemas.microsoft.com/office/drawing/2014/main" id="{860C3940-7221-4F6A-B409-4A00BE84089E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195" name="Google Shape;8424;p62">
                  <a:extLst>
                    <a:ext uri="{FF2B5EF4-FFF2-40B4-BE49-F238E27FC236}">
                      <a16:creationId xmlns:a16="http://schemas.microsoft.com/office/drawing/2014/main" id="{15EC1722-BE5B-4CFA-AE5D-3807533F22BB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8425;p62">
                  <a:extLst>
                    <a:ext uri="{FF2B5EF4-FFF2-40B4-BE49-F238E27FC236}">
                      <a16:creationId xmlns:a16="http://schemas.microsoft.com/office/drawing/2014/main" id="{7392C66C-EB07-4B85-A6CC-1E32666FB358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" name="Google Shape;8426;p62">
                <a:extLst>
                  <a:ext uri="{FF2B5EF4-FFF2-40B4-BE49-F238E27FC236}">
                    <a16:creationId xmlns:a16="http://schemas.microsoft.com/office/drawing/2014/main" id="{1771473B-D8A8-4DCA-AB80-C4D74F8E2B96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193" name="Google Shape;8427;p62">
                  <a:extLst>
                    <a:ext uri="{FF2B5EF4-FFF2-40B4-BE49-F238E27FC236}">
                      <a16:creationId xmlns:a16="http://schemas.microsoft.com/office/drawing/2014/main" id="{8F686AE4-8379-4E3E-806F-3F2742A5CEC0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8428;p62">
                  <a:extLst>
                    <a:ext uri="{FF2B5EF4-FFF2-40B4-BE49-F238E27FC236}">
                      <a16:creationId xmlns:a16="http://schemas.microsoft.com/office/drawing/2014/main" id="{8F57C31C-8CA3-4CE4-85C7-8A7993259F39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" name="Google Shape;8429;p62">
                <a:extLst>
                  <a:ext uri="{FF2B5EF4-FFF2-40B4-BE49-F238E27FC236}">
                    <a16:creationId xmlns:a16="http://schemas.microsoft.com/office/drawing/2014/main" id="{64F1D951-54FE-438E-AD8A-114F7A0BE3A7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191" name="Google Shape;8430;p62">
                  <a:extLst>
                    <a:ext uri="{FF2B5EF4-FFF2-40B4-BE49-F238E27FC236}">
                      <a16:creationId xmlns:a16="http://schemas.microsoft.com/office/drawing/2014/main" id="{CA1011C8-6A85-4ED9-BB65-A608DE3423AF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8431;p62">
                  <a:extLst>
                    <a:ext uri="{FF2B5EF4-FFF2-40B4-BE49-F238E27FC236}">
                      <a16:creationId xmlns:a16="http://schemas.microsoft.com/office/drawing/2014/main" id="{077E7920-A086-4B3D-97F3-75B2CBEF3FE3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44" name="TextBox 943">
            <a:extLst>
              <a:ext uri="{FF2B5EF4-FFF2-40B4-BE49-F238E27FC236}">
                <a16:creationId xmlns:a16="http://schemas.microsoft.com/office/drawing/2014/main" id="{0A691331-1EEC-40FC-A1EC-5FA556117FD3}"/>
              </a:ext>
            </a:extLst>
          </p:cNvPr>
          <p:cNvSpPr txBox="1"/>
          <p:nvPr/>
        </p:nvSpPr>
        <p:spPr>
          <a:xfrm>
            <a:off x="5984703" y="4688908"/>
            <a:ext cx="1255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Sys Admin</a:t>
            </a:r>
          </a:p>
        </p:txBody>
      </p:sp>
      <p:sp>
        <p:nvSpPr>
          <p:cNvPr id="945" name="TextBox 944">
            <a:extLst>
              <a:ext uri="{FF2B5EF4-FFF2-40B4-BE49-F238E27FC236}">
                <a16:creationId xmlns:a16="http://schemas.microsoft.com/office/drawing/2014/main" id="{DC91AB63-2A2B-4792-A4F3-9324E73B439A}"/>
              </a:ext>
            </a:extLst>
          </p:cNvPr>
          <p:cNvSpPr txBox="1"/>
          <p:nvPr/>
        </p:nvSpPr>
        <p:spPr>
          <a:xfrm>
            <a:off x="1553590" y="2326802"/>
            <a:ext cx="1824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Java Développeur</a:t>
            </a:r>
          </a:p>
        </p:txBody>
      </p:sp>
    </p:spTree>
    <p:extLst>
      <p:ext uri="{BB962C8B-B14F-4D97-AF65-F5344CB8AC3E}">
        <p14:creationId xmlns:p14="http://schemas.microsoft.com/office/powerpoint/2010/main" val="17589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6" grpId="0" animBg="1"/>
      <p:bldP spid="130" grpId="0" animBg="1"/>
      <p:bldP spid="134" grpId="0" animBg="1"/>
      <p:bldP spid="144" grpId="0"/>
      <p:bldP spid="944" grpId="0"/>
      <p:bldP spid="9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4"/>
          <p:cNvSpPr/>
          <p:nvPr/>
        </p:nvSpPr>
        <p:spPr>
          <a:xfrm>
            <a:off x="5264375" y="1967950"/>
            <a:ext cx="2769600" cy="175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1110125" y="1967900"/>
            <a:ext cx="2769600" cy="175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4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8100000" cy="7995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A B2B software </a:t>
            </a:r>
            <a:r>
              <a:rPr lang="fr-FR" noProof="0" dirty="0" err="1"/>
              <a:t>company</a:t>
            </a:r>
            <a:endParaRPr lang="fr-FR" noProof="0" dirty="0"/>
          </a:p>
        </p:txBody>
      </p:sp>
      <p:sp>
        <p:nvSpPr>
          <p:cNvPr id="688" name="Google Shape;688;p34"/>
          <p:cNvSpPr txBox="1">
            <a:spLocks noGrp="1"/>
          </p:cNvSpPr>
          <p:nvPr>
            <p:ph type="subTitle" idx="1"/>
          </p:nvPr>
        </p:nvSpPr>
        <p:spPr>
          <a:xfrm>
            <a:off x="1262375" y="2454400"/>
            <a:ext cx="2464800" cy="1090800"/>
          </a:xfrm>
          <a:prstGeom prst="rect">
            <a:avLst/>
          </a:prstGeom>
        </p:spPr>
        <p:txBody>
          <a:bodyPr spcFirstLastPara="1" wrap="square" lIns="162000" tIns="162000" rIns="162000" bIns="16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6,000+ employés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$1,3 Milliards de C.A.</a:t>
            </a:r>
          </a:p>
        </p:txBody>
      </p:sp>
      <p:sp>
        <p:nvSpPr>
          <p:cNvPr id="690" name="Google Shape;690;p34"/>
          <p:cNvSpPr/>
          <p:nvPr/>
        </p:nvSpPr>
        <p:spPr>
          <a:xfrm>
            <a:off x="7700999" y="3393348"/>
            <a:ext cx="180564" cy="180564"/>
          </a:xfrm>
          <a:custGeom>
            <a:avLst/>
            <a:gdLst/>
            <a:ahLst/>
            <a:cxnLst/>
            <a:rect l="l" t="t" r="r" b="b"/>
            <a:pathLst>
              <a:path w="5077" h="5077" extrusionOk="0">
                <a:moveTo>
                  <a:pt x="973" y="0"/>
                </a:moveTo>
                <a:lnTo>
                  <a:pt x="1" y="973"/>
                </a:lnTo>
                <a:lnTo>
                  <a:pt x="1551" y="2523"/>
                </a:lnTo>
                <a:lnTo>
                  <a:pt x="1" y="4043"/>
                </a:lnTo>
                <a:lnTo>
                  <a:pt x="973" y="5076"/>
                </a:lnTo>
                <a:lnTo>
                  <a:pt x="2554" y="3526"/>
                </a:lnTo>
                <a:lnTo>
                  <a:pt x="4104" y="5076"/>
                </a:lnTo>
                <a:lnTo>
                  <a:pt x="5077" y="4043"/>
                </a:lnTo>
                <a:lnTo>
                  <a:pt x="3557" y="2523"/>
                </a:lnTo>
                <a:lnTo>
                  <a:pt x="5077" y="973"/>
                </a:lnTo>
                <a:lnTo>
                  <a:pt x="4104" y="0"/>
                </a:lnTo>
                <a:lnTo>
                  <a:pt x="2554" y="1520"/>
                </a:lnTo>
                <a:lnTo>
                  <a:pt x="9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/>
          <p:cNvSpPr/>
          <p:nvPr/>
        </p:nvSpPr>
        <p:spPr>
          <a:xfrm>
            <a:off x="3546674" y="3392810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05640-F6CD-46D9-B9F2-F3B39486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75" y="2476675"/>
            <a:ext cx="1394344" cy="321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1BFE1-1C2A-4DE6-B835-281CC5026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75" y="2047749"/>
            <a:ext cx="936999" cy="316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C2EC0-8E43-4C59-B36D-6E13D0C29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75" y="2911179"/>
            <a:ext cx="1473613" cy="30678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5C1F96E-7800-48BC-BD98-71DEE3443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75" y="3330835"/>
            <a:ext cx="1190871" cy="322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2F06B-9771-4A07-96DF-46A5C2742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6462" y="2092515"/>
            <a:ext cx="976625" cy="54256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739C9B-709D-4CC1-8BA1-6D3F0D115144}"/>
              </a:ext>
            </a:extLst>
          </p:cNvPr>
          <p:cNvSpPr txBox="1">
            <a:spLocks/>
          </p:cNvSpPr>
          <p:nvPr/>
        </p:nvSpPr>
        <p:spPr>
          <a:xfrm>
            <a:off x="6908890" y="2034190"/>
            <a:ext cx="593195" cy="32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ighteous"/>
              <a:buNone/>
              <a:defRPr sz="3700" b="1" i="0" u="none" strike="noStrike" cap="non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1100" dirty="0"/>
              <a:t>C.A.O.</a:t>
            </a:r>
            <a:endParaRPr lang="fr-FR" sz="11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A5C8AC9-2793-49FE-9652-BDB7318B34E9}"/>
              </a:ext>
            </a:extLst>
          </p:cNvPr>
          <p:cNvSpPr txBox="1">
            <a:spLocks/>
          </p:cNvSpPr>
          <p:nvPr/>
        </p:nvSpPr>
        <p:spPr>
          <a:xfrm>
            <a:off x="6908889" y="2468695"/>
            <a:ext cx="593195" cy="32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ighteous"/>
              <a:buNone/>
              <a:defRPr sz="3700" b="1" i="0" u="none" strike="noStrike" cap="non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1100" dirty="0"/>
              <a:t>P.L.M.</a:t>
            </a:r>
            <a:endParaRPr lang="fr-FR" sz="11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86CF8EB-881B-4653-BD97-412F7BB2F9F8}"/>
              </a:ext>
            </a:extLst>
          </p:cNvPr>
          <p:cNvSpPr txBox="1">
            <a:spLocks/>
          </p:cNvSpPr>
          <p:nvPr/>
        </p:nvSpPr>
        <p:spPr>
          <a:xfrm>
            <a:off x="6908890" y="2888351"/>
            <a:ext cx="726684" cy="32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ighteous"/>
              <a:buNone/>
              <a:defRPr sz="3700" b="1" i="0" u="none" strike="noStrike" cap="non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1100" dirty="0"/>
              <a:t>I.O.T.</a:t>
            </a:r>
            <a:endParaRPr lang="fr-FR" sz="11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E60DD32-0B5A-4811-AEC7-1FB28F8BEDD1}"/>
              </a:ext>
            </a:extLst>
          </p:cNvPr>
          <p:cNvSpPr txBox="1">
            <a:spLocks/>
          </p:cNvSpPr>
          <p:nvPr/>
        </p:nvSpPr>
        <p:spPr>
          <a:xfrm>
            <a:off x="6908890" y="3318820"/>
            <a:ext cx="546474" cy="32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ighteous"/>
              <a:buNone/>
              <a:defRPr sz="3700" b="1" i="0" u="none" strike="noStrike" cap="non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1100" dirty="0"/>
              <a:t>A.R.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24109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/>
          <p:nvPr/>
        </p:nvSpPr>
        <p:spPr>
          <a:xfrm>
            <a:off x="6888588" y="20107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1472163" y="20107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4202400" y="20107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MISE AU POINT #1</a:t>
            </a:r>
          </a:p>
        </p:txBody>
      </p:sp>
      <p:sp>
        <p:nvSpPr>
          <p:cNvPr id="705" name="Google Shape;705;p35"/>
          <p:cNvSpPr txBox="1">
            <a:spLocks noGrp="1"/>
          </p:cNvSpPr>
          <p:nvPr>
            <p:ph type="subTitle" idx="1"/>
          </p:nvPr>
        </p:nvSpPr>
        <p:spPr>
          <a:xfrm>
            <a:off x="658200" y="3187899"/>
            <a:ext cx="2455200" cy="54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fr-FR" dirty="0"/>
              <a:t>NGLAIS</a:t>
            </a:r>
            <a:endParaRPr lang="fr-FR" noProof="0" dirty="0"/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2"/>
          </p:nvPr>
        </p:nvSpPr>
        <p:spPr>
          <a:xfrm>
            <a:off x="3344400" y="3187899"/>
            <a:ext cx="2455200" cy="54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1ere FOIS</a:t>
            </a: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3"/>
          </p:nvPr>
        </p:nvSpPr>
        <p:spPr>
          <a:xfrm>
            <a:off x="6030600" y="3187899"/>
            <a:ext cx="2455200" cy="54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NE LE PRENEZ PAS POUR VOUS</a:t>
            </a:r>
          </a:p>
        </p:txBody>
      </p:sp>
      <p:grpSp>
        <p:nvGrpSpPr>
          <p:cNvPr id="708" name="Google Shape;708;p35"/>
          <p:cNvGrpSpPr/>
          <p:nvPr/>
        </p:nvGrpSpPr>
        <p:grpSpPr>
          <a:xfrm>
            <a:off x="1362332" y="2949976"/>
            <a:ext cx="958902" cy="37841"/>
            <a:chOff x="2897257" y="2253538"/>
            <a:chExt cx="958902" cy="37841"/>
          </a:xfrm>
        </p:grpSpPr>
        <p:sp>
          <p:nvSpPr>
            <p:cNvPr id="709" name="Google Shape;709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5"/>
          <p:cNvGrpSpPr/>
          <p:nvPr/>
        </p:nvGrpSpPr>
        <p:grpSpPr>
          <a:xfrm>
            <a:off x="4092557" y="2949976"/>
            <a:ext cx="958902" cy="37841"/>
            <a:chOff x="2897257" y="2253538"/>
            <a:chExt cx="958902" cy="37841"/>
          </a:xfrm>
        </p:grpSpPr>
        <p:sp>
          <p:nvSpPr>
            <p:cNvPr id="717" name="Google Shape;717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5"/>
          <p:cNvGrpSpPr/>
          <p:nvPr/>
        </p:nvGrpSpPr>
        <p:grpSpPr>
          <a:xfrm>
            <a:off x="6778757" y="2949976"/>
            <a:ext cx="958902" cy="37841"/>
            <a:chOff x="2897257" y="2253538"/>
            <a:chExt cx="958902" cy="37841"/>
          </a:xfrm>
        </p:grpSpPr>
        <p:sp>
          <p:nvSpPr>
            <p:cNvPr id="725" name="Google Shape;725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409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dk1"/>
                </a:solidFill>
              </a:rPr>
              <a:t>PLAN DU COURS</a:t>
            </a:r>
            <a:endParaRPr lang="fr-FR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F770C0-B0A0-42F2-B1E0-A6AD2B9E7F2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Communiquer efficacement </a:t>
            </a:r>
          </a:p>
          <a:p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otiver son équipe 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Formuler des commentaires 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Gérer le changement</a:t>
            </a:r>
          </a:p>
          <a:p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Le leadership</a:t>
            </a:r>
          </a:p>
          <a:p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Le management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 </a:t>
            </a: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gestion de documents</a:t>
            </a:r>
            <a:endParaRPr lang="fr-F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L’animation d’équipes</a:t>
            </a:r>
          </a:p>
          <a:p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Les outils associés</a:t>
            </a:r>
            <a:endParaRPr lang="fr-F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FA6C8-DC6F-4A69-B3B4-33C505419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32 heures, 8 sessions</a:t>
            </a:r>
          </a:p>
          <a:p>
            <a:endParaRPr lang="fr-FR" dirty="0"/>
          </a:p>
          <a:p>
            <a:pPr marL="469900" indent="-342900">
              <a:buFont typeface="+mj-lt"/>
              <a:buAutoNum type="arabicPeriod"/>
            </a:pPr>
            <a:r>
              <a:rPr lang="fr-FR" dirty="0"/>
              <a:t>Introduction</a:t>
            </a:r>
          </a:p>
          <a:p>
            <a:pPr marL="469900" indent="-342900">
              <a:buFont typeface="+mj-lt"/>
              <a:buAutoNum type="arabicPeriod"/>
            </a:pPr>
            <a:r>
              <a:rPr lang="fr-FR" dirty="0"/>
              <a:t>Les gens</a:t>
            </a:r>
          </a:p>
          <a:p>
            <a:pPr marL="469900" indent="-342900">
              <a:buFont typeface="+mj-lt"/>
              <a:buAutoNum type="arabicPeriod"/>
            </a:pPr>
            <a:r>
              <a:rPr lang="fr-FR" dirty="0"/>
              <a:t>Le management de projet</a:t>
            </a:r>
          </a:p>
          <a:p>
            <a:pPr marL="469900" indent="-342900">
              <a:buFont typeface="+mj-lt"/>
              <a:buAutoNum type="arabicPeriod"/>
            </a:pPr>
            <a:r>
              <a:rPr lang="fr-FR" dirty="0"/>
              <a:t>A définir</a:t>
            </a:r>
          </a:p>
          <a:p>
            <a:pPr marL="469900" indent="-342900">
              <a:buFont typeface="+mj-lt"/>
              <a:buAutoNum type="arabicPeriod"/>
            </a:pPr>
            <a:r>
              <a:rPr lang="fr-FR" dirty="0"/>
              <a:t>A définir</a:t>
            </a:r>
          </a:p>
          <a:p>
            <a:pPr marL="469900" indent="-342900">
              <a:buFont typeface="+mj-lt"/>
              <a:buAutoNum type="arabicPeriod"/>
            </a:pPr>
            <a:r>
              <a:rPr lang="fr-FR" dirty="0"/>
              <a:t>A définir</a:t>
            </a:r>
          </a:p>
          <a:p>
            <a:pPr marL="469900" indent="-342900">
              <a:buFont typeface="+mj-lt"/>
              <a:buAutoNum type="arabicPeriod"/>
            </a:pPr>
            <a:r>
              <a:rPr lang="fr-FR" dirty="0"/>
              <a:t>A définir</a:t>
            </a:r>
          </a:p>
          <a:p>
            <a:pPr marL="469900" indent="-342900">
              <a:buFont typeface="+mj-lt"/>
              <a:buAutoNum type="arabicPeriod"/>
            </a:pPr>
            <a:r>
              <a:rPr lang="fr-FR" dirty="0"/>
              <a:t>A définir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26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4"/>
          <p:cNvSpPr/>
          <p:nvPr/>
        </p:nvSpPr>
        <p:spPr>
          <a:xfrm>
            <a:off x="5264375" y="1967950"/>
            <a:ext cx="2769600" cy="175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1110125" y="1967900"/>
            <a:ext cx="2769600" cy="175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4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8100000" cy="7995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LE MANAGEMENT</a:t>
            </a:r>
          </a:p>
        </p:txBody>
      </p:sp>
      <p:sp>
        <p:nvSpPr>
          <p:cNvPr id="688" name="Google Shape;688;p34"/>
          <p:cNvSpPr txBox="1">
            <a:spLocks noGrp="1"/>
          </p:cNvSpPr>
          <p:nvPr>
            <p:ph type="subTitle" idx="1"/>
          </p:nvPr>
        </p:nvSpPr>
        <p:spPr>
          <a:xfrm>
            <a:off x="1262375" y="2454400"/>
            <a:ext cx="2464800" cy="1090800"/>
          </a:xfrm>
          <a:prstGeom prst="rect">
            <a:avLst/>
          </a:prstGeom>
        </p:spPr>
        <p:txBody>
          <a:bodyPr spcFirstLastPara="1" wrap="square" lIns="162000" tIns="162000" rIns="162000" bIns="16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100+ années de livres, de TED </a:t>
            </a:r>
            <a:r>
              <a:rPr lang="fr-FR" noProof="0" dirty="0" err="1"/>
              <a:t>talks</a:t>
            </a:r>
            <a:r>
              <a:rPr lang="fr-FR" noProof="0" dirty="0"/>
              <a:t>, de théories…</a:t>
            </a:r>
          </a:p>
        </p:txBody>
      </p:sp>
      <p:sp>
        <p:nvSpPr>
          <p:cNvPr id="689" name="Google Shape;689;p34"/>
          <p:cNvSpPr txBox="1">
            <a:spLocks noGrp="1"/>
          </p:cNvSpPr>
          <p:nvPr>
            <p:ph type="subTitle" idx="2"/>
          </p:nvPr>
        </p:nvSpPr>
        <p:spPr>
          <a:xfrm>
            <a:off x="5416775" y="2454400"/>
            <a:ext cx="2464800" cy="1090800"/>
          </a:xfrm>
          <a:prstGeom prst="rect">
            <a:avLst/>
          </a:prstGeom>
        </p:spPr>
        <p:txBody>
          <a:bodyPr spcFirstLastPara="1" wrap="square" lIns="162000" tIns="162000" rIns="162000" bIns="16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dk1"/>
                </a:solidFill>
              </a:rPr>
              <a:t>Trouver son style, s’adapter au contexte, réfléchir et réagir</a:t>
            </a:r>
          </a:p>
        </p:txBody>
      </p:sp>
      <p:sp>
        <p:nvSpPr>
          <p:cNvPr id="690" name="Google Shape;690;p34"/>
          <p:cNvSpPr/>
          <p:nvPr/>
        </p:nvSpPr>
        <p:spPr>
          <a:xfrm>
            <a:off x="7700999" y="3393348"/>
            <a:ext cx="180564" cy="180564"/>
          </a:xfrm>
          <a:custGeom>
            <a:avLst/>
            <a:gdLst/>
            <a:ahLst/>
            <a:cxnLst/>
            <a:rect l="l" t="t" r="r" b="b"/>
            <a:pathLst>
              <a:path w="5077" h="5077" extrusionOk="0">
                <a:moveTo>
                  <a:pt x="973" y="0"/>
                </a:moveTo>
                <a:lnTo>
                  <a:pt x="1" y="973"/>
                </a:lnTo>
                <a:lnTo>
                  <a:pt x="1551" y="2523"/>
                </a:lnTo>
                <a:lnTo>
                  <a:pt x="1" y="4043"/>
                </a:lnTo>
                <a:lnTo>
                  <a:pt x="973" y="5076"/>
                </a:lnTo>
                <a:lnTo>
                  <a:pt x="2554" y="3526"/>
                </a:lnTo>
                <a:lnTo>
                  <a:pt x="4104" y="5076"/>
                </a:lnTo>
                <a:lnTo>
                  <a:pt x="5077" y="4043"/>
                </a:lnTo>
                <a:lnTo>
                  <a:pt x="3557" y="2523"/>
                </a:lnTo>
                <a:lnTo>
                  <a:pt x="5077" y="973"/>
                </a:lnTo>
                <a:lnTo>
                  <a:pt x="4104" y="0"/>
                </a:lnTo>
                <a:lnTo>
                  <a:pt x="2554" y="1520"/>
                </a:lnTo>
                <a:lnTo>
                  <a:pt x="9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/>
          <p:cNvSpPr/>
          <p:nvPr/>
        </p:nvSpPr>
        <p:spPr>
          <a:xfrm>
            <a:off x="3546674" y="3392810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4"/>
          <p:cNvSpPr txBox="1">
            <a:spLocks noGrp="1"/>
          </p:cNvSpPr>
          <p:nvPr>
            <p:ph type="subTitle" idx="4"/>
          </p:nvPr>
        </p:nvSpPr>
        <p:spPr>
          <a:xfrm>
            <a:off x="1262375" y="2137575"/>
            <a:ext cx="2464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Théorie</a:t>
            </a:r>
          </a:p>
        </p:txBody>
      </p:sp>
      <p:sp>
        <p:nvSpPr>
          <p:cNvPr id="693" name="Google Shape;693;p34"/>
          <p:cNvSpPr txBox="1">
            <a:spLocks noGrp="1"/>
          </p:cNvSpPr>
          <p:nvPr>
            <p:ph type="subTitle" idx="5"/>
          </p:nvPr>
        </p:nvSpPr>
        <p:spPr>
          <a:xfrm>
            <a:off x="5416750" y="2137575"/>
            <a:ext cx="2464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44718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1"/>
          <p:cNvSpPr txBox="1">
            <a:spLocks noGrp="1"/>
          </p:cNvSpPr>
          <p:nvPr>
            <p:ph type="title"/>
          </p:nvPr>
        </p:nvSpPr>
        <p:spPr>
          <a:xfrm>
            <a:off x="1588175" y="1333275"/>
            <a:ext cx="6003600" cy="247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noProof="0" dirty="0"/>
              <a:t>Activité #1</a:t>
            </a:r>
            <a:br>
              <a:rPr lang="fr-FR" sz="4800" noProof="0" dirty="0"/>
            </a:br>
            <a:r>
              <a:rPr lang="fr-FR" sz="4800" noProof="0" dirty="0"/>
              <a:t>Expériences en management</a:t>
            </a:r>
          </a:p>
        </p:txBody>
      </p:sp>
    </p:spTree>
    <p:extLst>
      <p:ext uri="{BB962C8B-B14F-4D97-AF65-F5344CB8AC3E}">
        <p14:creationId xmlns:p14="http://schemas.microsoft.com/office/powerpoint/2010/main" val="2642597534"/>
      </p:ext>
    </p:extLst>
  </p:cSld>
  <p:clrMapOvr>
    <a:masterClrMapping/>
  </p:clrMapOvr>
</p:sld>
</file>

<file path=ppt/theme/theme1.xml><?xml version="1.0" encoding="utf-8"?>
<a:theme xmlns:a="http://schemas.openxmlformats.org/drawingml/2006/main" name="Radio Produc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B1"/>
      </a:accent1>
      <a:accent2>
        <a:srgbClr val="FFFFFF"/>
      </a:accent2>
      <a:accent3>
        <a:srgbClr val="000000"/>
      </a:accent3>
      <a:accent4>
        <a:srgbClr val="00C3B1"/>
      </a:accent4>
      <a:accent5>
        <a:srgbClr val="FFFFFF"/>
      </a:accent5>
      <a:accent6>
        <a:srgbClr val="000000"/>
      </a:accent6>
      <a:hlink>
        <a:srgbClr val="00C3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492</Words>
  <Application>Microsoft Office PowerPoint</Application>
  <PresentationFormat>On-screen Show (16:9)</PresentationFormat>
  <Paragraphs>118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Arimo</vt:lpstr>
      <vt:lpstr>Roboto Condensed Light</vt:lpstr>
      <vt:lpstr>Fira Sans Extra Condensed Medium</vt:lpstr>
      <vt:lpstr>Calibri</vt:lpstr>
      <vt:lpstr>Righteous</vt:lpstr>
      <vt:lpstr>Fira Sans Extra Condensed</vt:lpstr>
      <vt:lpstr>Poppins</vt:lpstr>
      <vt:lpstr>Arial</vt:lpstr>
      <vt:lpstr>Radio Production Workshop by Slidesgo</vt:lpstr>
      <vt:lpstr>MANAGEMENT D’EQUIPE</vt:lpstr>
      <vt:lpstr>PLAN DE LA SESSION</vt:lpstr>
      <vt:lpstr>01</vt:lpstr>
      <vt:lpstr>Introduction</vt:lpstr>
      <vt:lpstr>A B2B software company</vt:lpstr>
      <vt:lpstr>MISE AU POINT #1</vt:lpstr>
      <vt:lpstr>PLAN DU COURS</vt:lpstr>
      <vt:lpstr>LE MANAGEMENT</vt:lpstr>
      <vt:lpstr>Activité #1 Expériences en management</vt:lpstr>
      <vt:lpstr>Analyse du sondage</vt:lpstr>
      <vt:lpstr>BONNE NOUVELLE</vt:lpstr>
      <vt:lpstr>MISE AU POINT #2</vt:lpstr>
      <vt:lpstr>Activité #2 Formation des groupes</vt:lpstr>
      <vt:lpstr>OBJECTIFS</vt:lpstr>
      <vt:lpstr>Analyse du sondage</vt:lpstr>
      <vt:lpstr>PAUSE</vt:lpstr>
      <vt:lpstr>Activité #3 Un manager pour quoi faire ?</vt:lpstr>
      <vt:lpstr>Steve Jobs</vt:lpstr>
      <vt:lpstr>3 QUESTIONS</vt:lpstr>
      <vt:lpstr>PROCESSUS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PRODUCTION WORKSHOP</dc:title>
  <dc:creator>Pierre Maraninchi</dc:creator>
  <cp:lastModifiedBy>Pierre Maraninchi</cp:lastModifiedBy>
  <cp:revision>30</cp:revision>
  <dcterms:modified xsi:type="dcterms:W3CDTF">2020-11-02T09:22:13Z</dcterms:modified>
</cp:coreProperties>
</file>