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2"/>
  </p:notesMasterIdLst>
  <p:sldIdLst>
    <p:sldId id="256" r:id="rId2"/>
    <p:sldId id="258" r:id="rId3"/>
    <p:sldId id="260" r:id="rId4"/>
    <p:sldId id="322" r:id="rId5"/>
    <p:sldId id="324" r:id="rId6"/>
    <p:sldId id="326" r:id="rId7"/>
    <p:sldId id="327" r:id="rId8"/>
    <p:sldId id="328" r:id="rId9"/>
    <p:sldId id="338" r:id="rId10"/>
    <p:sldId id="330" r:id="rId11"/>
    <p:sldId id="331" r:id="rId12"/>
    <p:sldId id="329" r:id="rId13"/>
    <p:sldId id="332" r:id="rId14"/>
    <p:sldId id="335" r:id="rId15"/>
    <p:sldId id="336" r:id="rId16"/>
    <p:sldId id="337" r:id="rId17"/>
    <p:sldId id="347" r:id="rId18"/>
    <p:sldId id="334" r:id="rId19"/>
    <p:sldId id="339" r:id="rId20"/>
    <p:sldId id="340" r:id="rId21"/>
    <p:sldId id="341" r:id="rId22"/>
    <p:sldId id="345" r:id="rId23"/>
    <p:sldId id="346" r:id="rId24"/>
    <p:sldId id="310" r:id="rId25"/>
    <p:sldId id="351" r:id="rId26"/>
    <p:sldId id="343" r:id="rId27"/>
    <p:sldId id="350" r:id="rId28"/>
    <p:sldId id="344" r:id="rId29"/>
    <p:sldId id="348" r:id="rId30"/>
    <p:sldId id="349" r:id="rId31"/>
  </p:sldIdLst>
  <p:sldSz cx="9144000" cy="5143500" type="screen16x9"/>
  <p:notesSz cx="6858000" cy="9144000"/>
  <p:embeddedFontLst>
    <p:embeddedFont>
      <p:font typeface="Arimo" panose="020B0604020202020204" charset="0"/>
      <p:regular r:id="rId33"/>
      <p:bold r:id="rId34"/>
      <p:italic r:id="rId35"/>
      <p:boldItalic r:id="rId36"/>
    </p:embeddedFont>
    <p:embeddedFont>
      <p:font typeface="Poppins" panose="020B0604020202020204" charset="0"/>
      <p:regular r:id="rId37"/>
      <p:bold r:id="rId38"/>
      <p:italic r:id="rId39"/>
      <p:boldItalic r:id="rId40"/>
    </p:embeddedFont>
    <p:embeddedFont>
      <p:font typeface="Righteous" panose="020B0604020202020204" charset="0"/>
      <p:regular r:id="rId41"/>
    </p:embeddedFont>
    <p:embeddedFont>
      <p:font typeface="Roboto Condensed Light" panose="02000000000000000000" pitchFamily="2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CD7B2B-5127-4121-AD71-F26C8F4610C6}">
  <a:tblStyle styleId="{6ACD7B2B-5127-4121-AD71-F26C8F4610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85" autoAdjust="0"/>
    <p:restoredTop sz="94620" autoAdjust="0"/>
  </p:normalViewPr>
  <p:slideViewPr>
    <p:cSldViewPr snapToGrid="0">
      <p:cViewPr varScale="1">
        <p:scale>
          <a:sx n="91" d="100"/>
          <a:sy n="91" d="100"/>
        </p:scale>
        <p:origin x="366" y="78"/>
      </p:cViewPr>
      <p:guideLst/>
    </p:cSldViewPr>
  </p:slideViewPr>
  <p:outlineViewPr>
    <p:cViewPr>
      <p:scale>
        <a:sx n="33" d="100"/>
        <a:sy n="33" d="100"/>
      </p:scale>
      <p:origin x="0" y="-156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D84FFD-A1B0-4C75-B3BD-0AC2BFB6869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3B7A1A3-4E34-40B1-A607-695A26CB86E9}">
      <dgm:prSet/>
      <dgm:spPr/>
      <dgm:t>
        <a:bodyPr/>
        <a:lstStyle/>
        <a:p>
          <a:r>
            <a:rPr lang="fr-FR" b="0" i="0"/>
            <a:t>Objectifs</a:t>
          </a:r>
          <a:endParaRPr lang="fr-FR"/>
        </a:p>
      </dgm:t>
    </dgm:pt>
    <dgm:pt modelId="{2B98A179-8607-4602-9BB8-EF105630F4A5}" type="parTrans" cxnId="{7F4C11B3-0B8C-4621-8DF4-8649EF6E4275}">
      <dgm:prSet/>
      <dgm:spPr/>
      <dgm:t>
        <a:bodyPr/>
        <a:lstStyle/>
        <a:p>
          <a:endParaRPr lang="fr-FR"/>
        </a:p>
      </dgm:t>
    </dgm:pt>
    <dgm:pt modelId="{B7EA86B2-0A01-48EA-B51A-FD8D488811CA}" type="sibTrans" cxnId="{7F4C11B3-0B8C-4621-8DF4-8649EF6E4275}">
      <dgm:prSet/>
      <dgm:spPr/>
      <dgm:t>
        <a:bodyPr/>
        <a:lstStyle/>
        <a:p>
          <a:endParaRPr lang="fr-FR"/>
        </a:p>
      </dgm:t>
    </dgm:pt>
    <dgm:pt modelId="{5E47008C-90CE-4ABB-BEE3-F05CC9292822}">
      <dgm:prSet/>
      <dgm:spPr/>
      <dgm:t>
        <a:bodyPr/>
        <a:lstStyle/>
        <a:p>
          <a:r>
            <a:rPr lang="fr-FR" b="0" i="0"/>
            <a:t>Des étudiants présents et engagés</a:t>
          </a:r>
          <a:endParaRPr lang="fr-FR"/>
        </a:p>
      </dgm:t>
    </dgm:pt>
    <dgm:pt modelId="{6295D99E-FDD0-435F-A887-5141E7968622}" type="parTrans" cxnId="{8744824D-C278-4153-9625-171607739A4E}">
      <dgm:prSet/>
      <dgm:spPr/>
      <dgm:t>
        <a:bodyPr/>
        <a:lstStyle/>
        <a:p>
          <a:endParaRPr lang="fr-FR"/>
        </a:p>
      </dgm:t>
    </dgm:pt>
    <dgm:pt modelId="{85588CE4-C66F-400C-A481-0433CD2524C7}" type="sibTrans" cxnId="{8744824D-C278-4153-9625-171607739A4E}">
      <dgm:prSet/>
      <dgm:spPr/>
      <dgm:t>
        <a:bodyPr/>
        <a:lstStyle/>
        <a:p>
          <a:endParaRPr lang="fr-FR"/>
        </a:p>
      </dgm:t>
    </dgm:pt>
    <dgm:pt modelId="{90F17D89-21D1-4DF3-A344-7ACE8922A3AC}">
      <dgm:prSet/>
      <dgm:spPr/>
      <dgm:t>
        <a:bodyPr/>
        <a:lstStyle/>
        <a:p>
          <a:r>
            <a:rPr lang="fr-FR" b="0" i="0"/>
            <a:t>Un cours efficace (pas de perte de temps)</a:t>
          </a:r>
          <a:endParaRPr lang="fr-FR"/>
        </a:p>
      </dgm:t>
    </dgm:pt>
    <dgm:pt modelId="{37EC3F68-B42C-45E7-9AF5-FA38261671C5}" type="parTrans" cxnId="{E400CF52-9746-4F4E-BD4E-892175B289A9}">
      <dgm:prSet/>
      <dgm:spPr/>
      <dgm:t>
        <a:bodyPr/>
        <a:lstStyle/>
        <a:p>
          <a:endParaRPr lang="fr-FR"/>
        </a:p>
      </dgm:t>
    </dgm:pt>
    <dgm:pt modelId="{F916C356-2594-4CE2-8547-4CC38A3F5A2E}" type="sibTrans" cxnId="{E400CF52-9746-4F4E-BD4E-892175B289A9}">
      <dgm:prSet/>
      <dgm:spPr/>
      <dgm:t>
        <a:bodyPr/>
        <a:lstStyle/>
        <a:p>
          <a:endParaRPr lang="fr-FR"/>
        </a:p>
      </dgm:t>
    </dgm:pt>
    <dgm:pt modelId="{552661FC-CA0D-4D77-8E25-6A0F7775E6EF}">
      <dgm:prSet/>
      <dgm:spPr/>
      <dgm:t>
        <a:bodyPr/>
        <a:lstStyle/>
        <a:p>
          <a:r>
            <a:rPr lang="fr-FR" b="0" i="0" dirty="0"/>
            <a:t>Décision</a:t>
          </a:r>
          <a:endParaRPr lang="fr-FR" dirty="0"/>
        </a:p>
      </dgm:t>
    </dgm:pt>
    <dgm:pt modelId="{C035DA30-66F2-4830-AAA9-F125C72E223C}" type="parTrans" cxnId="{C36E4805-FEC7-4BD6-8344-D792C377B00B}">
      <dgm:prSet/>
      <dgm:spPr/>
      <dgm:t>
        <a:bodyPr/>
        <a:lstStyle/>
        <a:p>
          <a:endParaRPr lang="fr-FR"/>
        </a:p>
      </dgm:t>
    </dgm:pt>
    <dgm:pt modelId="{5CB1C55E-853A-4918-B051-297E2A1CF7C0}" type="sibTrans" cxnId="{C36E4805-FEC7-4BD6-8344-D792C377B00B}">
      <dgm:prSet/>
      <dgm:spPr/>
      <dgm:t>
        <a:bodyPr/>
        <a:lstStyle/>
        <a:p>
          <a:endParaRPr lang="fr-FR"/>
        </a:p>
      </dgm:t>
    </dgm:pt>
    <dgm:pt modelId="{227E834C-3240-4FAB-BC74-E0A8A3B9A295}">
      <dgm:prSet/>
      <dgm:spPr/>
      <dgm:t>
        <a:bodyPr/>
        <a:lstStyle/>
        <a:p>
          <a:r>
            <a:rPr lang="fr-FR" b="0" i="0"/>
            <a:t>Note de participation</a:t>
          </a:r>
          <a:endParaRPr lang="fr-FR"/>
        </a:p>
      </dgm:t>
    </dgm:pt>
    <dgm:pt modelId="{EA496048-93C0-4D3F-BCC9-9FD066F7FC67}" type="parTrans" cxnId="{E30F3158-2714-48E9-AE61-83793F7A1727}">
      <dgm:prSet/>
      <dgm:spPr/>
      <dgm:t>
        <a:bodyPr/>
        <a:lstStyle/>
        <a:p>
          <a:endParaRPr lang="fr-FR"/>
        </a:p>
      </dgm:t>
    </dgm:pt>
    <dgm:pt modelId="{033FCA1F-C8A7-47CA-AE1C-9F6C97E1AF0B}" type="sibTrans" cxnId="{E30F3158-2714-48E9-AE61-83793F7A1727}">
      <dgm:prSet/>
      <dgm:spPr/>
      <dgm:t>
        <a:bodyPr/>
        <a:lstStyle/>
        <a:p>
          <a:endParaRPr lang="fr-FR"/>
        </a:p>
      </dgm:t>
    </dgm:pt>
    <dgm:pt modelId="{CDB57AF1-BA9D-4479-B7A8-245496EF7F52}">
      <dgm:prSet/>
      <dgm:spPr/>
      <dgm:t>
        <a:bodyPr/>
        <a:lstStyle/>
        <a:p>
          <a:r>
            <a:rPr lang="fr-FR" b="0" i="0" dirty="0"/>
            <a:t>Récompenser les bon comportements</a:t>
          </a:r>
          <a:endParaRPr lang="fr-FR" dirty="0"/>
        </a:p>
      </dgm:t>
    </dgm:pt>
    <dgm:pt modelId="{50D1B947-C58D-4684-8CCC-97A504432EC9}" type="parTrans" cxnId="{00FD2D59-18E8-4580-B303-E8F6EECCF078}">
      <dgm:prSet/>
      <dgm:spPr/>
      <dgm:t>
        <a:bodyPr/>
        <a:lstStyle/>
        <a:p>
          <a:endParaRPr lang="fr-FR"/>
        </a:p>
      </dgm:t>
    </dgm:pt>
    <dgm:pt modelId="{BFC552C9-F09B-49EB-9F99-F70D22ADBF7D}" type="sibTrans" cxnId="{00FD2D59-18E8-4580-B303-E8F6EECCF078}">
      <dgm:prSet/>
      <dgm:spPr/>
      <dgm:t>
        <a:bodyPr/>
        <a:lstStyle/>
        <a:p>
          <a:endParaRPr lang="fr-FR"/>
        </a:p>
      </dgm:t>
    </dgm:pt>
    <dgm:pt modelId="{B9AA5748-4B64-4D36-9319-598BD5AD9577}">
      <dgm:prSet/>
      <dgm:spPr/>
      <dgm:t>
        <a:bodyPr/>
        <a:lstStyle/>
        <a:p>
          <a:r>
            <a:rPr lang="fr-FR" noProof="0" dirty="0"/>
            <a:t>Analyse</a:t>
          </a:r>
        </a:p>
      </dgm:t>
    </dgm:pt>
    <dgm:pt modelId="{A02DF349-2CB8-4F4B-9B24-22F61302F916}" type="parTrans" cxnId="{1CC82B46-C5FB-49C9-B37C-A34B2AE490BB}">
      <dgm:prSet/>
      <dgm:spPr/>
      <dgm:t>
        <a:bodyPr/>
        <a:lstStyle/>
        <a:p>
          <a:endParaRPr lang="fr-FR"/>
        </a:p>
      </dgm:t>
    </dgm:pt>
    <dgm:pt modelId="{C636CAF1-3A49-4D7C-AC7D-B1851C6C74EB}" type="sibTrans" cxnId="{1CC82B46-C5FB-49C9-B37C-A34B2AE490BB}">
      <dgm:prSet/>
      <dgm:spPr/>
      <dgm:t>
        <a:bodyPr/>
        <a:lstStyle/>
        <a:p>
          <a:endParaRPr lang="fr-FR"/>
        </a:p>
      </dgm:t>
    </dgm:pt>
    <dgm:pt modelId="{A6EE4E98-843C-48BB-B11F-B38BEC158117}">
      <dgm:prSet/>
      <dgm:spPr/>
      <dgm:t>
        <a:bodyPr/>
        <a:lstStyle/>
        <a:p>
          <a:r>
            <a:rPr lang="fr-FR" noProof="0" dirty="0"/>
            <a:t>Résultats</a:t>
          </a:r>
        </a:p>
      </dgm:t>
    </dgm:pt>
    <dgm:pt modelId="{D48358E7-009C-4CCC-82F8-023519F31CB5}" type="parTrans" cxnId="{F860E5C0-063E-40D1-B221-C972F31FE2B5}">
      <dgm:prSet/>
      <dgm:spPr/>
      <dgm:t>
        <a:bodyPr/>
        <a:lstStyle/>
        <a:p>
          <a:endParaRPr lang="fr-FR"/>
        </a:p>
      </dgm:t>
    </dgm:pt>
    <dgm:pt modelId="{9C49419F-3FD5-47D9-8341-DC90C5856F6D}" type="sibTrans" cxnId="{F860E5C0-063E-40D1-B221-C972F31FE2B5}">
      <dgm:prSet/>
      <dgm:spPr/>
      <dgm:t>
        <a:bodyPr/>
        <a:lstStyle/>
        <a:p>
          <a:endParaRPr lang="fr-FR"/>
        </a:p>
      </dgm:t>
    </dgm:pt>
    <dgm:pt modelId="{11AD5FCD-E8F8-4DAA-877F-807AD9C984A8}">
      <dgm:prSet/>
      <dgm:spPr/>
      <dgm:t>
        <a:bodyPr/>
        <a:lstStyle/>
        <a:p>
          <a:r>
            <a:rPr lang="fr-FR" noProof="0" dirty="0"/>
            <a:t>Risques</a:t>
          </a:r>
        </a:p>
      </dgm:t>
    </dgm:pt>
    <dgm:pt modelId="{3C60C9D5-5588-400B-AD3B-9DB1B10879AE}" type="parTrans" cxnId="{E78D5E80-F88B-4869-840E-C3BDFE71F21B}">
      <dgm:prSet/>
      <dgm:spPr/>
      <dgm:t>
        <a:bodyPr/>
        <a:lstStyle/>
        <a:p>
          <a:endParaRPr lang="fr-FR"/>
        </a:p>
      </dgm:t>
    </dgm:pt>
    <dgm:pt modelId="{4DBFE67B-8D2F-42F4-92C9-9941050204B9}" type="sibTrans" cxnId="{E78D5E80-F88B-4869-840E-C3BDFE71F21B}">
      <dgm:prSet/>
      <dgm:spPr/>
      <dgm:t>
        <a:bodyPr/>
        <a:lstStyle/>
        <a:p>
          <a:endParaRPr lang="fr-FR"/>
        </a:p>
      </dgm:t>
    </dgm:pt>
    <dgm:pt modelId="{4E581F38-D4A1-44D6-ABD6-6BBA91D0BD92}" type="pres">
      <dgm:prSet presAssocID="{73D84FFD-A1B0-4C75-B3BD-0AC2BFB68699}" presName="CompostProcess" presStyleCnt="0">
        <dgm:presLayoutVars>
          <dgm:dir/>
          <dgm:resizeHandles val="exact"/>
        </dgm:presLayoutVars>
      </dgm:prSet>
      <dgm:spPr/>
    </dgm:pt>
    <dgm:pt modelId="{750914AA-5630-42BB-AE0B-E7A7DC3F6562}" type="pres">
      <dgm:prSet presAssocID="{73D84FFD-A1B0-4C75-B3BD-0AC2BFB68699}" presName="arrow" presStyleLbl="bgShp" presStyleIdx="0" presStyleCnt="1"/>
      <dgm:spPr/>
    </dgm:pt>
    <dgm:pt modelId="{65A99291-FFC4-4A1A-A5A0-064357307E42}" type="pres">
      <dgm:prSet presAssocID="{73D84FFD-A1B0-4C75-B3BD-0AC2BFB68699}" presName="linearProcess" presStyleCnt="0"/>
      <dgm:spPr/>
    </dgm:pt>
    <dgm:pt modelId="{FDCCEE0F-1F77-497E-B767-EA3B04C720FD}" type="pres">
      <dgm:prSet presAssocID="{33B7A1A3-4E34-40B1-A607-695A26CB86E9}" presName="textNode" presStyleLbl="node1" presStyleIdx="0" presStyleCnt="3">
        <dgm:presLayoutVars>
          <dgm:bulletEnabled val="1"/>
        </dgm:presLayoutVars>
      </dgm:prSet>
      <dgm:spPr/>
    </dgm:pt>
    <dgm:pt modelId="{AEE687FD-ED10-4E33-93C0-21CC70A86CE6}" type="pres">
      <dgm:prSet presAssocID="{B7EA86B2-0A01-48EA-B51A-FD8D488811CA}" presName="sibTrans" presStyleCnt="0"/>
      <dgm:spPr/>
    </dgm:pt>
    <dgm:pt modelId="{4F400FB6-BF27-4DA3-8857-77EB3901BEB1}" type="pres">
      <dgm:prSet presAssocID="{B9AA5748-4B64-4D36-9319-598BD5AD9577}" presName="textNode" presStyleLbl="node1" presStyleIdx="1" presStyleCnt="3">
        <dgm:presLayoutVars>
          <dgm:bulletEnabled val="1"/>
        </dgm:presLayoutVars>
      </dgm:prSet>
      <dgm:spPr/>
    </dgm:pt>
    <dgm:pt modelId="{4875E040-EF26-4EE9-BDD3-CC3E294E1775}" type="pres">
      <dgm:prSet presAssocID="{C636CAF1-3A49-4D7C-AC7D-B1851C6C74EB}" presName="sibTrans" presStyleCnt="0"/>
      <dgm:spPr/>
    </dgm:pt>
    <dgm:pt modelId="{16938F95-0957-492E-B9AF-09AC087A3A79}" type="pres">
      <dgm:prSet presAssocID="{552661FC-CA0D-4D77-8E25-6A0F7775E6EF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C36E4805-FEC7-4BD6-8344-D792C377B00B}" srcId="{73D84FFD-A1B0-4C75-B3BD-0AC2BFB68699}" destId="{552661FC-CA0D-4D77-8E25-6A0F7775E6EF}" srcOrd="2" destOrd="0" parTransId="{C035DA30-66F2-4830-AAA9-F125C72E223C}" sibTransId="{5CB1C55E-853A-4918-B051-297E2A1CF7C0}"/>
    <dgm:cxn modelId="{399A2214-183F-4297-8536-C1D8CF8C30A8}" type="presOf" srcId="{11AD5FCD-E8F8-4DAA-877F-807AD9C984A8}" destId="{4F400FB6-BF27-4DA3-8857-77EB3901BEB1}" srcOrd="0" destOrd="2" presId="urn:microsoft.com/office/officeart/2005/8/layout/hProcess9"/>
    <dgm:cxn modelId="{21157915-3EA7-4855-AAEF-AC96EB79AFBE}" type="presOf" srcId="{CDB57AF1-BA9D-4479-B7A8-245496EF7F52}" destId="{16938F95-0957-492E-B9AF-09AC087A3A79}" srcOrd="0" destOrd="2" presId="urn:microsoft.com/office/officeart/2005/8/layout/hProcess9"/>
    <dgm:cxn modelId="{C3745B64-6F84-4550-96CA-1761013A828D}" type="presOf" srcId="{552661FC-CA0D-4D77-8E25-6A0F7775E6EF}" destId="{16938F95-0957-492E-B9AF-09AC087A3A79}" srcOrd="0" destOrd="0" presId="urn:microsoft.com/office/officeart/2005/8/layout/hProcess9"/>
    <dgm:cxn modelId="{1CC82B46-C5FB-49C9-B37C-A34B2AE490BB}" srcId="{73D84FFD-A1B0-4C75-B3BD-0AC2BFB68699}" destId="{B9AA5748-4B64-4D36-9319-598BD5AD9577}" srcOrd="1" destOrd="0" parTransId="{A02DF349-2CB8-4F4B-9B24-22F61302F916}" sibTransId="{C636CAF1-3A49-4D7C-AC7D-B1851C6C74EB}"/>
    <dgm:cxn modelId="{8744824D-C278-4153-9625-171607739A4E}" srcId="{33B7A1A3-4E34-40B1-A607-695A26CB86E9}" destId="{5E47008C-90CE-4ABB-BEE3-F05CC9292822}" srcOrd="0" destOrd="0" parTransId="{6295D99E-FDD0-435F-A887-5141E7968622}" sibTransId="{85588CE4-C66F-400C-A481-0433CD2524C7}"/>
    <dgm:cxn modelId="{E400CF52-9746-4F4E-BD4E-892175B289A9}" srcId="{33B7A1A3-4E34-40B1-A607-695A26CB86E9}" destId="{90F17D89-21D1-4DF3-A344-7ACE8922A3AC}" srcOrd="1" destOrd="0" parTransId="{37EC3F68-B42C-45E7-9AF5-FA38261671C5}" sibTransId="{F916C356-2594-4CE2-8547-4CC38A3F5A2E}"/>
    <dgm:cxn modelId="{09C5FF53-F9C8-42DC-978F-117D67273CFD}" type="presOf" srcId="{B9AA5748-4B64-4D36-9319-598BD5AD9577}" destId="{4F400FB6-BF27-4DA3-8857-77EB3901BEB1}" srcOrd="0" destOrd="0" presId="urn:microsoft.com/office/officeart/2005/8/layout/hProcess9"/>
    <dgm:cxn modelId="{E30F3158-2714-48E9-AE61-83793F7A1727}" srcId="{552661FC-CA0D-4D77-8E25-6A0F7775E6EF}" destId="{227E834C-3240-4FAB-BC74-E0A8A3B9A295}" srcOrd="0" destOrd="0" parTransId="{EA496048-93C0-4D3F-BCC9-9FD066F7FC67}" sibTransId="{033FCA1F-C8A7-47CA-AE1C-9F6C97E1AF0B}"/>
    <dgm:cxn modelId="{00FD2D59-18E8-4580-B303-E8F6EECCF078}" srcId="{552661FC-CA0D-4D77-8E25-6A0F7775E6EF}" destId="{CDB57AF1-BA9D-4479-B7A8-245496EF7F52}" srcOrd="1" destOrd="0" parTransId="{50D1B947-C58D-4684-8CCC-97A504432EC9}" sibTransId="{BFC552C9-F09B-49EB-9F99-F70D22ADBF7D}"/>
    <dgm:cxn modelId="{E78D5E80-F88B-4869-840E-C3BDFE71F21B}" srcId="{B9AA5748-4B64-4D36-9319-598BD5AD9577}" destId="{11AD5FCD-E8F8-4DAA-877F-807AD9C984A8}" srcOrd="1" destOrd="0" parTransId="{3C60C9D5-5588-400B-AD3B-9DB1B10879AE}" sibTransId="{4DBFE67B-8D2F-42F4-92C9-9941050204B9}"/>
    <dgm:cxn modelId="{17D90793-5CBB-4932-8B60-F095E4658502}" type="presOf" srcId="{90F17D89-21D1-4DF3-A344-7ACE8922A3AC}" destId="{FDCCEE0F-1F77-497E-B767-EA3B04C720FD}" srcOrd="0" destOrd="2" presId="urn:microsoft.com/office/officeart/2005/8/layout/hProcess9"/>
    <dgm:cxn modelId="{10EE059A-2026-4D92-92D0-A315F7E06298}" type="presOf" srcId="{5E47008C-90CE-4ABB-BEE3-F05CC9292822}" destId="{FDCCEE0F-1F77-497E-B767-EA3B04C720FD}" srcOrd="0" destOrd="1" presId="urn:microsoft.com/office/officeart/2005/8/layout/hProcess9"/>
    <dgm:cxn modelId="{7F4C11B3-0B8C-4621-8DF4-8649EF6E4275}" srcId="{73D84FFD-A1B0-4C75-B3BD-0AC2BFB68699}" destId="{33B7A1A3-4E34-40B1-A607-695A26CB86E9}" srcOrd="0" destOrd="0" parTransId="{2B98A179-8607-4602-9BB8-EF105630F4A5}" sibTransId="{B7EA86B2-0A01-48EA-B51A-FD8D488811CA}"/>
    <dgm:cxn modelId="{F860E5C0-063E-40D1-B221-C972F31FE2B5}" srcId="{B9AA5748-4B64-4D36-9319-598BD5AD9577}" destId="{A6EE4E98-843C-48BB-B11F-B38BEC158117}" srcOrd="0" destOrd="0" parTransId="{D48358E7-009C-4CCC-82F8-023519F31CB5}" sibTransId="{9C49419F-3FD5-47D9-8341-DC90C5856F6D}"/>
    <dgm:cxn modelId="{A1656CC1-E020-424E-A6E4-83550403E34D}" type="presOf" srcId="{227E834C-3240-4FAB-BC74-E0A8A3B9A295}" destId="{16938F95-0957-492E-B9AF-09AC087A3A79}" srcOrd="0" destOrd="1" presId="urn:microsoft.com/office/officeart/2005/8/layout/hProcess9"/>
    <dgm:cxn modelId="{4E4E26D6-4B07-44CC-BA0E-E403238E4936}" type="presOf" srcId="{73D84FFD-A1B0-4C75-B3BD-0AC2BFB68699}" destId="{4E581F38-D4A1-44D6-ABD6-6BBA91D0BD92}" srcOrd="0" destOrd="0" presId="urn:microsoft.com/office/officeart/2005/8/layout/hProcess9"/>
    <dgm:cxn modelId="{B88A13E8-7A32-49CB-8C35-54C32BAF9B5A}" type="presOf" srcId="{33B7A1A3-4E34-40B1-A607-695A26CB86E9}" destId="{FDCCEE0F-1F77-497E-B767-EA3B04C720FD}" srcOrd="0" destOrd="0" presId="urn:microsoft.com/office/officeart/2005/8/layout/hProcess9"/>
    <dgm:cxn modelId="{FACC39FE-E42B-4E8A-994C-CEA377035543}" type="presOf" srcId="{A6EE4E98-843C-48BB-B11F-B38BEC158117}" destId="{4F400FB6-BF27-4DA3-8857-77EB3901BEB1}" srcOrd="0" destOrd="1" presId="urn:microsoft.com/office/officeart/2005/8/layout/hProcess9"/>
    <dgm:cxn modelId="{E640C4C7-17A2-4C29-BAEB-A902367EDCB5}" type="presParOf" srcId="{4E581F38-D4A1-44D6-ABD6-6BBA91D0BD92}" destId="{750914AA-5630-42BB-AE0B-E7A7DC3F6562}" srcOrd="0" destOrd="0" presId="urn:microsoft.com/office/officeart/2005/8/layout/hProcess9"/>
    <dgm:cxn modelId="{2EE31DC7-7CF1-4E1A-ADBD-B65A00D63CFF}" type="presParOf" srcId="{4E581F38-D4A1-44D6-ABD6-6BBA91D0BD92}" destId="{65A99291-FFC4-4A1A-A5A0-064357307E42}" srcOrd="1" destOrd="0" presId="urn:microsoft.com/office/officeart/2005/8/layout/hProcess9"/>
    <dgm:cxn modelId="{1910B78C-3FAA-4AC5-AF22-95F0055D5AD2}" type="presParOf" srcId="{65A99291-FFC4-4A1A-A5A0-064357307E42}" destId="{FDCCEE0F-1F77-497E-B767-EA3B04C720FD}" srcOrd="0" destOrd="0" presId="urn:microsoft.com/office/officeart/2005/8/layout/hProcess9"/>
    <dgm:cxn modelId="{4CDF0D92-74FD-4C76-9329-42C628C66C5C}" type="presParOf" srcId="{65A99291-FFC4-4A1A-A5A0-064357307E42}" destId="{AEE687FD-ED10-4E33-93C0-21CC70A86CE6}" srcOrd="1" destOrd="0" presId="urn:microsoft.com/office/officeart/2005/8/layout/hProcess9"/>
    <dgm:cxn modelId="{8A42A3CD-B902-4D23-8BBC-E9A23363F8C1}" type="presParOf" srcId="{65A99291-FFC4-4A1A-A5A0-064357307E42}" destId="{4F400FB6-BF27-4DA3-8857-77EB3901BEB1}" srcOrd="2" destOrd="0" presId="urn:microsoft.com/office/officeart/2005/8/layout/hProcess9"/>
    <dgm:cxn modelId="{308F2182-5E44-4F50-8502-452B69AA047E}" type="presParOf" srcId="{65A99291-FFC4-4A1A-A5A0-064357307E42}" destId="{4875E040-EF26-4EE9-BDD3-CC3E294E1775}" srcOrd="3" destOrd="0" presId="urn:microsoft.com/office/officeart/2005/8/layout/hProcess9"/>
    <dgm:cxn modelId="{738DEA09-EF78-4229-A02D-A178D705DA43}" type="presParOf" srcId="{65A99291-FFC4-4A1A-A5A0-064357307E42}" destId="{16938F95-0957-492E-B9AF-09AC087A3A7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51CC27-938D-45B7-8B9B-AF79C84AC26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B9DCBC-1F7C-4115-8DCC-D0E783924BDA}">
      <dgm:prSet/>
      <dgm:spPr/>
      <dgm:t>
        <a:bodyPr/>
        <a:lstStyle/>
        <a:p>
          <a:r>
            <a:rPr lang="en-US" b="0" i="0"/>
            <a:t>Principe</a:t>
          </a:r>
          <a:endParaRPr lang="fr-FR"/>
        </a:p>
      </dgm:t>
    </dgm:pt>
    <dgm:pt modelId="{7D1455CE-B054-403A-96E0-0296D8B28457}" type="parTrans" cxnId="{5B4FAF76-91E7-4068-8A04-9A52A6930394}">
      <dgm:prSet/>
      <dgm:spPr/>
      <dgm:t>
        <a:bodyPr/>
        <a:lstStyle/>
        <a:p>
          <a:endParaRPr lang="fr-FR"/>
        </a:p>
      </dgm:t>
    </dgm:pt>
    <dgm:pt modelId="{E00884FC-B9E9-4D36-AC39-8EE2DF41500A}" type="sibTrans" cxnId="{5B4FAF76-91E7-4068-8A04-9A52A6930394}">
      <dgm:prSet/>
      <dgm:spPr/>
      <dgm:t>
        <a:bodyPr/>
        <a:lstStyle/>
        <a:p>
          <a:endParaRPr lang="fr-FR"/>
        </a:p>
      </dgm:t>
    </dgm:pt>
    <dgm:pt modelId="{C2D99C39-0ABB-4F68-B30F-0D4991F6C343}">
      <dgm:prSet/>
      <dgm:spPr/>
      <dgm:t>
        <a:bodyPr/>
        <a:lstStyle/>
        <a:p>
          <a:r>
            <a:rPr lang="en-US" b="0" i="0"/>
            <a:t>J’interrogee les éleves nominativement</a:t>
          </a:r>
          <a:endParaRPr lang="fr-FR"/>
        </a:p>
      </dgm:t>
    </dgm:pt>
    <dgm:pt modelId="{B5094BCB-A85B-48F1-9764-7BF71F59120B}" type="parTrans" cxnId="{CAD69978-1AB4-4203-9101-AEE174C6A46A}">
      <dgm:prSet/>
      <dgm:spPr/>
      <dgm:t>
        <a:bodyPr/>
        <a:lstStyle/>
        <a:p>
          <a:endParaRPr lang="fr-FR"/>
        </a:p>
      </dgm:t>
    </dgm:pt>
    <dgm:pt modelId="{47FF3C74-0F41-48A9-8440-46D6BA57DE56}" type="sibTrans" cxnId="{CAD69978-1AB4-4203-9101-AEE174C6A46A}">
      <dgm:prSet/>
      <dgm:spPr/>
      <dgm:t>
        <a:bodyPr/>
        <a:lstStyle/>
        <a:p>
          <a:endParaRPr lang="fr-FR"/>
        </a:p>
      </dgm:t>
    </dgm:pt>
    <dgm:pt modelId="{185C11E5-57DD-4789-8AA9-7BE355242BFA}">
      <dgm:prSet/>
      <dgm:spPr/>
      <dgm:t>
        <a:bodyPr/>
        <a:lstStyle/>
        <a:p>
          <a:r>
            <a:rPr lang="en-US" b="0" i="0"/>
            <a:t>Leur réponse leur donne un score</a:t>
          </a:r>
          <a:endParaRPr lang="fr-FR"/>
        </a:p>
      </dgm:t>
    </dgm:pt>
    <dgm:pt modelId="{F063BE54-DBBA-420D-B3B6-E3037CCAD742}" type="parTrans" cxnId="{BC26AE2E-D6A0-4E04-AF77-589D78E8D371}">
      <dgm:prSet/>
      <dgm:spPr/>
      <dgm:t>
        <a:bodyPr/>
        <a:lstStyle/>
        <a:p>
          <a:endParaRPr lang="fr-FR"/>
        </a:p>
      </dgm:t>
    </dgm:pt>
    <dgm:pt modelId="{E53D46BC-7665-45D7-9F3C-7BDBCC42B39F}" type="sibTrans" cxnId="{BC26AE2E-D6A0-4E04-AF77-589D78E8D371}">
      <dgm:prSet/>
      <dgm:spPr/>
      <dgm:t>
        <a:bodyPr/>
        <a:lstStyle/>
        <a:p>
          <a:endParaRPr lang="fr-FR"/>
        </a:p>
      </dgm:t>
    </dgm:pt>
    <dgm:pt modelId="{55A9F2D8-DA61-4185-85F4-497A5C13802D}">
      <dgm:prSet/>
      <dgm:spPr/>
      <dgm:t>
        <a:bodyPr/>
        <a:lstStyle/>
        <a:p>
          <a:r>
            <a:rPr lang="en-US" b="0" i="0"/>
            <a:t>A la fin des 8 seances, on normalize les scores</a:t>
          </a:r>
          <a:endParaRPr lang="fr-FR"/>
        </a:p>
      </dgm:t>
    </dgm:pt>
    <dgm:pt modelId="{82541335-E255-4770-BEFB-2EAF1500C32F}" type="parTrans" cxnId="{8C074B3A-197B-4ADC-8B4D-270411B28BEE}">
      <dgm:prSet/>
      <dgm:spPr/>
      <dgm:t>
        <a:bodyPr/>
        <a:lstStyle/>
        <a:p>
          <a:endParaRPr lang="fr-FR"/>
        </a:p>
      </dgm:t>
    </dgm:pt>
    <dgm:pt modelId="{6D1A029F-0B94-416C-B215-9D2BBD285057}" type="sibTrans" cxnId="{8C074B3A-197B-4ADC-8B4D-270411B28BEE}">
      <dgm:prSet/>
      <dgm:spPr/>
      <dgm:t>
        <a:bodyPr/>
        <a:lstStyle/>
        <a:p>
          <a:endParaRPr lang="fr-FR"/>
        </a:p>
      </dgm:t>
    </dgm:pt>
    <dgm:pt modelId="{75C94441-2F5D-4E64-AF64-545669ABD89E}">
      <dgm:prSet/>
      <dgm:spPr/>
      <dgm:t>
        <a:bodyPr/>
        <a:lstStyle/>
        <a:p>
          <a:r>
            <a:rPr lang="en-US" b="0" i="0"/>
            <a:t>Un étudiant peut etre interrogé plusieurs fois par cours</a:t>
          </a:r>
          <a:endParaRPr lang="fr-FR"/>
        </a:p>
      </dgm:t>
    </dgm:pt>
    <dgm:pt modelId="{79A1885B-8F7A-48DE-83B2-FFFF65569B3E}" type="parTrans" cxnId="{309C8A67-A136-4A71-A2B2-CE0E5E92D372}">
      <dgm:prSet/>
      <dgm:spPr/>
      <dgm:t>
        <a:bodyPr/>
        <a:lstStyle/>
        <a:p>
          <a:endParaRPr lang="fr-FR"/>
        </a:p>
      </dgm:t>
    </dgm:pt>
    <dgm:pt modelId="{5C70A094-F0E6-40EC-BD0E-BF054A50CFDC}" type="sibTrans" cxnId="{309C8A67-A136-4A71-A2B2-CE0E5E92D372}">
      <dgm:prSet/>
      <dgm:spPr/>
      <dgm:t>
        <a:bodyPr/>
        <a:lstStyle/>
        <a:p>
          <a:endParaRPr lang="fr-FR"/>
        </a:p>
      </dgm:t>
    </dgm:pt>
    <dgm:pt modelId="{715F7895-6EB1-4F97-B9B2-8DE811C22B3F}">
      <dgm:prSet/>
      <dgm:spPr/>
      <dgm:t>
        <a:bodyPr/>
        <a:lstStyle/>
        <a:p>
          <a:r>
            <a:rPr lang="en-US" b="0" i="0"/>
            <a:t>Notation</a:t>
          </a:r>
          <a:endParaRPr lang="fr-FR"/>
        </a:p>
      </dgm:t>
    </dgm:pt>
    <dgm:pt modelId="{43F7F3D0-5FCA-4D0C-A674-E54EDB37427B}" type="parTrans" cxnId="{A573F529-069C-4D68-9004-08A4AE8D7570}">
      <dgm:prSet/>
      <dgm:spPr/>
      <dgm:t>
        <a:bodyPr/>
        <a:lstStyle/>
        <a:p>
          <a:endParaRPr lang="fr-FR"/>
        </a:p>
      </dgm:t>
    </dgm:pt>
    <dgm:pt modelId="{179A6554-BE03-40F9-BFE3-96E9BF10B905}" type="sibTrans" cxnId="{A573F529-069C-4D68-9004-08A4AE8D7570}">
      <dgm:prSet/>
      <dgm:spPr/>
      <dgm:t>
        <a:bodyPr/>
        <a:lstStyle/>
        <a:p>
          <a:endParaRPr lang="fr-FR"/>
        </a:p>
      </dgm:t>
    </dgm:pt>
    <dgm:pt modelId="{F813D5BF-6675-4F4B-A0C9-454BAF7F1156}">
      <dgm:prSet/>
      <dgm:spPr/>
      <dgm:t>
        <a:bodyPr/>
        <a:lstStyle/>
        <a:p>
          <a:pPr defTabSz="1074738">
            <a:tabLst>
              <a:tab pos="3408363" algn="r"/>
            </a:tabLst>
          </a:pPr>
          <a:r>
            <a:rPr lang="fr-FR" b="0" i="0" baseline="0" dirty="0"/>
            <a:t>Bullshit	-2</a:t>
          </a:r>
          <a:endParaRPr lang="fr-FR" dirty="0"/>
        </a:p>
      </dgm:t>
    </dgm:pt>
    <dgm:pt modelId="{3982C153-A89F-4689-8659-135453041595}" type="parTrans" cxnId="{24EFF4EC-30C2-4370-A9BA-E16DD3481933}">
      <dgm:prSet/>
      <dgm:spPr/>
      <dgm:t>
        <a:bodyPr/>
        <a:lstStyle/>
        <a:p>
          <a:endParaRPr lang="fr-FR"/>
        </a:p>
      </dgm:t>
    </dgm:pt>
    <dgm:pt modelId="{45FC04C6-A62B-4B06-9CCB-BA8F1628F684}" type="sibTrans" cxnId="{24EFF4EC-30C2-4370-A9BA-E16DD3481933}">
      <dgm:prSet/>
      <dgm:spPr/>
      <dgm:t>
        <a:bodyPr/>
        <a:lstStyle/>
        <a:p>
          <a:endParaRPr lang="fr-FR"/>
        </a:p>
      </dgm:t>
    </dgm:pt>
    <dgm:pt modelId="{6DBA3F7D-C81C-4B26-B1E4-35CFDE7CC6A4}">
      <dgm:prSet/>
      <dgm:spPr/>
      <dgm:t>
        <a:bodyPr/>
        <a:lstStyle/>
        <a:p>
          <a:pPr defTabSz="1074738">
            <a:tabLst>
              <a:tab pos="3408363" algn="r"/>
            </a:tabLst>
          </a:pPr>
          <a:r>
            <a:rPr lang="fr-FR" b="0" i="0" dirty="0"/>
            <a:t>Pas de réponse	-1</a:t>
          </a:r>
          <a:endParaRPr lang="fr-FR" dirty="0"/>
        </a:p>
      </dgm:t>
    </dgm:pt>
    <dgm:pt modelId="{3E9A6977-D0B8-47D5-9A97-E16C110C1028}" type="parTrans" cxnId="{9DCE7466-27CC-433F-9A55-1DC2B45DD967}">
      <dgm:prSet/>
      <dgm:spPr/>
      <dgm:t>
        <a:bodyPr/>
        <a:lstStyle/>
        <a:p>
          <a:endParaRPr lang="fr-FR"/>
        </a:p>
      </dgm:t>
    </dgm:pt>
    <dgm:pt modelId="{DC2F5245-3EE7-4DC7-AED8-48E9BB0ED1A3}" type="sibTrans" cxnId="{9DCE7466-27CC-433F-9A55-1DC2B45DD967}">
      <dgm:prSet/>
      <dgm:spPr/>
      <dgm:t>
        <a:bodyPr/>
        <a:lstStyle/>
        <a:p>
          <a:endParaRPr lang="fr-FR"/>
        </a:p>
      </dgm:t>
    </dgm:pt>
    <dgm:pt modelId="{B1D24F32-D2D7-4BD9-91EE-A7F3EA2781AA}">
      <dgm:prSet/>
      <dgm:spPr/>
      <dgm:t>
        <a:bodyPr/>
        <a:lstStyle/>
        <a:p>
          <a:pPr defTabSz="1074738">
            <a:tabLst>
              <a:tab pos="3408363" algn="r"/>
            </a:tabLst>
          </a:pPr>
          <a:r>
            <a:rPr lang="fr-FR" b="0" i="0" dirty="0"/>
            <a:t>Je glande mais j’assume 	0</a:t>
          </a:r>
          <a:endParaRPr lang="fr-FR" dirty="0"/>
        </a:p>
      </dgm:t>
    </dgm:pt>
    <dgm:pt modelId="{89E8D61B-7052-4E5C-BFE5-3EC4BCE3809F}" type="parTrans" cxnId="{9A7E359F-0B51-443A-83EE-5FF849351591}">
      <dgm:prSet/>
      <dgm:spPr/>
      <dgm:t>
        <a:bodyPr/>
        <a:lstStyle/>
        <a:p>
          <a:endParaRPr lang="fr-FR"/>
        </a:p>
      </dgm:t>
    </dgm:pt>
    <dgm:pt modelId="{5E96E567-C39D-4900-8FE8-9311F9CCE8EC}" type="sibTrans" cxnId="{9A7E359F-0B51-443A-83EE-5FF849351591}">
      <dgm:prSet/>
      <dgm:spPr/>
      <dgm:t>
        <a:bodyPr/>
        <a:lstStyle/>
        <a:p>
          <a:endParaRPr lang="fr-FR"/>
        </a:p>
      </dgm:t>
    </dgm:pt>
    <dgm:pt modelId="{4B6244F6-C6A2-4A6D-8C02-245214219861}">
      <dgm:prSet/>
      <dgm:spPr/>
      <dgm:t>
        <a:bodyPr/>
        <a:lstStyle/>
        <a:p>
          <a:pPr defTabSz="1074738">
            <a:tabLst>
              <a:tab pos="3408363" algn="r"/>
            </a:tabLst>
          </a:pPr>
          <a:r>
            <a:rPr lang="fr-FR" b="0" i="0" dirty="0"/>
            <a:t>Réponse OK	1</a:t>
          </a:r>
          <a:endParaRPr lang="fr-FR" dirty="0"/>
        </a:p>
      </dgm:t>
    </dgm:pt>
    <dgm:pt modelId="{316E869D-A14F-4F39-99C6-F4FAF3CA775E}" type="parTrans" cxnId="{90119D67-2850-4BA6-9CE3-9E08F428BCEC}">
      <dgm:prSet/>
      <dgm:spPr/>
      <dgm:t>
        <a:bodyPr/>
        <a:lstStyle/>
        <a:p>
          <a:endParaRPr lang="fr-FR"/>
        </a:p>
      </dgm:t>
    </dgm:pt>
    <dgm:pt modelId="{CC9C1E2D-A01B-4C24-8472-F2E12B943022}" type="sibTrans" cxnId="{90119D67-2850-4BA6-9CE3-9E08F428BCEC}">
      <dgm:prSet/>
      <dgm:spPr/>
      <dgm:t>
        <a:bodyPr/>
        <a:lstStyle/>
        <a:p>
          <a:endParaRPr lang="fr-FR"/>
        </a:p>
      </dgm:t>
    </dgm:pt>
    <dgm:pt modelId="{03AA66FF-BE91-42BA-AB50-7D997DC67BBB}">
      <dgm:prSet/>
      <dgm:spPr/>
      <dgm:t>
        <a:bodyPr/>
        <a:lstStyle/>
        <a:p>
          <a:pPr defTabSz="1074738">
            <a:tabLst>
              <a:tab pos="3408363" algn="r"/>
            </a:tabLst>
          </a:pPr>
          <a:r>
            <a:rPr lang="fr-FR" b="0" i="0" baseline="0" dirty="0"/>
            <a:t>Réponse excellente	3</a:t>
          </a:r>
          <a:endParaRPr lang="fr-FR" dirty="0"/>
        </a:p>
      </dgm:t>
    </dgm:pt>
    <dgm:pt modelId="{2F424DD9-BCA2-431D-A065-7578984DC624}" type="parTrans" cxnId="{A8FD3C69-5698-4F5C-B4BA-30C09975737E}">
      <dgm:prSet/>
      <dgm:spPr/>
      <dgm:t>
        <a:bodyPr/>
        <a:lstStyle/>
        <a:p>
          <a:endParaRPr lang="fr-FR"/>
        </a:p>
      </dgm:t>
    </dgm:pt>
    <dgm:pt modelId="{F1FFC87C-D4D4-4AF2-BA89-A2F7F109E764}" type="sibTrans" cxnId="{A8FD3C69-5698-4F5C-B4BA-30C09975737E}">
      <dgm:prSet/>
      <dgm:spPr/>
      <dgm:t>
        <a:bodyPr/>
        <a:lstStyle/>
        <a:p>
          <a:endParaRPr lang="fr-FR"/>
        </a:p>
      </dgm:t>
    </dgm:pt>
    <dgm:pt modelId="{3BBE5EA0-7740-43BB-BAC5-DCCA8B6D86E3}" type="pres">
      <dgm:prSet presAssocID="{7B51CC27-938D-45B7-8B9B-AF79C84AC26A}" presName="Name0" presStyleCnt="0">
        <dgm:presLayoutVars>
          <dgm:dir/>
          <dgm:animLvl val="lvl"/>
          <dgm:resizeHandles val="exact"/>
        </dgm:presLayoutVars>
      </dgm:prSet>
      <dgm:spPr/>
    </dgm:pt>
    <dgm:pt modelId="{511FBF38-8B50-4244-AE43-95EE4467D338}" type="pres">
      <dgm:prSet presAssocID="{B4B9DCBC-1F7C-4115-8DCC-D0E783924BDA}" presName="composite" presStyleCnt="0"/>
      <dgm:spPr/>
    </dgm:pt>
    <dgm:pt modelId="{B35E7969-63FA-4295-BFC5-C9209AE9A511}" type="pres">
      <dgm:prSet presAssocID="{B4B9DCBC-1F7C-4115-8DCC-D0E783924BD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EB26680-4A21-41F9-94DA-5974049F5481}" type="pres">
      <dgm:prSet presAssocID="{B4B9DCBC-1F7C-4115-8DCC-D0E783924BDA}" presName="desTx" presStyleLbl="alignAccFollowNode1" presStyleIdx="0" presStyleCnt="2">
        <dgm:presLayoutVars>
          <dgm:bulletEnabled val="1"/>
        </dgm:presLayoutVars>
      </dgm:prSet>
      <dgm:spPr/>
    </dgm:pt>
    <dgm:pt modelId="{260B7A9F-8EA9-48BB-BB48-E1F00613F089}" type="pres">
      <dgm:prSet presAssocID="{E00884FC-B9E9-4D36-AC39-8EE2DF41500A}" presName="space" presStyleCnt="0"/>
      <dgm:spPr/>
    </dgm:pt>
    <dgm:pt modelId="{B3C130DE-040F-4497-87CD-F90DC2F328E7}" type="pres">
      <dgm:prSet presAssocID="{715F7895-6EB1-4F97-B9B2-8DE811C22B3F}" presName="composite" presStyleCnt="0"/>
      <dgm:spPr/>
    </dgm:pt>
    <dgm:pt modelId="{5B4CA111-D751-4D59-8EC8-A0A9221A5AEA}" type="pres">
      <dgm:prSet presAssocID="{715F7895-6EB1-4F97-B9B2-8DE811C22B3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F404EC1-7757-47E2-B522-E5FDB871A2C2}" type="pres">
      <dgm:prSet presAssocID="{715F7895-6EB1-4F97-B9B2-8DE811C22B3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1AEE330A-615B-4A35-9F0D-10B30076D733}" type="presOf" srcId="{715F7895-6EB1-4F97-B9B2-8DE811C22B3F}" destId="{5B4CA111-D751-4D59-8EC8-A0A9221A5AEA}" srcOrd="0" destOrd="0" presId="urn:microsoft.com/office/officeart/2005/8/layout/hList1"/>
    <dgm:cxn modelId="{29042E1F-3A76-4B45-B40C-8338217FE0D3}" type="presOf" srcId="{6DBA3F7D-C81C-4B26-B1E4-35CFDE7CC6A4}" destId="{6F404EC1-7757-47E2-B522-E5FDB871A2C2}" srcOrd="0" destOrd="1" presId="urn:microsoft.com/office/officeart/2005/8/layout/hList1"/>
    <dgm:cxn modelId="{028EE91F-A070-44B3-BCD8-4F389AD4133A}" type="presOf" srcId="{F813D5BF-6675-4F4B-A0C9-454BAF7F1156}" destId="{6F404EC1-7757-47E2-B522-E5FDB871A2C2}" srcOrd="0" destOrd="0" presId="urn:microsoft.com/office/officeart/2005/8/layout/hList1"/>
    <dgm:cxn modelId="{4508B928-27E4-4F92-87FC-E67B1EF3D0B5}" type="presOf" srcId="{4B6244F6-C6A2-4A6D-8C02-245214219861}" destId="{6F404EC1-7757-47E2-B522-E5FDB871A2C2}" srcOrd="0" destOrd="3" presId="urn:microsoft.com/office/officeart/2005/8/layout/hList1"/>
    <dgm:cxn modelId="{A573F529-069C-4D68-9004-08A4AE8D7570}" srcId="{7B51CC27-938D-45B7-8B9B-AF79C84AC26A}" destId="{715F7895-6EB1-4F97-B9B2-8DE811C22B3F}" srcOrd="1" destOrd="0" parTransId="{43F7F3D0-5FCA-4D0C-A674-E54EDB37427B}" sibTransId="{179A6554-BE03-40F9-BFE3-96E9BF10B905}"/>
    <dgm:cxn modelId="{BC26AE2E-D6A0-4E04-AF77-589D78E8D371}" srcId="{B4B9DCBC-1F7C-4115-8DCC-D0E783924BDA}" destId="{185C11E5-57DD-4789-8AA9-7BE355242BFA}" srcOrd="1" destOrd="0" parTransId="{F063BE54-DBBA-420D-B3B6-E3037CCAD742}" sibTransId="{E53D46BC-7665-45D7-9F3C-7BDBCC42B39F}"/>
    <dgm:cxn modelId="{8C074B3A-197B-4ADC-8B4D-270411B28BEE}" srcId="{B4B9DCBC-1F7C-4115-8DCC-D0E783924BDA}" destId="{55A9F2D8-DA61-4185-85F4-497A5C13802D}" srcOrd="2" destOrd="0" parTransId="{82541335-E255-4770-BEFB-2EAF1500C32F}" sibTransId="{6D1A029F-0B94-416C-B215-9D2BBD285057}"/>
    <dgm:cxn modelId="{3A81EF63-184B-429B-BE2A-88B35B3AE30C}" type="presOf" srcId="{C2D99C39-0ABB-4F68-B30F-0D4991F6C343}" destId="{5EB26680-4A21-41F9-94DA-5974049F5481}" srcOrd="0" destOrd="0" presId="urn:microsoft.com/office/officeart/2005/8/layout/hList1"/>
    <dgm:cxn modelId="{9DCE7466-27CC-433F-9A55-1DC2B45DD967}" srcId="{715F7895-6EB1-4F97-B9B2-8DE811C22B3F}" destId="{6DBA3F7D-C81C-4B26-B1E4-35CFDE7CC6A4}" srcOrd="1" destOrd="0" parTransId="{3E9A6977-D0B8-47D5-9A97-E16C110C1028}" sibTransId="{DC2F5245-3EE7-4DC7-AED8-48E9BB0ED1A3}"/>
    <dgm:cxn modelId="{309C8A67-A136-4A71-A2B2-CE0E5E92D372}" srcId="{B4B9DCBC-1F7C-4115-8DCC-D0E783924BDA}" destId="{75C94441-2F5D-4E64-AF64-545669ABD89E}" srcOrd="3" destOrd="0" parTransId="{79A1885B-8F7A-48DE-83B2-FFFF65569B3E}" sibTransId="{5C70A094-F0E6-40EC-BD0E-BF054A50CFDC}"/>
    <dgm:cxn modelId="{90119D67-2850-4BA6-9CE3-9E08F428BCEC}" srcId="{715F7895-6EB1-4F97-B9B2-8DE811C22B3F}" destId="{4B6244F6-C6A2-4A6D-8C02-245214219861}" srcOrd="3" destOrd="0" parTransId="{316E869D-A14F-4F39-99C6-F4FAF3CA775E}" sibTransId="{CC9C1E2D-A01B-4C24-8472-F2E12B943022}"/>
    <dgm:cxn modelId="{A8FD3C69-5698-4F5C-B4BA-30C09975737E}" srcId="{715F7895-6EB1-4F97-B9B2-8DE811C22B3F}" destId="{03AA66FF-BE91-42BA-AB50-7D997DC67BBB}" srcOrd="4" destOrd="0" parTransId="{2F424DD9-BCA2-431D-A065-7578984DC624}" sibTransId="{F1FFC87C-D4D4-4AF2-BA89-A2F7F109E764}"/>
    <dgm:cxn modelId="{5B4FAF76-91E7-4068-8A04-9A52A6930394}" srcId="{7B51CC27-938D-45B7-8B9B-AF79C84AC26A}" destId="{B4B9DCBC-1F7C-4115-8DCC-D0E783924BDA}" srcOrd="0" destOrd="0" parTransId="{7D1455CE-B054-403A-96E0-0296D8B28457}" sibTransId="{E00884FC-B9E9-4D36-AC39-8EE2DF41500A}"/>
    <dgm:cxn modelId="{81422A58-0754-400E-B778-1F03BF65BE11}" type="presOf" srcId="{B1D24F32-D2D7-4BD9-91EE-A7F3EA2781AA}" destId="{6F404EC1-7757-47E2-B522-E5FDB871A2C2}" srcOrd="0" destOrd="2" presId="urn:microsoft.com/office/officeart/2005/8/layout/hList1"/>
    <dgm:cxn modelId="{CAD69978-1AB4-4203-9101-AEE174C6A46A}" srcId="{B4B9DCBC-1F7C-4115-8DCC-D0E783924BDA}" destId="{C2D99C39-0ABB-4F68-B30F-0D4991F6C343}" srcOrd="0" destOrd="0" parTransId="{B5094BCB-A85B-48F1-9764-7BF71F59120B}" sibTransId="{47FF3C74-0F41-48A9-8440-46D6BA57DE56}"/>
    <dgm:cxn modelId="{B6B4D98C-B81B-4F9F-9A05-DEBEC1175F4A}" type="presOf" srcId="{185C11E5-57DD-4789-8AA9-7BE355242BFA}" destId="{5EB26680-4A21-41F9-94DA-5974049F5481}" srcOrd="0" destOrd="1" presId="urn:microsoft.com/office/officeart/2005/8/layout/hList1"/>
    <dgm:cxn modelId="{9A7E359F-0B51-443A-83EE-5FF849351591}" srcId="{715F7895-6EB1-4F97-B9B2-8DE811C22B3F}" destId="{B1D24F32-D2D7-4BD9-91EE-A7F3EA2781AA}" srcOrd="2" destOrd="0" parTransId="{89E8D61B-7052-4E5C-BFE5-3EC4BCE3809F}" sibTransId="{5E96E567-C39D-4900-8FE8-9311F9CCE8EC}"/>
    <dgm:cxn modelId="{257F80A6-7F29-41C9-9C5C-968EB7A8DAD2}" type="presOf" srcId="{55A9F2D8-DA61-4185-85F4-497A5C13802D}" destId="{5EB26680-4A21-41F9-94DA-5974049F5481}" srcOrd="0" destOrd="2" presId="urn:microsoft.com/office/officeart/2005/8/layout/hList1"/>
    <dgm:cxn modelId="{0AC356BF-3A8A-4798-A382-B44EE169FAED}" type="presOf" srcId="{75C94441-2F5D-4E64-AF64-545669ABD89E}" destId="{5EB26680-4A21-41F9-94DA-5974049F5481}" srcOrd="0" destOrd="3" presId="urn:microsoft.com/office/officeart/2005/8/layout/hList1"/>
    <dgm:cxn modelId="{09CB4CD8-70DC-40B5-BF2A-2E9B1DCB9AAB}" type="presOf" srcId="{03AA66FF-BE91-42BA-AB50-7D997DC67BBB}" destId="{6F404EC1-7757-47E2-B522-E5FDB871A2C2}" srcOrd="0" destOrd="4" presId="urn:microsoft.com/office/officeart/2005/8/layout/hList1"/>
    <dgm:cxn modelId="{468CE3DF-B092-4137-AD94-51B8B535709A}" type="presOf" srcId="{7B51CC27-938D-45B7-8B9B-AF79C84AC26A}" destId="{3BBE5EA0-7740-43BB-BAC5-DCCA8B6D86E3}" srcOrd="0" destOrd="0" presId="urn:microsoft.com/office/officeart/2005/8/layout/hList1"/>
    <dgm:cxn modelId="{24EFF4EC-30C2-4370-A9BA-E16DD3481933}" srcId="{715F7895-6EB1-4F97-B9B2-8DE811C22B3F}" destId="{F813D5BF-6675-4F4B-A0C9-454BAF7F1156}" srcOrd="0" destOrd="0" parTransId="{3982C153-A89F-4689-8659-135453041595}" sibTransId="{45FC04C6-A62B-4B06-9CCB-BA8F1628F684}"/>
    <dgm:cxn modelId="{4DC145F0-BD7B-460F-85B7-C90CD9EC9F88}" type="presOf" srcId="{B4B9DCBC-1F7C-4115-8DCC-D0E783924BDA}" destId="{B35E7969-63FA-4295-BFC5-C9209AE9A511}" srcOrd="0" destOrd="0" presId="urn:microsoft.com/office/officeart/2005/8/layout/hList1"/>
    <dgm:cxn modelId="{FE5FE388-7A16-4FBC-9AA9-33E8D8505DB4}" type="presParOf" srcId="{3BBE5EA0-7740-43BB-BAC5-DCCA8B6D86E3}" destId="{511FBF38-8B50-4244-AE43-95EE4467D338}" srcOrd="0" destOrd="0" presId="urn:microsoft.com/office/officeart/2005/8/layout/hList1"/>
    <dgm:cxn modelId="{0477D545-7453-4C9E-98C8-8DE8BDB120AC}" type="presParOf" srcId="{511FBF38-8B50-4244-AE43-95EE4467D338}" destId="{B35E7969-63FA-4295-BFC5-C9209AE9A511}" srcOrd="0" destOrd="0" presId="urn:microsoft.com/office/officeart/2005/8/layout/hList1"/>
    <dgm:cxn modelId="{F9A4BD15-6D86-4168-9F3F-9C8719A3B390}" type="presParOf" srcId="{511FBF38-8B50-4244-AE43-95EE4467D338}" destId="{5EB26680-4A21-41F9-94DA-5974049F5481}" srcOrd="1" destOrd="0" presId="urn:microsoft.com/office/officeart/2005/8/layout/hList1"/>
    <dgm:cxn modelId="{E0A7FDB8-C1F8-4A61-AD2B-B0EDBAAFCF1C}" type="presParOf" srcId="{3BBE5EA0-7740-43BB-BAC5-DCCA8B6D86E3}" destId="{260B7A9F-8EA9-48BB-BB48-E1F00613F089}" srcOrd="1" destOrd="0" presId="urn:microsoft.com/office/officeart/2005/8/layout/hList1"/>
    <dgm:cxn modelId="{B46138C9-DA57-416D-A400-6F7BEA3E985E}" type="presParOf" srcId="{3BBE5EA0-7740-43BB-BAC5-DCCA8B6D86E3}" destId="{B3C130DE-040F-4497-87CD-F90DC2F328E7}" srcOrd="2" destOrd="0" presId="urn:microsoft.com/office/officeart/2005/8/layout/hList1"/>
    <dgm:cxn modelId="{B3C7B825-9202-4AC2-8FCE-B9DEC5CBB474}" type="presParOf" srcId="{B3C130DE-040F-4497-87CD-F90DC2F328E7}" destId="{5B4CA111-D751-4D59-8EC8-A0A9221A5AEA}" srcOrd="0" destOrd="0" presId="urn:microsoft.com/office/officeart/2005/8/layout/hList1"/>
    <dgm:cxn modelId="{45050CB7-1F59-40CC-B06E-0C71801F2736}" type="presParOf" srcId="{B3C130DE-040F-4497-87CD-F90DC2F328E7}" destId="{6F404EC1-7757-47E2-B522-E5FDB871A2C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81EDFF-F5A1-468F-AE9D-6DE9EA4BA73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951DF79-2877-40EE-817E-73C854B2D6BB}">
      <dgm:prSet/>
      <dgm:spPr/>
      <dgm:t>
        <a:bodyPr/>
        <a:lstStyle/>
        <a:p>
          <a:r>
            <a:rPr lang="fr-FR" b="0" i="0"/>
            <a:t>Suivi formation onboarding YNOV</a:t>
          </a:r>
          <a:endParaRPr lang="fr-FR"/>
        </a:p>
      </dgm:t>
    </dgm:pt>
    <dgm:pt modelId="{2C63D7C6-5DE7-4482-8B06-3F3055BCB8A5}" type="parTrans" cxnId="{2327C4C9-80B7-45A1-AEA7-48215B385137}">
      <dgm:prSet/>
      <dgm:spPr/>
      <dgm:t>
        <a:bodyPr/>
        <a:lstStyle/>
        <a:p>
          <a:endParaRPr lang="fr-FR"/>
        </a:p>
      </dgm:t>
    </dgm:pt>
    <dgm:pt modelId="{9CB65948-7F63-4120-AE10-AD922E5495EC}" type="sibTrans" cxnId="{2327C4C9-80B7-45A1-AEA7-48215B385137}">
      <dgm:prSet/>
      <dgm:spPr/>
      <dgm:t>
        <a:bodyPr/>
        <a:lstStyle/>
        <a:p>
          <a:endParaRPr lang="fr-FR"/>
        </a:p>
      </dgm:t>
    </dgm:pt>
    <dgm:pt modelId="{9E220B35-C9E1-431C-BA3C-7EEA0008EF32}">
      <dgm:prSet/>
      <dgm:spPr/>
      <dgm:t>
        <a:bodyPr/>
        <a:lstStyle/>
        <a:p>
          <a:r>
            <a:rPr lang="fr-FR" b="0" i="0"/>
            <a:t>Subi un  training Moodle</a:t>
          </a:r>
          <a:endParaRPr lang="fr-FR"/>
        </a:p>
      </dgm:t>
    </dgm:pt>
    <dgm:pt modelId="{1EE58519-18E6-41F1-96FD-375A6CC18E20}" type="parTrans" cxnId="{D07FF099-2642-4901-AF76-DF0914472C8A}">
      <dgm:prSet/>
      <dgm:spPr/>
      <dgm:t>
        <a:bodyPr/>
        <a:lstStyle/>
        <a:p>
          <a:endParaRPr lang="fr-FR"/>
        </a:p>
      </dgm:t>
    </dgm:pt>
    <dgm:pt modelId="{1A3F9265-CAEF-4F90-B60B-7F7C0D4815F1}" type="sibTrans" cxnId="{D07FF099-2642-4901-AF76-DF0914472C8A}">
      <dgm:prSet/>
      <dgm:spPr/>
      <dgm:t>
        <a:bodyPr/>
        <a:lstStyle/>
        <a:p>
          <a:endParaRPr lang="fr-FR"/>
        </a:p>
      </dgm:t>
    </dgm:pt>
    <dgm:pt modelId="{91325C9E-3663-4669-A9ED-C67B9DA60397}">
      <dgm:prSet/>
      <dgm:spPr/>
      <dgm:t>
        <a:bodyPr/>
        <a:lstStyle/>
        <a:p>
          <a:r>
            <a:rPr lang="fr-FR" b="0" i="0"/>
            <a:t>Prévenu qu’il y aurait du travail à faire pendant session #1</a:t>
          </a:r>
          <a:endParaRPr lang="fr-FR"/>
        </a:p>
      </dgm:t>
    </dgm:pt>
    <dgm:pt modelId="{CB8A5541-A785-49A0-92BB-489C2B55021D}" type="parTrans" cxnId="{A7F92586-52FF-4390-A59B-5C4889F651CF}">
      <dgm:prSet/>
      <dgm:spPr/>
      <dgm:t>
        <a:bodyPr/>
        <a:lstStyle/>
        <a:p>
          <a:endParaRPr lang="fr-FR"/>
        </a:p>
      </dgm:t>
    </dgm:pt>
    <dgm:pt modelId="{FB7AFD7A-4CB1-45A7-A6E8-62935D2BAD54}" type="sibTrans" cxnId="{A7F92586-52FF-4390-A59B-5C4889F651CF}">
      <dgm:prSet/>
      <dgm:spPr/>
      <dgm:t>
        <a:bodyPr/>
        <a:lstStyle/>
        <a:p>
          <a:endParaRPr lang="fr-FR"/>
        </a:p>
      </dgm:t>
    </dgm:pt>
    <dgm:pt modelId="{FDEC9209-431B-4B1D-B04B-50EFC99845D1}">
      <dgm:prSet/>
      <dgm:spPr/>
      <dgm:t>
        <a:bodyPr/>
        <a:lstStyle/>
        <a:p>
          <a:r>
            <a:rPr lang="fr-FR" b="0" i="0" dirty="0"/>
            <a:t>Mis les devoirs dans Moodle le lundi</a:t>
          </a:r>
          <a:endParaRPr lang="fr-FR" dirty="0"/>
        </a:p>
      </dgm:t>
    </dgm:pt>
    <dgm:pt modelId="{B7E2BB29-6893-42B0-9CBC-36AEA59352CD}" type="parTrans" cxnId="{3E7A4A01-FE36-4AF8-B8F4-99FE98E140DD}">
      <dgm:prSet/>
      <dgm:spPr/>
      <dgm:t>
        <a:bodyPr/>
        <a:lstStyle/>
        <a:p>
          <a:endParaRPr lang="fr-FR"/>
        </a:p>
      </dgm:t>
    </dgm:pt>
    <dgm:pt modelId="{90BC0456-1B87-4910-A53D-B70FAAA19B4F}" type="sibTrans" cxnId="{3E7A4A01-FE36-4AF8-B8F4-99FE98E140DD}">
      <dgm:prSet/>
      <dgm:spPr/>
      <dgm:t>
        <a:bodyPr/>
        <a:lstStyle/>
        <a:p>
          <a:endParaRPr lang="fr-FR"/>
        </a:p>
      </dgm:t>
    </dgm:pt>
    <dgm:pt modelId="{AA99A2DE-15EF-498E-8F70-A13EC6054FA4}">
      <dgm:prSet/>
      <dgm:spPr/>
      <dgm:t>
        <a:bodyPr/>
        <a:lstStyle/>
        <a:p>
          <a:r>
            <a:rPr lang="fr-FR" b="0" i="0" dirty="0"/>
            <a:t>Publié une annonce</a:t>
          </a:r>
          <a:endParaRPr lang="fr-FR" dirty="0"/>
        </a:p>
      </dgm:t>
    </dgm:pt>
    <dgm:pt modelId="{7EBC19BA-16D6-4827-80E1-8BC6D055E783}" type="parTrans" cxnId="{2336BDD4-0583-4C99-BDD2-EDFF5FED55D5}">
      <dgm:prSet/>
      <dgm:spPr/>
      <dgm:t>
        <a:bodyPr/>
        <a:lstStyle/>
        <a:p>
          <a:endParaRPr lang="fr-FR"/>
        </a:p>
      </dgm:t>
    </dgm:pt>
    <dgm:pt modelId="{16E250FC-782C-4FF7-A8FC-9781A1972B3F}" type="sibTrans" cxnId="{2336BDD4-0583-4C99-BDD2-EDFF5FED55D5}">
      <dgm:prSet/>
      <dgm:spPr/>
      <dgm:t>
        <a:bodyPr/>
        <a:lstStyle/>
        <a:p>
          <a:endParaRPr lang="fr-FR"/>
        </a:p>
      </dgm:t>
    </dgm:pt>
    <dgm:pt modelId="{27622836-D132-410A-B32D-DD7CA0D12682}" type="pres">
      <dgm:prSet presAssocID="{D281EDFF-F5A1-468F-AE9D-6DE9EA4BA73B}" presName="Name0" presStyleCnt="0">
        <dgm:presLayoutVars>
          <dgm:dir/>
          <dgm:resizeHandles val="exact"/>
        </dgm:presLayoutVars>
      </dgm:prSet>
      <dgm:spPr/>
    </dgm:pt>
    <dgm:pt modelId="{B17AD669-6BC9-45F2-88A8-F5695B7053E6}" type="pres">
      <dgm:prSet presAssocID="{D281EDFF-F5A1-468F-AE9D-6DE9EA4BA73B}" presName="arrow" presStyleLbl="bgShp" presStyleIdx="0" presStyleCnt="1"/>
      <dgm:spPr/>
    </dgm:pt>
    <dgm:pt modelId="{00789CC2-00A4-4B60-BF2E-6F2866085D70}" type="pres">
      <dgm:prSet presAssocID="{D281EDFF-F5A1-468F-AE9D-6DE9EA4BA73B}" presName="points" presStyleCnt="0"/>
      <dgm:spPr/>
    </dgm:pt>
    <dgm:pt modelId="{3D25F83A-10E1-4433-9B66-EE438180F355}" type="pres">
      <dgm:prSet presAssocID="{B951DF79-2877-40EE-817E-73C854B2D6BB}" presName="compositeA" presStyleCnt="0"/>
      <dgm:spPr/>
    </dgm:pt>
    <dgm:pt modelId="{3039CD30-1E0E-4180-B43C-792A8ECA561F}" type="pres">
      <dgm:prSet presAssocID="{B951DF79-2877-40EE-817E-73C854B2D6BB}" presName="textA" presStyleLbl="revTx" presStyleIdx="0" presStyleCnt="5">
        <dgm:presLayoutVars>
          <dgm:bulletEnabled val="1"/>
        </dgm:presLayoutVars>
      </dgm:prSet>
      <dgm:spPr/>
    </dgm:pt>
    <dgm:pt modelId="{05DE8D20-F34B-4380-ABB4-373A2C4BF4FD}" type="pres">
      <dgm:prSet presAssocID="{B951DF79-2877-40EE-817E-73C854B2D6BB}" presName="circleA" presStyleLbl="node1" presStyleIdx="0" presStyleCnt="5"/>
      <dgm:spPr/>
    </dgm:pt>
    <dgm:pt modelId="{8B6F9A0F-139C-4EB5-A8D5-42B02336A938}" type="pres">
      <dgm:prSet presAssocID="{B951DF79-2877-40EE-817E-73C854B2D6BB}" presName="spaceA" presStyleCnt="0"/>
      <dgm:spPr/>
    </dgm:pt>
    <dgm:pt modelId="{0C884C9E-58D7-4656-AB05-822BDCFD6BF9}" type="pres">
      <dgm:prSet presAssocID="{9CB65948-7F63-4120-AE10-AD922E5495EC}" presName="space" presStyleCnt="0"/>
      <dgm:spPr/>
    </dgm:pt>
    <dgm:pt modelId="{AD7CEDC5-B1AF-407C-9707-917B95EEC797}" type="pres">
      <dgm:prSet presAssocID="{9E220B35-C9E1-431C-BA3C-7EEA0008EF32}" presName="compositeB" presStyleCnt="0"/>
      <dgm:spPr/>
    </dgm:pt>
    <dgm:pt modelId="{04C1C775-3590-4B2A-B547-58B9AD6A352D}" type="pres">
      <dgm:prSet presAssocID="{9E220B35-C9E1-431C-BA3C-7EEA0008EF32}" presName="textB" presStyleLbl="revTx" presStyleIdx="1" presStyleCnt="5">
        <dgm:presLayoutVars>
          <dgm:bulletEnabled val="1"/>
        </dgm:presLayoutVars>
      </dgm:prSet>
      <dgm:spPr/>
    </dgm:pt>
    <dgm:pt modelId="{E42935F8-8D26-4D6D-9101-A4A55BAEB17B}" type="pres">
      <dgm:prSet presAssocID="{9E220B35-C9E1-431C-BA3C-7EEA0008EF32}" presName="circleB" presStyleLbl="node1" presStyleIdx="1" presStyleCnt="5"/>
      <dgm:spPr/>
    </dgm:pt>
    <dgm:pt modelId="{8FC5BA39-C19A-4215-B086-BB30D8F76518}" type="pres">
      <dgm:prSet presAssocID="{9E220B35-C9E1-431C-BA3C-7EEA0008EF32}" presName="spaceB" presStyleCnt="0"/>
      <dgm:spPr/>
    </dgm:pt>
    <dgm:pt modelId="{0AC2A1FA-9073-4D55-9914-E80BC99AE21C}" type="pres">
      <dgm:prSet presAssocID="{1A3F9265-CAEF-4F90-B60B-7F7C0D4815F1}" presName="space" presStyleCnt="0"/>
      <dgm:spPr/>
    </dgm:pt>
    <dgm:pt modelId="{D5E41357-83E5-4180-8D77-DD34F343157D}" type="pres">
      <dgm:prSet presAssocID="{91325C9E-3663-4669-A9ED-C67B9DA60397}" presName="compositeA" presStyleCnt="0"/>
      <dgm:spPr/>
    </dgm:pt>
    <dgm:pt modelId="{622A80E2-81AB-4170-B2B5-CF6F406AD292}" type="pres">
      <dgm:prSet presAssocID="{91325C9E-3663-4669-A9ED-C67B9DA60397}" presName="textA" presStyleLbl="revTx" presStyleIdx="2" presStyleCnt="5">
        <dgm:presLayoutVars>
          <dgm:bulletEnabled val="1"/>
        </dgm:presLayoutVars>
      </dgm:prSet>
      <dgm:spPr/>
    </dgm:pt>
    <dgm:pt modelId="{094CBD95-8240-4CC2-B4A2-85770DB2252D}" type="pres">
      <dgm:prSet presAssocID="{91325C9E-3663-4669-A9ED-C67B9DA60397}" presName="circleA" presStyleLbl="node1" presStyleIdx="2" presStyleCnt="5"/>
      <dgm:spPr/>
    </dgm:pt>
    <dgm:pt modelId="{2212036E-AA40-416A-8C31-C0FF984B4A6C}" type="pres">
      <dgm:prSet presAssocID="{91325C9E-3663-4669-A9ED-C67B9DA60397}" presName="spaceA" presStyleCnt="0"/>
      <dgm:spPr/>
    </dgm:pt>
    <dgm:pt modelId="{97D9479C-EB43-4025-92DA-97EE8BC9CA88}" type="pres">
      <dgm:prSet presAssocID="{FB7AFD7A-4CB1-45A7-A6E8-62935D2BAD54}" presName="space" presStyleCnt="0"/>
      <dgm:spPr/>
    </dgm:pt>
    <dgm:pt modelId="{B2AB964A-B178-4756-9E28-84CD167A4EFC}" type="pres">
      <dgm:prSet presAssocID="{FDEC9209-431B-4B1D-B04B-50EFC99845D1}" presName="compositeB" presStyleCnt="0"/>
      <dgm:spPr/>
    </dgm:pt>
    <dgm:pt modelId="{F95EC2D8-9A63-4A80-AF1A-990F8B22446D}" type="pres">
      <dgm:prSet presAssocID="{FDEC9209-431B-4B1D-B04B-50EFC99845D1}" presName="textB" presStyleLbl="revTx" presStyleIdx="3" presStyleCnt="5">
        <dgm:presLayoutVars>
          <dgm:bulletEnabled val="1"/>
        </dgm:presLayoutVars>
      </dgm:prSet>
      <dgm:spPr/>
    </dgm:pt>
    <dgm:pt modelId="{28F806F6-B68C-42A3-B57F-322F2DE035C3}" type="pres">
      <dgm:prSet presAssocID="{FDEC9209-431B-4B1D-B04B-50EFC99845D1}" presName="circleB" presStyleLbl="node1" presStyleIdx="3" presStyleCnt="5"/>
      <dgm:spPr/>
    </dgm:pt>
    <dgm:pt modelId="{A52F8660-7436-4EA9-A4F3-1C562CB119BB}" type="pres">
      <dgm:prSet presAssocID="{FDEC9209-431B-4B1D-B04B-50EFC99845D1}" presName="spaceB" presStyleCnt="0"/>
      <dgm:spPr/>
    </dgm:pt>
    <dgm:pt modelId="{A77B4409-E3D1-4A6D-A8FE-AE4F41F12F1E}" type="pres">
      <dgm:prSet presAssocID="{90BC0456-1B87-4910-A53D-B70FAAA19B4F}" presName="space" presStyleCnt="0"/>
      <dgm:spPr/>
    </dgm:pt>
    <dgm:pt modelId="{639B118F-CA21-45F9-969D-9A062E6F5F1A}" type="pres">
      <dgm:prSet presAssocID="{AA99A2DE-15EF-498E-8F70-A13EC6054FA4}" presName="compositeA" presStyleCnt="0"/>
      <dgm:spPr/>
    </dgm:pt>
    <dgm:pt modelId="{EF636202-ACA0-4779-AF1B-94ECAAD4A4C3}" type="pres">
      <dgm:prSet presAssocID="{AA99A2DE-15EF-498E-8F70-A13EC6054FA4}" presName="textA" presStyleLbl="revTx" presStyleIdx="4" presStyleCnt="5">
        <dgm:presLayoutVars>
          <dgm:bulletEnabled val="1"/>
        </dgm:presLayoutVars>
      </dgm:prSet>
      <dgm:spPr/>
    </dgm:pt>
    <dgm:pt modelId="{BC512B3D-1F80-46C1-A785-E2822EA911BD}" type="pres">
      <dgm:prSet presAssocID="{AA99A2DE-15EF-498E-8F70-A13EC6054FA4}" presName="circleA" presStyleLbl="node1" presStyleIdx="4" presStyleCnt="5"/>
      <dgm:spPr/>
    </dgm:pt>
    <dgm:pt modelId="{953045F9-F99E-402D-ACCF-848F9015B099}" type="pres">
      <dgm:prSet presAssocID="{AA99A2DE-15EF-498E-8F70-A13EC6054FA4}" presName="spaceA" presStyleCnt="0"/>
      <dgm:spPr/>
    </dgm:pt>
  </dgm:ptLst>
  <dgm:cxnLst>
    <dgm:cxn modelId="{3E7A4A01-FE36-4AF8-B8F4-99FE98E140DD}" srcId="{D281EDFF-F5A1-468F-AE9D-6DE9EA4BA73B}" destId="{FDEC9209-431B-4B1D-B04B-50EFC99845D1}" srcOrd="3" destOrd="0" parTransId="{B7E2BB29-6893-42B0-9CBC-36AEA59352CD}" sibTransId="{90BC0456-1B87-4910-A53D-B70FAAA19B4F}"/>
    <dgm:cxn modelId="{1A9E3E05-27FB-4606-981B-4AEC47E70661}" type="presOf" srcId="{9E220B35-C9E1-431C-BA3C-7EEA0008EF32}" destId="{04C1C775-3590-4B2A-B547-58B9AD6A352D}" srcOrd="0" destOrd="0" presId="urn:microsoft.com/office/officeart/2005/8/layout/hProcess11"/>
    <dgm:cxn modelId="{17814809-35F9-4968-ACB4-7D2AEEDCE1E5}" type="presOf" srcId="{AA99A2DE-15EF-498E-8F70-A13EC6054FA4}" destId="{EF636202-ACA0-4779-AF1B-94ECAAD4A4C3}" srcOrd="0" destOrd="0" presId="urn:microsoft.com/office/officeart/2005/8/layout/hProcess11"/>
    <dgm:cxn modelId="{5330470B-AD91-4222-8159-F744CD1E7377}" type="presOf" srcId="{B951DF79-2877-40EE-817E-73C854B2D6BB}" destId="{3039CD30-1E0E-4180-B43C-792A8ECA561F}" srcOrd="0" destOrd="0" presId="urn:microsoft.com/office/officeart/2005/8/layout/hProcess11"/>
    <dgm:cxn modelId="{4085FB27-1AC9-43EA-9A61-68B9742484EC}" type="presOf" srcId="{91325C9E-3663-4669-A9ED-C67B9DA60397}" destId="{622A80E2-81AB-4170-B2B5-CF6F406AD292}" srcOrd="0" destOrd="0" presId="urn:microsoft.com/office/officeart/2005/8/layout/hProcess11"/>
    <dgm:cxn modelId="{D6AEB780-D449-4CFB-BFDB-1EDA7AB96CC0}" type="presOf" srcId="{FDEC9209-431B-4B1D-B04B-50EFC99845D1}" destId="{F95EC2D8-9A63-4A80-AF1A-990F8B22446D}" srcOrd="0" destOrd="0" presId="urn:microsoft.com/office/officeart/2005/8/layout/hProcess11"/>
    <dgm:cxn modelId="{A7F92586-52FF-4390-A59B-5C4889F651CF}" srcId="{D281EDFF-F5A1-468F-AE9D-6DE9EA4BA73B}" destId="{91325C9E-3663-4669-A9ED-C67B9DA60397}" srcOrd="2" destOrd="0" parTransId="{CB8A5541-A785-49A0-92BB-489C2B55021D}" sibTransId="{FB7AFD7A-4CB1-45A7-A6E8-62935D2BAD54}"/>
    <dgm:cxn modelId="{C00C8F8E-90F8-422F-A88B-1FB2977F0C75}" type="presOf" srcId="{D281EDFF-F5A1-468F-AE9D-6DE9EA4BA73B}" destId="{27622836-D132-410A-B32D-DD7CA0D12682}" srcOrd="0" destOrd="0" presId="urn:microsoft.com/office/officeart/2005/8/layout/hProcess11"/>
    <dgm:cxn modelId="{D07FF099-2642-4901-AF76-DF0914472C8A}" srcId="{D281EDFF-F5A1-468F-AE9D-6DE9EA4BA73B}" destId="{9E220B35-C9E1-431C-BA3C-7EEA0008EF32}" srcOrd="1" destOrd="0" parTransId="{1EE58519-18E6-41F1-96FD-375A6CC18E20}" sibTransId="{1A3F9265-CAEF-4F90-B60B-7F7C0D4815F1}"/>
    <dgm:cxn modelId="{2327C4C9-80B7-45A1-AEA7-48215B385137}" srcId="{D281EDFF-F5A1-468F-AE9D-6DE9EA4BA73B}" destId="{B951DF79-2877-40EE-817E-73C854B2D6BB}" srcOrd="0" destOrd="0" parTransId="{2C63D7C6-5DE7-4482-8B06-3F3055BCB8A5}" sibTransId="{9CB65948-7F63-4120-AE10-AD922E5495EC}"/>
    <dgm:cxn modelId="{2336BDD4-0583-4C99-BDD2-EDFF5FED55D5}" srcId="{D281EDFF-F5A1-468F-AE9D-6DE9EA4BA73B}" destId="{AA99A2DE-15EF-498E-8F70-A13EC6054FA4}" srcOrd="4" destOrd="0" parTransId="{7EBC19BA-16D6-4827-80E1-8BC6D055E783}" sibTransId="{16E250FC-782C-4FF7-A8FC-9781A1972B3F}"/>
    <dgm:cxn modelId="{967C1EA6-6325-43F4-98D9-6A55EF76E2A9}" type="presParOf" srcId="{27622836-D132-410A-B32D-DD7CA0D12682}" destId="{B17AD669-6BC9-45F2-88A8-F5695B7053E6}" srcOrd="0" destOrd="0" presId="urn:microsoft.com/office/officeart/2005/8/layout/hProcess11"/>
    <dgm:cxn modelId="{2F0DB4AF-4C31-4E96-A3A9-486711FD85C7}" type="presParOf" srcId="{27622836-D132-410A-B32D-DD7CA0D12682}" destId="{00789CC2-00A4-4B60-BF2E-6F2866085D70}" srcOrd="1" destOrd="0" presId="urn:microsoft.com/office/officeart/2005/8/layout/hProcess11"/>
    <dgm:cxn modelId="{39980676-950A-49E3-ACF3-968414EDBD26}" type="presParOf" srcId="{00789CC2-00A4-4B60-BF2E-6F2866085D70}" destId="{3D25F83A-10E1-4433-9B66-EE438180F355}" srcOrd="0" destOrd="0" presId="urn:microsoft.com/office/officeart/2005/8/layout/hProcess11"/>
    <dgm:cxn modelId="{C8C015F9-FF6D-4793-BCCC-8EEB280A228F}" type="presParOf" srcId="{3D25F83A-10E1-4433-9B66-EE438180F355}" destId="{3039CD30-1E0E-4180-B43C-792A8ECA561F}" srcOrd="0" destOrd="0" presId="urn:microsoft.com/office/officeart/2005/8/layout/hProcess11"/>
    <dgm:cxn modelId="{A5215F94-CCB7-4F9A-8F51-DE62636931A8}" type="presParOf" srcId="{3D25F83A-10E1-4433-9B66-EE438180F355}" destId="{05DE8D20-F34B-4380-ABB4-373A2C4BF4FD}" srcOrd="1" destOrd="0" presId="urn:microsoft.com/office/officeart/2005/8/layout/hProcess11"/>
    <dgm:cxn modelId="{060735C5-D2A6-4F6E-846F-17B31C517797}" type="presParOf" srcId="{3D25F83A-10E1-4433-9B66-EE438180F355}" destId="{8B6F9A0F-139C-4EB5-A8D5-42B02336A938}" srcOrd="2" destOrd="0" presId="urn:microsoft.com/office/officeart/2005/8/layout/hProcess11"/>
    <dgm:cxn modelId="{BFCCAF4F-F89B-4B2B-AB0B-32B9E2ECFF3E}" type="presParOf" srcId="{00789CC2-00A4-4B60-BF2E-6F2866085D70}" destId="{0C884C9E-58D7-4656-AB05-822BDCFD6BF9}" srcOrd="1" destOrd="0" presId="urn:microsoft.com/office/officeart/2005/8/layout/hProcess11"/>
    <dgm:cxn modelId="{039F6967-4281-4A28-98BF-B094BA2832C5}" type="presParOf" srcId="{00789CC2-00A4-4B60-BF2E-6F2866085D70}" destId="{AD7CEDC5-B1AF-407C-9707-917B95EEC797}" srcOrd="2" destOrd="0" presId="urn:microsoft.com/office/officeart/2005/8/layout/hProcess11"/>
    <dgm:cxn modelId="{136D13EC-9EA5-4B9A-9C50-55B10C894322}" type="presParOf" srcId="{AD7CEDC5-B1AF-407C-9707-917B95EEC797}" destId="{04C1C775-3590-4B2A-B547-58B9AD6A352D}" srcOrd="0" destOrd="0" presId="urn:microsoft.com/office/officeart/2005/8/layout/hProcess11"/>
    <dgm:cxn modelId="{AEA8BC2D-27E7-4D56-9991-15AB6E89DC5D}" type="presParOf" srcId="{AD7CEDC5-B1AF-407C-9707-917B95EEC797}" destId="{E42935F8-8D26-4D6D-9101-A4A55BAEB17B}" srcOrd="1" destOrd="0" presId="urn:microsoft.com/office/officeart/2005/8/layout/hProcess11"/>
    <dgm:cxn modelId="{7895D21F-D517-403D-878D-A3B8CB256B1C}" type="presParOf" srcId="{AD7CEDC5-B1AF-407C-9707-917B95EEC797}" destId="{8FC5BA39-C19A-4215-B086-BB30D8F76518}" srcOrd="2" destOrd="0" presId="urn:microsoft.com/office/officeart/2005/8/layout/hProcess11"/>
    <dgm:cxn modelId="{B4AA0B9B-FB8D-4C3F-8A3E-C54264B3A2B4}" type="presParOf" srcId="{00789CC2-00A4-4B60-BF2E-6F2866085D70}" destId="{0AC2A1FA-9073-4D55-9914-E80BC99AE21C}" srcOrd="3" destOrd="0" presId="urn:microsoft.com/office/officeart/2005/8/layout/hProcess11"/>
    <dgm:cxn modelId="{D4ADC6B4-63F0-4E12-990F-46AF6F98A2DB}" type="presParOf" srcId="{00789CC2-00A4-4B60-BF2E-6F2866085D70}" destId="{D5E41357-83E5-4180-8D77-DD34F343157D}" srcOrd="4" destOrd="0" presId="urn:microsoft.com/office/officeart/2005/8/layout/hProcess11"/>
    <dgm:cxn modelId="{2D3977CD-B041-463D-A57D-CA5F5C04C353}" type="presParOf" srcId="{D5E41357-83E5-4180-8D77-DD34F343157D}" destId="{622A80E2-81AB-4170-B2B5-CF6F406AD292}" srcOrd="0" destOrd="0" presId="urn:microsoft.com/office/officeart/2005/8/layout/hProcess11"/>
    <dgm:cxn modelId="{D79316BB-B708-43E0-887E-126F018CC8F8}" type="presParOf" srcId="{D5E41357-83E5-4180-8D77-DD34F343157D}" destId="{094CBD95-8240-4CC2-B4A2-85770DB2252D}" srcOrd="1" destOrd="0" presId="urn:microsoft.com/office/officeart/2005/8/layout/hProcess11"/>
    <dgm:cxn modelId="{32E60A96-49B0-4EF4-B11E-A701277FECDE}" type="presParOf" srcId="{D5E41357-83E5-4180-8D77-DD34F343157D}" destId="{2212036E-AA40-416A-8C31-C0FF984B4A6C}" srcOrd="2" destOrd="0" presId="urn:microsoft.com/office/officeart/2005/8/layout/hProcess11"/>
    <dgm:cxn modelId="{F2275273-618F-4882-8CFB-326733CF1198}" type="presParOf" srcId="{00789CC2-00A4-4B60-BF2E-6F2866085D70}" destId="{97D9479C-EB43-4025-92DA-97EE8BC9CA88}" srcOrd="5" destOrd="0" presId="urn:microsoft.com/office/officeart/2005/8/layout/hProcess11"/>
    <dgm:cxn modelId="{75F802D2-5278-48D4-BBB2-8B05433F165B}" type="presParOf" srcId="{00789CC2-00A4-4B60-BF2E-6F2866085D70}" destId="{B2AB964A-B178-4756-9E28-84CD167A4EFC}" srcOrd="6" destOrd="0" presId="urn:microsoft.com/office/officeart/2005/8/layout/hProcess11"/>
    <dgm:cxn modelId="{B5F8EDD4-4086-4B69-9B62-993EEEC06CF5}" type="presParOf" srcId="{B2AB964A-B178-4756-9E28-84CD167A4EFC}" destId="{F95EC2D8-9A63-4A80-AF1A-990F8B22446D}" srcOrd="0" destOrd="0" presId="urn:microsoft.com/office/officeart/2005/8/layout/hProcess11"/>
    <dgm:cxn modelId="{06C221B9-C14B-458A-8B84-5245F27BF675}" type="presParOf" srcId="{B2AB964A-B178-4756-9E28-84CD167A4EFC}" destId="{28F806F6-B68C-42A3-B57F-322F2DE035C3}" srcOrd="1" destOrd="0" presId="urn:microsoft.com/office/officeart/2005/8/layout/hProcess11"/>
    <dgm:cxn modelId="{B40F0EE2-B699-4799-9527-74AA6ABA6F9C}" type="presParOf" srcId="{B2AB964A-B178-4756-9E28-84CD167A4EFC}" destId="{A52F8660-7436-4EA9-A4F3-1C562CB119BB}" srcOrd="2" destOrd="0" presId="urn:microsoft.com/office/officeart/2005/8/layout/hProcess11"/>
    <dgm:cxn modelId="{F256B370-06B9-4B6D-8737-FEDC75D65DA8}" type="presParOf" srcId="{00789CC2-00A4-4B60-BF2E-6F2866085D70}" destId="{A77B4409-E3D1-4A6D-A8FE-AE4F41F12F1E}" srcOrd="7" destOrd="0" presId="urn:microsoft.com/office/officeart/2005/8/layout/hProcess11"/>
    <dgm:cxn modelId="{7FAB79BE-91CA-4053-8A7A-9E82518B4FF7}" type="presParOf" srcId="{00789CC2-00A4-4B60-BF2E-6F2866085D70}" destId="{639B118F-CA21-45F9-969D-9A062E6F5F1A}" srcOrd="8" destOrd="0" presId="urn:microsoft.com/office/officeart/2005/8/layout/hProcess11"/>
    <dgm:cxn modelId="{3EF412CF-0FDA-4040-A7CF-12D2DC5E7450}" type="presParOf" srcId="{639B118F-CA21-45F9-969D-9A062E6F5F1A}" destId="{EF636202-ACA0-4779-AF1B-94ECAAD4A4C3}" srcOrd="0" destOrd="0" presId="urn:microsoft.com/office/officeart/2005/8/layout/hProcess11"/>
    <dgm:cxn modelId="{4A28122F-15CE-416D-A706-0C6C38F6271B}" type="presParOf" srcId="{639B118F-CA21-45F9-969D-9A062E6F5F1A}" destId="{BC512B3D-1F80-46C1-A785-E2822EA911BD}" srcOrd="1" destOrd="0" presId="urn:microsoft.com/office/officeart/2005/8/layout/hProcess11"/>
    <dgm:cxn modelId="{AA7E0CA3-145E-4F6B-A162-DC047B7A6F50}" type="presParOf" srcId="{639B118F-CA21-45F9-969D-9A062E6F5F1A}" destId="{953045F9-F99E-402D-ACCF-848F9015B09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43A441-C66F-4B89-A120-175DB781F65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2F43033-691F-4898-ADE1-BA27C11B46C2}">
      <dgm:prSet/>
      <dgm:spPr/>
      <dgm:t>
        <a:bodyPr/>
        <a:lstStyle/>
        <a:p>
          <a:r>
            <a:rPr lang="fr-FR" b="0" i="0" dirty="0"/>
            <a:t>Post de Pierre</a:t>
          </a:r>
          <a:endParaRPr lang="fr-FR" dirty="0"/>
        </a:p>
      </dgm:t>
    </dgm:pt>
    <dgm:pt modelId="{1429E7F2-D891-4BD9-BCF3-FE124371AE62}" type="parTrans" cxnId="{3F76CA7B-1349-4CE5-8D7E-EEA41AB7969F}">
      <dgm:prSet/>
      <dgm:spPr/>
      <dgm:t>
        <a:bodyPr/>
        <a:lstStyle/>
        <a:p>
          <a:endParaRPr lang="fr-FR"/>
        </a:p>
      </dgm:t>
    </dgm:pt>
    <dgm:pt modelId="{DD0FEB8E-4551-4778-B585-0A029CCF2982}" type="sibTrans" cxnId="{3F76CA7B-1349-4CE5-8D7E-EEA41AB7969F}">
      <dgm:prSet/>
      <dgm:spPr/>
      <dgm:t>
        <a:bodyPr/>
        <a:lstStyle/>
        <a:p>
          <a:endParaRPr lang="fr-FR"/>
        </a:p>
      </dgm:t>
    </dgm:pt>
    <dgm:pt modelId="{007CB116-F840-454F-AF5F-16563356B0F6}">
      <dgm:prSet/>
      <dgm:spPr/>
      <dgm:t>
        <a:bodyPr/>
        <a:lstStyle/>
        <a:p>
          <a:r>
            <a:rPr lang="fr-FR" b="0" i="0" dirty="0"/>
            <a:t>Contenu et ton du message ? Intention ? Votre ressenti ?</a:t>
          </a:r>
          <a:endParaRPr lang="fr-FR" dirty="0"/>
        </a:p>
      </dgm:t>
    </dgm:pt>
    <dgm:pt modelId="{02467849-BEA0-4AEB-8123-6520C19754B3}" type="parTrans" cxnId="{F8205EC9-48B6-49C5-B22D-A114ACCD271B}">
      <dgm:prSet/>
      <dgm:spPr/>
      <dgm:t>
        <a:bodyPr/>
        <a:lstStyle/>
        <a:p>
          <a:endParaRPr lang="fr-FR"/>
        </a:p>
      </dgm:t>
    </dgm:pt>
    <dgm:pt modelId="{E8988C9C-A5BE-462A-8DD3-3DACB3BAB023}" type="sibTrans" cxnId="{F8205EC9-48B6-49C5-B22D-A114ACCD271B}">
      <dgm:prSet/>
      <dgm:spPr/>
      <dgm:t>
        <a:bodyPr/>
        <a:lstStyle/>
        <a:p>
          <a:endParaRPr lang="fr-FR"/>
        </a:p>
      </dgm:t>
    </dgm:pt>
    <dgm:pt modelId="{89495D19-BF46-4965-B12F-57ED41574F60}">
      <dgm:prSet/>
      <dgm:spPr/>
      <dgm:t>
        <a:bodyPr/>
        <a:lstStyle/>
        <a:p>
          <a:r>
            <a:rPr lang="fr-FR" b="0" i="0"/>
            <a:t>Réponse de Baptiste</a:t>
          </a:r>
          <a:endParaRPr lang="fr-FR"/>
        </a:p>
      </dgm:t>
    </dgm:pt>
    <dgm:pt modelId="{55878BAB-E11F-425B-A80D-0DFF9693BD14}" type="parTrans" cxnId="{1E030C6F-B6D4-4DA6-BB37-10834DCA56D6}">
      <dgm:prSet/>
      <dgm:spPr/>
      <dgm:t>
        <a:bodyPr/>
        <a:lstStyle/>
        <a:p>
          <a:endParaRPr lang="fr-FR"/>
        </a:p>
      </dgm:t>
    </dgm:pt>
    <dgm:pt modelId="{9577C1A8-0943-4B34-A671-EC8739957965}" type="sibTrans" cxnId="{1E030C6F-B6D4-4DA6-BB37-10834DCA56D6}">
      <dgm:prSet/>
      <dgm:spPr/>
      <dgm:t>
        <a:bodyPr/>
        <a:lstStyle/>
        <a:p>
          <a:endParaRPr lang="fr-FR"/>
        </a:p>
      </dgm:t>
    </dgm:pt>
    <dgm:pt modelId="{B8982FDA-C191-48F8-B1F4-4DE6808853ED}">
      <dgm:prSet/>
      <dgm:spPr/>
      <dgm:t>
        <a:bodyPr/>
        <a:lstStyle/>
        <a:p>
          <a:r>
            <a:rPr lang="fr-FR" b="0" i="0" dirty="0"/>
            <a:t>Contenu et ton du message ? Intention ? Votre ressenti  ?</a:t>
          </a:r>
          <a:endParaRPr lang="fr-FR" dirty="0"/>
        </a:p>
      </dgm:t>
    </dgm:pt>
    <dgm:pt modelId="{5795C52B-0C8D-45DE-AEE0-AE0B8668D9FA}" type="parTrans" cxnId="{987C6593-E48F-4A16-A4E4-EB47DB4435E8}">
      <dgm:prSet/>
      <dgm:spPr/>
      <dgm:t>
        <a:bodyPr/>
        <a:lstStyle/>
        <a:p>
          <a:endParaRPr lang="fr-FR"/>
        </a:p>
      </dgm:t>
    </dgm:pt>
    <dgm:pt modelId="{9876AD67-E864-4372-BE8F-715CC9F7D53C}" type="sibTrans" cxnId="{987C6593-E48F-4A16-A4E4-EB47DB4435E8}">
      <dgm:prSet/>
      <dgm:spPr/>
      <dgm:t>
        <a:bodyPr/>
        <a:lstStyle/>
        <a:p>
          <a:endParaRPr lang="fr-FR"/>
        </a:p>
      </dgm:t>
    </dgm:pt>
    <dgm:pt modelId="{F8FE6307-C0BD-47BA-9BDB-0D5F6BE892DA}">
      <dgm:prSet/>
      <dgm:spPr/>
      <dgm:t>
        <a:bodyPr/>
        <a:lstStyle/>
        <a:p>
          <a:r>
            <a:rPr lang="fr-FR" b="0" i="0"/>
            <a:t>Réponse Gaëtan</a:t>
          </a:r>
          <a:endParaRPr lang="fr-FR"/>
        </a:p>
      </dgm:t>
    </dgm:pt>
    <dgm:pt modelId="{FDF98042-26BC-423D-8EFF-1D00ECA89336}" type="parTrans" cxnId="{3F363406-E1EF-44F6-AE02-B470EECAC2A6}">
      <dgm:prSet/>
      <dgm:spPr/>
      <dgm:t>
        <a:bodyPr/>
        <a:lstStyle/>
        <a:p>
          <a:endParaRPr lang="fr-FR"/>
        </a:p>
      </dgm:t>
    </dgm:pt>
    <dgm:pt modelId="{F8DF315A-2DEA-4440-84F4-87CD1B6D42F1}" type="sibTrans" cxnId="{3F363406-E1EF-44F6-AE02-B470EECAC2A6}">
      <dgm:prSet/>
      <dgm:spPr/>
      <dgm:t>
        <a:bodyPr/>
        <a:lstStyle/>
        <a:p>
          <a:endParaRPr lang="fr-FR"/>
        </a:p>
      </dgm:t>
    </dgm:pt>
    <dgm:pt modelId="{4D00BE4C-9CEC-49DD-B1A1-A97321A439C3}">
      <dgm:prSet/>
      <dgm:spPr/>
      <dgm:t>
        <a:bodyPr/>
        <a:lstStyle/>
        <a:p>
          <a:r>
            <a:rPr lang="fr-FR" b="0" i="0" dirty="0"/>
            <a:t>Contenu et ton du message ? Intention ? Votre ressenti  ?</a:t>
          </a:r>
          <a:endParaRPr lang="fr-FR" dirty="0"/>
        </a:p>
      </dgm:t>
    </dgm:pt>
    <dgm:pt modelId="{64E50DEA-58E0-4B20-BD1F-970508688558}" type="parTrans" cxnId="{44A5F9E3-4222-4591-A397-DE21D960E884}">
      <dgm:prSet/>
      <dgm:spPr/>
      <dgm:t>
        <a:bodyPr/>
        <a:lstStyle/>
        <a:p>
          <a:endParaRPr lang="fr-FR"/>
        </a:p>
      </dgm:t>
    </dgm:pt>
    <dgm:pt modelId="{6BF53178-E599-4476-A81D-6C5E0690EFF5}" type="sibTrans" cxnId="{44A5F9E3-4222-4591-A397-DE21D960E884}">
      <dgm:prSet/>
      <dgm:spPr/>
      <dgm:t>
        <a:bodyPr/>
        <a:lstStyle/>
        <a:p>
          <a:endParaRPr lang="fr-FR"/>
        </a:p>
      </dgm:t>
    </dgm:pt>
    <dgm:pt modelId="{15ABB776-9013-4BCA-8288-FFA453D011F0}" type="pres">
      <dgm:prSet presAssocID="{C543A441-C66F-4B89-A120-175DB781F65D}" presName="linear" presStyleCnt="0">
        <dgm:presLayoutVars>
          <dgm:animLvl val="lvl"/>
          <dgm:resizeHandles val="exact"/>
        </dgm:presLayoutVars>
      </dgm:prSet>
      <dgm:spPr/>
    </dgm:pt>
    <dgm:pt modelId="{23438FAC-7EDE-4792-9850-CA47AFD3ECF9}" type="pres">
      <dgm:prSet presAssocID="{12F43033-691F-4898-ADE1-BA27C11B46C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E9BB46B-1A33-41A8-BADB-6296A50EA7C0}" type="pres">
      <dgm:prSet presAssocID="{12F43033-691F-4898-ADE1-BA27C11B46C2}" presName="childText" presStyleLbl="revTx" presStyleIdx="0" presStyleCnt="3">
        <dgm:presLayoutVars>
          <dgm:bulletEnabled val="1"/>
        </dgm:presLayoutVars>
      </dgm:prSet>
      <dgm:spPr/>
    </dgm:pt>
    <dgm:pt modelId="{7B136D54-0940-4872-A327-416547620432}" type="pres">
      <dgm:prSet presAssocID="{89495D19-BF46-4965-B12F-57ED41574F6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4DA7FFC-0E26-48CB-B24C-86303968416A}" type="pres">
      <dgm:prSet presAssocID="{89495D19-BF46-4965-B12F-57ED41574F60}" presName="childText" presStyleLbl="revTx" presStyleIdx="1" presStyleCnt="3">
        <dgm:presLayoutVars>
          <dgm:bulletEnabled val="1"/>
        </dgm:presLayoutVars>
      </dgm:prSet>
      <dgm:spPr/>
    </dgm:pt>
    <dgm:pt modelId="{3CED168B-66E5-4955-A7AF-128A66AD99F6}" type="pres">
      <dgm:prSet presAssocID="{F8FE6307-C0BD-47BA-9BDB-0D5F6BE892D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B7DDE42-8AE0-4C5D-BC22-F62BB68961DE}" type="pres">
      <dgm:prSet presAssocID="{F8FE6307-C0BD-47BA-9BDB-0D5F6BE892D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F363406-E1EF-44F6-AE02-B470EECAC2A6}" srcId="{C543A441-C66F-4B89-A120-175DB781F65D}" destId="{F8FE6307-C0BD-47BA-9BDB-0D5F6BE892DA}" srcOrd="2" destOrd="0" parTransId="{FDF98042-26BC-423D-8EFF-1D00ECA89336}" sibTransId="{F8DF315A-2DEA-4440-84F4-87CD1B6D42F1}"/>
    <dgm:cxn modelId="{7EAA1A5B-9E4F-4B21-8A0B-0AE6C5094083}" type="presOf" srcId="{007CB116-F840-454F-AF5F-16563356B0F6}" destId="{AE9BB46B-1A33-41A8-BADB-6296A50EA7C0}" srcOrd="0" destOrd="0" presId="urn:microsoft.com/office/officeart/2005/8/layout/vList2"/>
    <dgm:cxn modelId="{1E030C6F-B6D4-4DA6-BB37-10834DCA56D6}" srcId="{C543A441-C66F-4B89-A120-175DB781F65D}" destId="{89495D19-BF46-4965-B12F-57ED41574F60}" srcOrd="1" destOrd="0" parTransId="{55878BAB-E11F-425B-A80D-0DFF9693BD14}" sibTransId="{9577C1A8-0943-4B34-A671-EC8739957965}"/>
    <dgm:cxn modelId="{8906FC79-08D2-482A-9832-CD4FC19C4154}" type="presOf" srcId="{89495D19-BF46-4965-B12F-57ED41574F60}" destId="{7B136D54-0940-4872-A327-416547620432}" srcOrd="0" destOrd="0" presId="urn:microsoft.com/office/officeart/2005/8/layout/vList2"/>
    <dgm:cxn modelId="{19617F7A-B1FC-4D95-9E3F-738DD410A46A}" type="presOf" srcId="{C543A441-C66F-4B89-A120-175DB781F65D}" destId="{15ABB776-9013-4BCA-8288-FFA453D011F0}" srcOrd="0" destOrd="0" presId="urn:microsoft.com/office/officeart/2005/8/layout/vList2"/>
    <dgm:cxn modelId="{3F76CA7B-1349-4CE5-8D7E-EEA41AB7969F}" srcId="{C543A441-C66F-4B89-A120-175DB781F65D}" destId="{12F43033-691F-4898-ADE1-BA27C11B46C2}" srcOrd="0" destOrd="0" parTransId="{1429E7F2-D891-4BD9-BCF3-FE124371AE62}" sibTransId="{DD0FEB8E-4551-4778-B585-0A029CCF2982}"/>
    <dgm:cxn modelId="{987C6593-E48F-4A16-A4E4-EB47DB4435E8}" srcId="{89495D19-BF46-4965-B12F-57ED41574F60}" destId="{B8982FDA-C191-48F8-B1F4-4DE6808853ED}" srcOrd="0" destOrd="0" parTransId="{5795C52B-0C8D-45DE-AEE0-AE0B8668D9FA}" sibTransId="{9876AD67-E864-4372-BE8F-715CC9F7D53C}"/>
    <dgm:cxn modelId="{F6385793-1820-41D6-B71D-01FC9C69C55A}" type="presOf" srcId="{B8982FDA-C191-48F8-B1F4-4DE6808853ED}" destId="{14DA7FFC-0E26-48CB-B24C-86303968416A}" srcOrd="0" destOrd="0" presId="urn:microsoft.com/office/officeart/2005/8/layout/vList2"/>
    <dgm:cxn modelId="{87CB16AE-C117-49DA-8275-538AF6F27749}" type="presOf" srcId="{F8FE6307-C0BD-47BA-9BDB-0D5F6BE892DA}" destId="{3CED168B-66E5-4955-A7AF-128A66AD99F6}" srcOrd="0" destOrd="0" presId="urn:microsoft.com/office/officeart/2005/8/layout/vList2"/>
    <dgm:cxn modelId="{F8205EC9-48B6-49C5-B22D-A114ACCD271B}" srcId="{12F43033-691F-4898-ADE1-BA27C11B46C2}" destId="{007CB116-F840-454F-AF5F-16563356B0F6}" srcOrd="0" destOrd="0" parTransId="{02467849-BEA0-4AEB-8123-6520C19754B3}" sibTransId="{E8988C9C-A5BE-462A-8DD3-3DACB3BAB023}"/>
    <dgm:cxn modelId="{1C40C4E2-2617-40FF-A653-3B56E01A095A}" type="presOf" srcId="{12F43033-691F-4898-ADE1-BA27C11B46C2}" destId="{23438FAC-7EDE-4792-9850-CA47AFD3ECF9}" srcOrd="0" destOrd="0" presId="urn:microsoft.com/office/officeart/2005/8/layout/vList2"/>
    <dgm:cxn modelId="{44A5F9E3-4222-4591-A397-DE21D960E884}" srcId="{F8FE6307-C0BD-47BA-9BDB-0D5F6BE892DA}" destId="{4D00BE4C-9CEC-49DD-B1A1-A97321A439C3}" srcOrd="0" destOrd="0" parTransId="{64E50DEA-58E0-4B20-BD1F-970508688558}" sibTransId="{6BF53178-E599-4476-A81D-6C5E0690EFF5}"/>
    <dgm:cxn modelId="{80EA96E7-1140-4573-B475-AE1118DEA105}" type="presOf" srcId="{4D00BE4C-9CEC-49DD-B1A1-A97321A439C3}" destId="{5B7DDE42-8AE0-4C5D-BC22-F62BB68961DE}" srcOrd="0" destOrd="0" presId="urn:microsoft.com/office/officeart/2005/8/layout/vList2"/>
    <dgm:cxn modelId="{220B2E33-A2FB-4CD1-8D59-3D0B2FAFD57C}" type="presParOf" srcId="{15ABB776-9013-4BCA-8288-FFA453D011F0}" destId="{23438FAC-7EDE-4792-9850-CA47AFD3ECF9}" srcOrd="0" destOrd="0" presId="urn:microsoft.com/office/officeart/2005/8/layout/vList2"/>
    <dgm:cxn modelId="{5A5AB00C-9884-4B8D-8F9E-8D7590E906DA}" type="presParOf" srcId="{15ABB776-9013-4BCA-8288-FFA453D011F0}" destId="{AE9BB46B-1A33-41A8-BADB-6296A50EA7C0}" srcOrd="1" destOrd="0" presId="urn:microsoft.com/office/officeart/2005/8/layout/vList2"/>
    <dgm:cxn modelId="{F1CD51B7-F3F7-48B8-ADED-5374574483D9}" type="presParOf" srcId="{15ABB776-9013-4BCA-8288-FFA453D011F0}" destId="{7B136D54-0940-4872-A327-416547620432}" srcOrd="2" destOrd="0" presId="urn:microsoft.com/office/officeart/2005/8/layout/vList2"/>
    <dgm:cxn modelId="{44798BBA-2AE7-4A38-8B72-2901F1BC2099}" type="presParOf" srcId="{15ABB776-9013-4BCA-8288-FFA453D011F0}" destId="{14DA7FFC-0E26-48CB-B24C-86303968416A}" srcOrd="3" destOrd="0" presId="urn:microsoft.com/office/officeart/2005/8/layout/vList2"/>
    <dgm:cxn modelId="{F08B0E51-3258-4E80-B88F-C0D8B86FEE05}" type="presParOf" srcId="{15ABB776-9013-4BCA-8288-FFA453D011F0}" destId="{3CED168B-66E5-4955-A7AF-128A66AD99F6}" srcOrd="4" destOrd="0" presId="urn:microsoft.com/office/officeart/2005/8/layout/vList2"/>
    <dgm:cxn modelId="{15C7BB67-4D01-48AF-826D-5BC2EF1B85E1}" type="presParOf" srcId="{15ABB776-9013-4BCA-8288-FFA453D011F0}" destId="{5B7DDE42-8AE0-4C5D-BC22-F62BB68961D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EFA1FF-5AA2-43A5-9E7C-4F08EFE7991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A4DBB5C-2834-4B91-B240-C932556C16BC}">
      <dgm:prSet/>
      <dgm:spPr/>
      <dgm:t>
        <a:bodyPr/>
        <a:lstStyle/>
        <a:p>
          <a:r>
            <a:rPr lang="en-US" b="0" i="0" dirty="0"/>
            <a:t>2 types de motivation</a:t>
          </a:r>
          <a:endParaRPr lang="fr-FR" dirty="0"/>
        </a:p>
      </dgm:t>
    </dgm:pt>
    <dgm:pt modelId="{F1F22345-1CC0-4FDE-973B-B359AFBD178B}" type="parTrans" cxnId="{4D637BC5-BC96-4723-BB5B-4DE1896EE368}">
      <dgm:prSet/>
      <dgm:spPr/>
      <dgm:t>
        <a:bodyPr/>
        <a:lstStyle/>
        <a:p>
          <a:endParaRPr lang="fr-FR"/>
        </a:p>
      </dgm:t>
    </dgm:pt>
    <dgm:pt modelId="{8654E0A9-D139-4D03-824E-34FC6947CF83}" type="sibTrans" cxnId="{4D637BC5-BC96-4723-BB5B-4DE1896EE368}">
      <dgm:prSet/>
      <dgm:spPr/>
      <dgm:t>
        <a:bodyPr/>
        <a:lstStyle/>
        <a:p>
          <a:endParaRPr lang="fr-FR"/>
        </a:p>
      </dgm:t>
    </dgm:pt>
    <dgm:pt modelId="{A19A1F0C-4568-45D4-8483-C34BA61661FE}">
      <dgm:prSet/>
      <dgm:spPr/>
      <dgm:t>
        <a:bodyPr/>
        <a:lstStyle/>
        <a:p>
          <a:r>
            <a:rPr lang="en-US" b="0" i="0"/>
            <a:t>Intrinseque</a:t>
          </a:r>
          <a:endParaRPr lang="fr-FR"/>
        </a:p>
      </dgm:t>
    </dgm:pt>
    <dgm:pt modelId="{C6A90946-F135-464A-963A-452ECF8BFF9C}" type="parTrans" cxnId="{23A29088-C3E2-4350-9A0C-D9C619958447}">
      <dgm:prSet/>
      <dgm:spPr/>
      <dgm:t>
        <a:bodyPr/>
        <a:lstStyle/>
        <a:p>
          <a:endParaRPr lang="fr-FR"/>
        </a:p>
      </dgm:t>
    </dgm:pt>
    <dgm:pt modelId="{02BA1DA2-7521-4795-AA60-05C2E0CFD1E8}" type="sibTrans" cxnId="{23A29088-C3E2-4350-9A0C-D9C619958447}">
      <dgm:prSet/>
      <dgm:spPr/>
      <dgm:t>
        <a:bodyPr/>
        <a:lstStyle/>
        <a:p>
          <a:endParaRPr lang="fr-FR"/>
        </a:p>
      </dgm:t>
    </dgm:pt>
    <dgm:pt modelId="{59ADCB76-E159-4F0F-A09C-6D0C3C39E1AA}">
      <dgm:prSet/>
      <dgm:spPr/>
      <dgm:t>
        <a:bodyPr/>
        <a:lstStyle/>
        <a:p>
          <a:r>
            <a:rPr lang="en-US" b="0" i="0"/>
            <a:t>Extrinseque</a:t>
          </a:r>
          <a:endParaRPr lang="fr-FR"/>
        </a:p>
      </dgm:t>
    </dgm:pt>
    <dgm:pt modelId="{07F3724E-24F2-43D7-9A87-FF1EEF8C2702}" type="parTrans" cxnId="{418E2989-493A-4813-9A63-AAE32BD1F46B}">
      <dgm:prSet/>
      <dgm:spPr/>
      <dgm:t>
        <a:bodyPr/>
        <a:lstStyle/>
        <a:p>
          <a:endParaRPr lang="fr-FR"/>
        </a:p>
      </dgm:t>
    </dgm:pt>
    <dgm:pt modelId="{2C7BFF75-B514-4B2C-83F5-5F86FA8DB633}" type="sibTrans" cxnId="{418E2989-493A-4813-9A63-AAE32BD1F46B}">
      <dgm:prSet/>
      <dgm:spPr/>
      <dgm:t>
        <a:bodyPr/>
        <a:lstStyle/>
        <a:p>
          <a:endParaRPr lang="fr-FR"/>
        </a:p>
      </dgm:t>
    </dgm:pt>
    <dgm:pt modelId="{6CF94060-77D2-4E7B-8CD9-0C166235346F}">
      <dgm:prSet/>
      <dgm:spPr/>
      <dgm:t>
        <a:bodyPr/>
        <a:lstStyle/>
        <a:p>
          <a:r>
            <a:rPr lang="en-US" b="0" i="0" dirty="0"/>
            <a:t>3 </a:t>
          </a:r>
          <a:r>
            <a:rPr lang="fr-FR" b="0" i="0" noProof="0" dirty="0"/>
            <a:t>facteurs</a:t>
          </a:r>
          <a:r>
            <a:rPr lang="en-US" b="0" i="0" dirty="0"/>
            <a:t> de motivation de Dan Pink</a:t>
          </a:r>
          <a:endParaRPr lang="fr-FR" dirty="0"/>
        </a:p>
      </dgm:t>
    </dgm:pt>
    <dgm:pt modelId="{9E0B9910-9A68-49ED-A11D-FB38E96EDDAC}" type="parTrans" cxnId="{17F74901-FF81-402F-BE7A-796488BE4460}">
      <dgm:prSet/>
      <dgm:spPr/>
      <dgm:t>
        <a:bodyPr/>
        <a:lstStyle/>
        <a:p>
          <a:endParaRPr lang="fr-FR"/>
        </a:p>
      </dgm:t>
    </dgm:pt>
    <dgm:pt modelId="{CF720C22-2BBE-464A-AA6D-A009F99291BA}" type="sibTrans" cxnId="{17F74901-FF81-402F-BE7A-796488BE4460}">
      <dgm:prSet/>
      <dgm:spPr/>
      <dgm:t>
        <a:bodyPr/>
        <a:lstStyle/>
        <a:p>
          <a:endParaRPr lang="fr-FR"/>
        </a:p>
      </dgm:t>
    </dgm:pt>
    <dgm:pt modelId="{EE040FCB-E0A9-4DE3-8382-F3B00FF93A81}">
      <dgm:prSet/>
      <dgm:spPr/>
      <dgm:t>
        <a:bodyPr/>
        <a:lstStyle/>
        <a:p>
          <a:r>
            <a:rPr lang="en-US" b="0" i="0" dirty="0"/>
            <a:t>Purpose</a:t>
          </a:r>
          <a:endParaRPr lang="fr-FR" dirty="0"/>
        </a:p>
      </dgm:t>
    </dgm:pt>
    <dgm:pt modelId="{A4FD5C77-07E6-4B2A-B798-B40F26535A45}" type="parTrans" cxnId="{544DBC96-DE96-4AE7-8016-654197AA762D}">
      <dgm:prSet/>
      <dgm:spPr/>
      <dgm:t>
        <a:bodyPr/>
        <a:lstStyle/>
        <a:p>
          <a:endParaRPr lang="fr-FR"/>
        </a:p>
      </dgm:t>
    </dgm:pt>
    <dgm:pt modelId="{8CD9639E-0390-45B0-BC03-07B41C3E21FD}" type="sibTrans" cxnId="{544DBC96-DE96-4AE7-8016-654197AA762D}">
      <dgm:prSet/>
      <dgm:spPr/>
      <dgm:t>
        <a:bodyPr/>
        <a:lstStyle/>
        <a:p>
          <a:endParaRPr lang="fr-FR"/>
        </a:p>
      </dgm:t>
    </dgm:pt>
    <dgm:pt modelId="{5F4523B0-E515-4FCE-87F0-DFA085885B3E}">
      <dgm:prSet/>
      <dgm:spPr/>
      <dgm:t>
        <a:bodyPr/>
        <a:lstStyle/>
        <a:p>
          <a:r>
            <a:rPr lang="en-US" b="0" i="0" dirty="0"/>
            <a:t>Autonomy</a:t>
          </a:r>
          <a:endParaRPr lang="fr-FR" dirty="0"/>
        </a:p>
      </dgm:t>
    </dgm:pt>
    <dgm:pt modelId="{22EC9097-9D4C-404C-80B2-5045E3ED701F}" type="parTrans" cxnId="{3819D1C1-5BE8-46A5-A6EA-94993286353B}">
      <dgm:prSet/>
      <dgm:spPr/>
      <dgm:t>
        <a:bodyPr/>
        <a:lstStyle/>
        <a:p>
          <a:endParaRPr lang="fr-FR"/>
        </a:p>
      </dgm:t>
    </dgm:pt>
    <dgm:pt modelId="{31EA9A26-49BD-484C-AE35-E71175768A50}" type="sibTrans" cxnId="{3819D1C1-5BE8-46A5-A6EA-94993286353B}">
      <dgm:prSet/>
      <dgm:spPr/>
      <dgm:t>
        <a:bodyPr/>
        <a:lstStyle/>
        <a:p>
          <a:endParaRPr lang="fr-FR"/>
        </a:p>
      </dgm:t>
    </dgm:pt>
    <dgm:pt modelId="{C6FCF46D-095D-42E5-8FA3-6E1260594C64}">
      <dgm:prSet/>
      <dgm:spPr/>
      <dgm:t>
        <a:bodyPr/>
        <a:lstStyle/>
        <a:p>
          <a:r>
            <a:rPr lang="en-US" b="0" i="0"/>
            <a:t>Mastery</a:t>
          </a:r>
          <a:endParaRPr lang="fr-FR"/>
        </a:p>
      </dgm:t>
    </dgm:pt>
    <dgm:pt modelId="{0FC4EBAB-2C35-4FEC-869B-0EF4AA1AA522}" type="parTrans" cxnId="{19847366-9BCF-4B2A-AD40-6C809AD0D170}">
      <dgm:prSet/>
      <dgm:spPr/>
      <dgm:t>
        <a:bodyPr/>
        <a:lstStyle/>
        <a:p>
          <a:endParaRPr lang="fr-FR"/>
        </a:p>
      </dgm:t>
    </dgm:pt>
    <dgm:pt modelId="{DEA8B68C-7BB8-4702-819A-B109D6E4825C}" type="sibTrans" cxnId="{19847366-9BCF-4B2A-AD40-6C809AD0D170}">
      <dgm:prSet/>
      <dgm:spPr/>
      <dgm:t>
        <a:bodyPr/>
        <a:lstStyle/>
        <a:p>
          <a:endParaRPr lang="fr-FR"/>
        </a:p>
      </dgm:t>
    </dgm:pt>
    <dgm:pt modelId="{994F6520-8513-4F3C-AF4B-4A15BD67F671}" type="pres">
      <dgm:prSet presAssocID="{18EFA1FF-5AA2-43A5-9E7C-4F08EFE79916}" presName="Name0" presStyleCnt="0">
        <dgm:presLayoutVars>
          <dgm:dir/>
          <dgm:animLvl val="lvl"/>
          <dgm:resizeHandles val="exact"/>
        </dgm:presLayoutVars>
      </dgm:prSet>
      <dgm:spPr/>
    </dgm:pt>
    <dgm:pt modelId="{955253D2-9745-493A-9CB5-92C9CFA12948}" type="pres">
      <dgm:prSet presAssocID="{EA4DBB5C-2834-4B91-B240-C932556C16BC}" presName="linNode" presStyleCnt="0"/>
      <dgm:spPr/>
    </dgm:pt>
    <dgm:pt modelId="{FCF5BAE6-6A98-4065-8712-A0542B87C2EA}" type="pres">
      <dgm:prSet presAssocID="{EA4DBB5C-2834-4B91-B240-C932556C16BC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F61D57B-2863-4BE8-A9FE-FFCAE267656F}" type="pres">
      <dgm:prSet presAssocID="{EA4DBB5C-2834-4B91-B240-C932556C16BC}" presName="descendantText" presStyleLbl="alignAccFollowNode1" presStyleIdx="0" presStyleCnt="2">
        <dgm:presLayoutVars>
          <dgm:bulletEnabled val="1"/>
        </dgm:presLayoutVars>
      </dgm:prSet>
      <dgm:spPr/>
    </dgm:pt>
    <dgm:pt modelId="{5FFE03BD-6672-4A68-B177-868B251671BA}" type="pres">
      <dgm:prSet presAssocID="{8654E0A9-D139-4D03-824E-34FC6947CF83}" presName="sp" presStyleCnt="0"/>
      <dgm:spPr/>
    </dgm:pt>
    <dgm:pt modelId="{34631BC3-E728-4492-BF76-8BBBDB639D8D}" type="pres">
      <dgm:prSet presAssocID="{6CF94060-77D2-4E7B-8CD9-0C166235346F}" presName="linNode" presStyleCnt="0"/>
      <dgm:spPr/>
    </dgm:pt>
    <dgm:pt modelId="{6805D7C7-8CD6-4BDA-B9EF-DE74DDBEE076}" type="pres">
      <dgm:prSet presAssocID="{6CF94060-77D2-4E7B-8CD9-0C166235346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709DD136-C01B-48D3-82B7-EE1B1B07FF8A}" type="pres">
      <dgm:prSet presAssocID="{6CF94060-77D2-4E7B-8CD9-0C166235346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17F74901-FF81-402F-BE7A-796488BE4460}" srcId="{18EFA1FF-5AA2-43A5-9E7C-4F08EFE79916}" destId="{6CF94060-77D2-4E7B-8CD9-0C166235346F}" srcOrd="1" destOrd="0" parTransId="{9E0B9910-9A68-49ED-A11D-FB38E96EDDAC}" sibTransId="{CF720C22-2BBE-464A-AA6D-A009F99291BA}"/>
    <dgm:cxn modelId="{05A78704-57F4-4A39-AA5A-3374062F6208}" type="presOf" srcId="{EE040FCB-E0A9-4DE3-8382-F3B00FF93A81}" destId="{709DD136-C01B-48D3-82B7-EE1B1B07FF8A}" srcOrd="0" destOrd="0" presId="urn:microsoft.com/office/officeart/2005/8/layout/vList5"/>
    <dgm:cxn modelId="{720D5C2A-9F4B-410A-B9F1-32A9630BD185}" type="presOf" srcId="{A19A1F0C-4568-45D4-8483-C34BA61661FE}" destId="{3F61D57B-2863-4BE8-A9FE-FFCAE267656F}" srcOrd="0" destOrd="0" presId="urn:microsoft.com/office/officeart/2005/8/layout/vList5"/>
    <dgm:cxn modelId="{5861092D-6D46-4051-896D-ACB18516E282}" type="presOf" srcId="{59ADCB76-E159-4F0F-A09C-6D0C3C39E1AA}" destId="{3F61D57B-2863-4BE8-A9FE-FFCAE267656F}" srcOrd="0" destOrd="1" presId="urn:microsoft.com/office/officeart/2005/8/layout/vList5"/>
    <dgm:cxn modelId="{4724A365-ACDD-48B1-9982-028C4370C7B6}" type="presOf" srcId="{EA4DBB5C-2834-4B91-B240-C932556C16BC}" destId="{FCF5BAE6-6A98-4065-8712-A0542B87C2EA}" srcOrd="0" destOrd="0" presId="urn:microsoft.com/office/officeart/2005/8/layout/vList5"/>
    <dgm:cxn modelId="{19847366-9BCF-4B2A-AD40-6C809AD0D170}" srcId="{6CF94060-77D2-4E7B-8CD9-0C166235346F}" destId="{C6FCF46D-095D-42E5-8FA3-6E1260594C64}" srcOrd="2" destOrd="0" parTransId="{0FC4EBAB-2C35-4FEC-869B-0EF4AA1AA522}" sibTransId="{DEA8B68C-7BB8-4702-819A-B109D6E4825C}"/>
    <dgm:cxn modelId="{1A338347-0F3E-4337-97BC-4F422EE3A2DA}" type="presOf" srcId="{18EFA1FF-5AA2-43A5-9E7C-4F08EFE79916}" destId="{994F6520-8513-4F3C-AF4B-4A15BD67F671}" srcOrd="0" destOrd="0" presId="urn:microsoft.com/office/officeart/2005/8/layout/vList5"/>
    <dgm:cxn modelId="{A933AD7B-1248-4E1A-8E46-8A4036654E15}" type="presOf" srcId="{C6FCF46D-095D-42E5-8FA3-6E1260594C64}" destId="{709DD136-C01B-48D3-82B7-EE1B1B07FF8A}" srcOrd="0" destOrd="2" presId="urn:microsoft.com/office/officeart/2005/8/layout/vList5"/>
    <dgm:cxn modelId="{23A29088-C3E2-4350-9A0C-D9C619958447}" srcId="{EA4DBB5C-2834-4B91-B240-C932556C16BC}" destId="{A19A1F0C-4568-45D4-8483-C34BA61661FE}" srcOrd="0" destOrd="0" parTransId="{C6A90946-F135-464A-963A-452ECF8BFF9C}" sibTransId="{02BA1DA2-7521-4795-AA60-05C2E0CFD1E8}"/>
    <dgm:cxn modelId="{418E2989-493A-4813-9A63-AAE32BD1F46B}" srcId="{EA4DBB5C-2834-4B91-B240-C932556C16BC}" destId="{59ADCB76-E159-4F0F-A09C-6D0C3C39E1AA}" srcOrd="1" destOrd="0" parTransId="{07F3724E-24F2-43D7-9A87-FF1EEF8C2702}" sibTransId="{2C7BFF75-B514-4B2C-83F5-5F86FA8DB633}"/>
    <dgm:cxn modelId="{544DBC96-DE96-4AE7-8016-654197AA762D}" srcId="{6CF94060-77D2-4E7B-8CD9-0C166235346F}" destId="{EE040FCB-E0A9-4DE3-8382-F3B00FF93A81}" srcOrd="0" destOrd="0" parTransId="{A4FD5C77-07E6-4B2A-B798-B40F26535A45}" sibTransId="{8CD9639E-0390-45B0-BC03-07B41C3E21FD}"/>
    <dgm:cxn modelId="{3819D1C1-5BE8-46A5-A6EA-94993286353B}" srcId="{6CF94060-77D2-4E7B-8CD9-0C166235346F}" destId="{5F4523B0-E515-4FCE-87F0-DFA085885B3E}" srcOrd="1" destOrd="0" parTransId="{22EC9097-9D4C-404C-80B2-5045E3ED701F}" sibTransId="{31EA9A26-49BD-484C-AE35-E71175768A50}"/>
    <dgm:cxn modelId="{F99A1BC4-A6CF-402B-9F1F-A4EB6A14CFDB}" type="presOf" srcId="{5F4523B0-E515-4FCE-87F0-DFA085885B3E}" destId="{709DD136-C01B-48D3-82B7-EE1B1B07FF8A}" srcOrd="0" destOrd="1" presId="urn:microsoft.com/office/officeart/2005/8/layout/vList5"/>
    <dgm:cxn modelId="{4D637BC5-BC96-4723-BB5B-4DE1896EE368}" srcId="{18EFA1FF-5AA2-43A5-9E7C-4F08EFE79916}" destId="{EA4DBB5C-2834-4B91-B240-C932556C16BC}" srcOrd="0" destOrd="0" parTransId="{F1F22345-1CC0-4FDE-973B-B359AFBD178B}" sibTransId="{8654E0A9-D139-4D03-824E-34FC6947CF83}"/>
    <dgm:cxn modelId="{69D025C9-E95F-479A-8F48-FA371F813240}" type="presOf" srcId="{6CF94060-77D2-4E7B-8CD9-0C166235346F}" destId="{6805D7C7-8CD6-4BDA-B9EF-DE74DDBEE076}" srcOrd="0" destOrd="0" presId="urn:microsoft.com/office/officeart/2005/8/layout/vList5"/>
    <dgm:cxn modelId="{4C921F27-0238-404E-A418-2BB792E3BBC0}" type="presParOf" srcId="{994F6520-8513-4F3C-AF4B-4A15BD67F671}" destId="{955253D2-9745-493A-9CB5-92C9CFA12948}" srcOrd="0" destOrd="0" presId="urn:microsoft.com/office/officeart/2005/8/layout/vList5"/>
    <dgm:cxn modelId="{97E85901-B7FC-4A6A-956D-C965FD50E556}" type="presParOf" srcId="{955253D2-9745-493A-9CB5-92C9CFA12948}" destId="{FCF5BAE6-6A98-4065-8712-A0542B87C2EA}" srcOrd="0" destOrd="0" presId="urn:microsoft.com/office/officeart/2005/8/layout/vList5"/>
    <dgm:cxn modelId="{A2C3A3AB-FD26-43D4-A1D4-106E89009E5A}" type="presParOf" srcId="{955253D2-9745-493A-9CB5-92C9CFA12948}" destId="{3F61D57B-2863-4BE8-A9FE-FFCAE267656F}" srcOrd="1" destOrd="0" presId="urn:microsoft.com/office/officeart/2005/8/layout/vList5"/>
    <dgm:cxn modelId="{BDDB4148-B464-4640-BBB6-2D1754ECD5EC}" type="presParOf" srcId="{994F6520-8513-4F3C-AF4B-4A15BD67F671}" destId="{5FFE03BD-6672-4A68-B177-868B251671BA}" srcOrd="1" destOrd="0" presId="urn:microsoft.com/office/officeart/2005/8/layout/vList5"/>
    <dgm:cxn modelId="{1BF1EC04-89CD-4D94-9364-400D60F82693}" type="presParOf" srcId="{994F6520-8513-4F3C-AF4B-4A15BD67F671}" destId="{34631BC3-E728-4492-BF76-8BBBDB639D8D}" srcOrd="2" destOrd="0" presId="urn:microsoft.com/office/officeart/2005/8/layout/vList5"/>
    <dgm:cxn modelId="{979DDB74-CFAD-4B1B-ADC2-D83C9907D1BF}" type="presParOf" srcId="{34631BC3-E728-4492-BF76-8BBBDB639D8D}" destId="{6805D7C7-8CD6-4BDA-B9EF-DE74DDBEE076}" srcOrd="0" destOrd="0" presId="urn:microsoft.com/office/officeart/2005/8/layout/vList5"/>
    <dgm:cxn modelId="{7FEB0458-C2A6-4ABE-9AE9-3CEF85692FC2}" type="presParOf" srcId="{34631BC3-E728-4492-BF76-8BBBDB639D8D}" destId="{709DD136-C01B-48D3-82B7-EE1B1B07FF8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386B7F8-F8C1-42CA-AEBA-12F1A019029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067B0348-482F-477D-93E4-038CC1FB61B5}">
      <dgm:prSet/>
      <dgm:spPr/>
      <dgm:t>
        <a:bodyPr/>
        <a:lstStyle/>
        <a:p>
          <a:r>
            <a:rPr lang="en-US" b="0" i="0"/>
            <a:t>Mesurer les chances de gagner</a:t>
          </a:r>
          <a:endParaRPr lang="fr-FR"/>
        </a:p>
      </dgm:t>
    </dgm:pt>
    <dgm:pt modelId="{34A4C38A-C53E-47F0-8B8D-61A143A94C86}" type="parTrans" cxnId="{5FF4B351-A948-4E34-84E7-4465E384BF6F}">
      <dgm:prSet/>
      <dgm:spPr/>
      <dgm:t>
        <a:bodyPr/>
        <a:lstStyle/>
        <a:p>
          <a:endParaRPr lang="fr-FR"/>
        </a:p>
      </dgm:t>
    </dgm:pt>
    <dgm:pt modelId="{37C11C1D-9A91-4840-8B03-4DA30D8EAE8F}" type="sibTrans" cxnId="{5FF4B351-A948-4E34-84E7-4465E384BF6F}">
      <dgm:prSet/>
      <dgm:spPr/>
      <dgm:t>
        <a:bodyPr/>
        <a:lstStyle/>
        <a:p>
          <a:endParaRPr lang="fr-FR"/>
        </a:p>
      </dgm:t>
    </dgm:pt>
    <dgm:pt modelId="{3CB67859-9763-4FC3-8DC4-6EAA2BCF797B}">
      <dgm:prSet/>
      <dgm:spPr/>
      <dgm:t>
        <a:bodyPr/>
        <a:lstStyle/>
        <a:p>
          <a:r>
            <a:rPr lang="en-US" b="0" i="0"/>
            <a:t>Mesurer les resultats</a:t>
          </a:r>
          <a:endParaRPr lang="fr-FR"/>
        </a:p>
      </dgm:t>
    </dgm:pt>
    <dgm:pt modelId="{9AB024B6-A80E-41A8-97F6-C43CD00838B9}" type="parTrans" cxnId="{ECD18F80-01EF-474B-A666-1759D2F5936A}">
      <dgm:prSet/>
      <dgm:spPr/>
      <dgm:t>
        <a:bodyPr/>
        <a:lstStyle/>
        <a:p>
          <a:endParaRPr lang="fr-FR"/>
        </a:p>
      </dgm:t>
    </dgm:pt>
    <dgm:pt modelId="{12877C85-941D-40A5-8BAE-8C82099B83BA}" type="sibTrans" cxnId="{ECD18F80-01EF-474B-A666-1759D2F5936A}">
      <dgm:prSet/>
      <dgm:spPr/>
      <dgm:t>
        <a:bodyPr/>
        <a:lstStyle/>
        <a:p>
          <a:endParaRPr lang="fr-FR"/>
        </a:p>
      </dgm:t>
    </dgm:pt>
    <dgm:pt modelId="{48DB8197-62FB-4139-A6DB-E8511B4F0066}">
      <dgm:prSet/>
      <dgm:spPr/>
      <dgm:t>
        <a:bodyPr/>
        <a:lstStyle/>
        <a:p>
          <a:r>
            <a:rPr lang="en-US" b="0" i="0"/>
            <a:t>Tout combiner</a:t>
          </a:r>
          <a:endParaRPr lang="fr-FR"/>
        </a:p>
      </dgm:t>
    </dgm:pt>
    <dgm:pt modelId="{8A15B915-C9E0-4A6B-BB61-1E63FE17FD38}" type="parTrans" cxnId="{67C010AF-66D1-4F51-8B57-8C2EA42CA938}">
      <dgm:prSet/>
      <dgm:spPr/>
      <dgm:t>
        <a:bodyPr/>
        <a:lstStyle/>
        <a:p>
          <a:endParaRPr lang="fr-FR"/>
        </a:p>
      </dgm:t>
    </dgm:pt>
    <dgm:pt modelId="{09CC871E-277D-43E4-9117-BDA639B38F7D}" type="sibTrans" cxnId="{67C010AF-66D1-4F51-8B57-8C2EA42CA938}">
      <dgm:prSet/>
      <dgm:spPr/>
      <dgm:t>
        <a:bodyPr/>
        <a:lstStyle/>
        <a:p>
          <a:endParaRPr lang="fr-FR"/>
        </a:p>
      </dgm:t>
    </dgm:pt>
    <dgm:pt modelId="{DF6C435B-499C-4738-A53F-B26C77B3D49F}" type="pres">
      <dgm:prSet presAssocID="{3386B7F8-F8C1-42CA-AEBA-12F1A019029F}" presName="CompostProcess" presStyleCnt="0">
        <dgm:presLayoutVars>
          <dgm:dir/>
          <dgm:resizeHandles val="exact"/>
        </dgm:presLayoutVars>
      </dgm:prSet>
      <dgm:spPr/>
    </dgm:pt>
    <dgm:pt modelId="{7E24F042-8636-4EB4-BF48-F1D78439CBA2}" type="pres">
      <dgm:prSet presAssocID="{3386B7F8-F8C1-42CA-AEBA-12F1A019029F}" presName="arrow" presStyleLbl="bgShp" presStyleIdx="0" presStyleCnt="1"/>
      <dgm:spPr/>
    </dgm:pt>
    <dgm:pt modelId="{855A83FF-F4CB-47A1-9329-1D02FE9883D6}" type="pres">
      <dgm:prSet presAssocID="{3386B7F8-F8C1-42CA-AEBA-12F1A019029F}" presName="linearProcess" presStyleCnt="0"/>
      <dgm:spPr/>
    </dgm:pt>
    <dgm:pt modelId="{8E622736-36E3-4366-A3AE-9EC315CE9A38}" type="pres">
      <dgm:prSet presAssocID="{067B0348-482F-477D-93E4-038CC1FB61B5}" presName="textNode" presStyleLbl="node1" presStyleIdx="0" presStyleCnt="3">
        <dgm:presLayoutVars>
          <dgm:bulletEnabled val="1"/>
        </dgm:presLayoutVars>
      </dgm:prSet>
      <dgm:spPr/>
    </dgm:pt>
    <dgm:pt modelId="{93AC43EA-8B73-4D7D-A11E-850E3520429C}" type="pres">
      <dgm:prSet presAssocID="{37C11C1D-9A91-4840-8B03-4DA30D8EAE8F}" presName="sibTrans" presStyleCnt="0"/>
      <dgm:spPr/>
    </dgm:pt>
    <dgm:pt modelId="{A0A29AA2-34B7-41C6-A08E-DDF5B23AFE83}" type="pres">
      <dgm:prSet presAssocID="{3CB67859-9763-4FC3-8DC4-6EAA2BCF797B}" presName="textNode" presStyleLbl="node1" presStyleIdx="1" presStyleCnt="3">
        <dgm:presLayoutVars>
          <dgm:bulletEnabled val="1"/>
        </dgm:presLayoutVars>
      </dgm:prSet>
      <dgm:spPr/>
    </dgm:pt>
    <dgm:pt modelId="{A1C61C5C-DE42-4263-B1E8-8A977D8A587F}" type="pres">
      <dgm:prSet presAssocID="{12877C85-941D-40A5-8BAE-8C82099B83BA}" presName="sibTrans" presStyleCnt="0"/>
      <dgm:spPr/>
    </dgm:pt>
    <dgm:pt modelId="{6126CB49-D272-4CCF-A9DD-77DB2161E24C}" type="pres">
      <dgm:prSet presAssocID="{48DB8197-62FB-4139-A6DB-E8511B4F0066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DDF66C1D-C52C-410C-8BF6-04666F8EE33F}" type="presOf" srcId="{48DB8197-62FB-4139-A6DB-E8511B4F0066}" destId="{6126CB49-D272-4CCF-A9DD-77DB2161E24C}" srcOrd="0" destOrd="0" presId="urn:microsoft.com/office/officeart/2005/8/layout/hProcess9"/>
    <dgm:cxn modelId="{5FF4B351-A948-4E34-84E7-4465E384BF6F}" srcId="{3386B7F8-F8C1-42CA-AEBA-12F1A019029F}" destId="{067B0348-482F-477D-93E4-038CC1FB61B5}" srcOrd="0" destOrd="0" parTransId="{34A4C38A-C53E-47F0-8B8D-61A143A94C86}" sibTransId="{37C11C1D-9A91-4840-8B03-4DA30D8EAE8F}"/>
    <dgm:cxn modelId="{9EAE0957-3DD0-4E21-9FB0-64BA23597DB6}" type="presOf" srcId="{3CB67859-9763-4FC3-8DC4-6EAA2BCF797B}" destId="{A0A29AA2-34B7-41C6-A08E-DDF5B23AFE83}" srcOrd="0" destOrd="0" presId="urn:microsoft.com/office/officeart/2005/8/layout/hProcess9"/>
    <dgm:cxn modelId="{ECD18F80-01EF-474B-A666-1759D2F5936A}" srcId="{3386B7F8-F8C1-42CA-AEBA-12F1A019029F}" destId="{3CB67859-9763-4FC3-8DC4-6EAA2BCF797B}" srcOrd="1" destOrd="0" parTransId="{9AB024B6-A80E-41A8-97F6-C43CD00838B9}" sibTransId="{12877C85-941D-40A5-8BAE-8C82099B83BA}"/>
    <dgm:cxn modelId="{8186AB8D-E1D1-48F0-87CD-969A1C4CA182}" type="presOf" srcId="{067B0348-482F-477D-93E4-038CC1FB61B5}" destId="{8E622736-36E3-4366-A3AE-9EC315CE9A38}" srcOrd="0" destOrd="0" presId="urn:microsoft.com/office/officeart/2005/8/layout/hProcess9"/>
    <dgm:cxn modelId="{67C010AF-66D1-4F51-8B57-8C2EA42CA938}" srcId="{3386B7F8-F8C1-42CA-AEBA-12F1A019029F}" destId="{48DB8197-62FB-4139-A6DB-E8511B4F0066}" srcOrd="2" destOrd="0" parTransId="{8A15B915-C9E0-4A6B-BB61-1E63FE17FD38}" sibTransId="{09CC871E-277D-43E4-9117-BDA639B38F7D}"/>
    <dgm:cxn modelId="{657A27E3-5E05-477C-B951-C40A930DC0E5}" type="presOf" srcId="{3386B7F8-F8C1-42CA-AEBA-12F1A019029F}" destId="{DF6C435B-499C-4738-A53F-B26C77B3D49F}" srcOrd="0" destOrd="0" presId="urn:microsoft.com/office/officeart/2005/8/layout/hProcess9"/>
    <dgm:cxn modelId="{20706CA7-8885-4052-992F-E514305FB5E0}" type="presParOf" srcId="{DF6C435B-499C-4738-A53F-B26C77B3D49F}" destId="{7E24F042-8636-4EB4-BF48-F1D78439CBA2}" srcOrd="0" destOrd="0" presId="urn:microsoft.com/office/officeart/2005/8/layout/hProcess9"/>
    <dgm:cxn modelId="{933EC81B-6BE3-4BE7-91CF-24C4B7E615BE}" type="presParOf" srcId="{DF6C435B-499C-4738-A53F-B26C77B3D49F}" destId="{855A83FF-F4CB-47A1-9329-1D02FE9883D6}" srcOrd="1" destOrd="0" presId="urn:microsoft.com/office/officeart/2005/8/layout/hProcess9"/>
    <dgm:cxn modelId="{12447E5A-CA07-4BAA-BDC0-0CE60002005B}" type="presParOf" srcId="{855A83FF-F4CB-47A1-9329-1D02FE9883D6}" destId="{8E622736-36E3-4366-A3AE-9EC315CE9A38}" srcOrd="0" destOrd="0" presId="urn:microsoft.com/office/officeart/2005/8/layout/hProcess9"/>
    <dgm:cxn modelId="{FC0C8D21-946A-4F16-9596-DACF4755A771}" type="presParOf" srcId="{855A83FF-F4CB-47A1-9329-1D02FE9883D6}" destId="{93AC43EA-8B73-4D7D-A11E-850E3520429C}" srcOrd="1" destOrd="0" presId="urn:microsoft.com/office/officeart/2005/8/layout/hProcess9"/>
    <dgm:cxn modelId="{23286994-C1E6-48E3-B034-2378905D9B0F}" type="presParOf" srcId="{855A83FF-F4CB-47A1-9329-1D02FE9883D6}" destId="{A0A29AA2-34B7-41C6-A08E-DDF5B23AFE83}" srcOrd="2" destOrd="0" presId="urn:microsoft.com/office/officeart/2005/8/layout/hProcess9"/>
    <dgm:cxn modelId="{1988D3D4-4153-42B0-B4E8-449EBBA2891D}" type="presParOf" srcId="{855A83FF-F4CB-47A1-9329-1D02FE9883D6}" destId="{A1C61C5C-DE42-4263-B1E8-8A977D8A587F}" srcOrd="3" destOrd="0" presId="urn:microsoft.com/office/officeart/2005/8/layout/hProcess9"/>
    <dgm:cxn modelId="{9D07FC49-2AB6-4BC8-B612-25012A26ED23}" type="presParOf" srcId="{855A83FF-F4CB-47A1-9329-1D02FE9883D6}" destId="{6126CB49-D272-4CCF-A9DD-77DB2161E24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2773A81-1E76-463C-A86E-08A36F6F65D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DC3372C-74A7-416A-A48C-B98831BCDD99}">
      <dgm:prSet/>
      <dgm:spPr/>
      <dgm:t>
        <a:bodyPr/>
        <a:lstStyle/>
        <a:p>
          <a:r>
            <a:rPr lang="fr-FR" b="1" i="0" dirty="0"/>
            <a:t>La prise de décision est un acte</a:t>
          </a:r>
          <a:r>
            <a:rPr lang="fr-FR" b="0" i="0" dirty="0"/>
            <a:t>. </a:t>
          </a:r>
          <a:endParaRPr lang="fr-FR" dirty="0"/>
        </a:p>
      </dgm:t>
    </dgm:pt>
    <dgm:pt modelId="{96FF72F0-A6F7-4856-9005-0F9B460A04B4}" type="parTrans" cxnId="{BE52F27A-6315-4551-95CE-3601B77A1AA6}">
      <dgm:prSet/>
      <dgm:spPr/>
      <dgm:t>
        <a:bodyPr/>
        <a:lstStyle/>
        <a:p>
          <a:endParaRPr lang="fr-FR"/>
        </a:p>
      </dgm:t>
    </dgm:pt>
    <dgm:pt modelId="{683E86A1-DEE2-42E6-8218-7FA25CA21B52}" type="sibTrans" cxnId="{BE52F27A-6315-4551-95CE-3601B77A1AA6}">
      <dgm:prSet/>
      <dgm:spPr/>
      <dgm:t>
        <a:bodyPr/>
        <a:lstStyle/>
        <a:p>
          <a:endParaRPr lang="fr-FR"/>
        </a:p>
      </dgm:t>
    </dgm:pt>
    <dgm:pt modelId="{EC107A12-39B4-4707-A442-0FD86F47B31C}">
      <dgm:prSet/>
      <dgm:spPr/>
      <dgm:t>
        <a:bodyPr/>
        <a:lstStyle/>
        <a:p>
          <a:r>
            <a:rPr lang="fr-FR" b="1" i="0" dirty="0"/>
            <a:t>Une bonne décision ne garantit pas un bon résultat</a:t>
          </a:r>
          <a:r>
            <a:rPr lang="fr-FR" b="0" i="0" dirty="0"/>
            <a:t>.  </a:t>
          </a:r>
          <a:endParaRPr lang="fr-FR" dirty="0"/>
        </a:p>
      </dgm:t>
    </dgm:pt>
    <dgm:pt modelId="{05C14307-B487-43BD-BA4B-E003466AE099}" type="parTrans" cxnId="{F04F399D-39A4-4A00-A257-62F86759C338}">
      <dgm:prSet/>
      <dgm:spPr/>
      <dgm:t>
        <a:bodyPr/>
        <a:lstStyle/>
        <a:p>
          <a:endParaRPr lang="fr-FR"/>
        </a:p>
      </dgm:t>
    </dgm:pt>
    <dgm:pt modelId="{9A1771C1-B24B-469D-BADC-8738CD790FC4}" type="sibTrans" cxnId="{F04F399D-39A4-4A00-A257-62F86759C338}">
      <dgm:prSet/>
      <dgm:spPr/>
      <dgm:t>
        <a:bodyPr/>
        <a:lstStyle/>
        <a:p>
          <a:endParaRPr lang="fr-FR"/>
        </a:p>
      </dgm:t>
    </dgm:pt>
    <dgm:pt modelId="{95E3CB77-14FF-4770-8747-2B269A64543F}">
      <dgm:prSet/>
      <dgm:spPr/>
      <dgm:t>
        <a:bodyPr/>
        <a:lstStyle/>
        <a:p>
          <a:r>
            <a:rPr lang="fr-FR" b="1" i="0" dirty="0"/>
            <a:t>Tomber amoureux du résultat ne rend pas la décision plus facile, ni le résultat plus probable</a:t>
          </a:r>
          <a:r>
            <a:rPr lang="fr-FR" b="0" i="0" dirty="0"/>
            <a:t>. </a:t>
          </a:r>
          <a:endParaRPr lang="fr-FR" dirty="0"/>
        </a:p>
      </dgm:t>
    </dgm:pt>
    <dgm:pt modelId="{1B6E8EF7-C00B-4181-A3BC-860458B2609C}" type="parTrans" cxnId="{229086DC-70F9-497C-88D7-7D3C3FE0A212}">
      <dgm:prSet/>
      <dgm:spPr/>
      <dgm:t>
        <a:bodyPr/>
        <a:lstStyle/>
        <a:p>
          <a:endParaRPr lang="fr-FR"/>
        </a:p>
      </dgm:t>
    </dgm:pt>
    <dgm:pt modelId="{569F5462-8E12-4742-BBF8-7FCA9F87715D}" type="sibTrans" cxnId="{229086DC-70F9-497C-88D7-7D3C3FE0A212}">
      <dgm:prSet/>
      <dgm:spPr/>
      <dgm:t>
        <a:bodyPr/>
        <a:lstStyle/>
        <a:p>
          <a:endParaRPr lang="fr-FR"/>
        </a:p>
      </dgm:t>
    </dgm:pt>
    <dgm:pt modelId="{9B042A0B-00EE-4C1F-82B5-9DC6DC546C87}">
      <dgm:prSet/>
      <dgm:spPr/>
      <dgm:t>
        <a:bodyPr/>
        <a:lstStyle/>
        <a:p>
          <a:r>
            <a:rPr lang="fr-FR" b="0" i="0" dirty="0"/>
            <a:t>Le fait de décider de ne pas prendre de décision maintenant est une décision en soit</a:t>
          </a:r>
          <a:endParaRPr lang="fr-FR" dirty="0"/>
        </a:p>
      </dgm:t>
    </dgm:pt>
    <dgm:pt modelId="{E180B5DB-3450-4326-A847-2921C88C7F30}" type="parTrans" cxnId="{23684BAC-2F26-4538-BCD7-B07650A1462A}">
      <dgm:prSet/>
      <dgm:spPr/>
      <dgm:t>
        <a:bodyPr/>
        <a:lstStyle/>
        <a:p>
          <a:endParaRPr lang="fr-FR"/>
        </a:p>
      </dgm:t>
    </dgm:pt>
    <dgm:pt modelId="{40CA9F25-07C7-4F32-97DA-5408FADB4410}" type="sibTrans" cxnId="{23684BAC-2F26-4538-BCD7-B07650A1462A}">
      <dgm:prSet/>
      <dgm:spPr/>
      <dgm:t>
        <a:bodyPr/>
        <a:lstStyle/>
        <a:p>
          <a:endParaRPr lang="fr-FR"/>
        </a:p>
      </dgm:t>
    </dgm:pt>
    <dgm:pt modelId="{FDA28413-FA40-4A97-80C6-14942C67EC9A}">
      <dgm:prSet/>
      <dgm:spPr/>
      <dgm:t>
        <a:bodyPr/>
        <a:lstStyle/>
        <a:p>
          <a:r>
            <a:rPr lang="fr-FR" b="0" i="0" dirty="0"/>
            <a:t>On optimise juste les chances que le meilleur résultat soit le plus probable.</a:t>
          </a:r>
          <a:endParaRPr lang="fr-FR" dirty="0"/>
        </a:p>
      </dgm:t>
    </dgm:pt>
    <dgm:pt modelId="{4F62ADFC-1544-49CB-A0AD-9DEA632588AF}" type="parTrans" cxnId="{C785044E-F233-4B42-A194-56CD294AD22C}">
      <dgm:prSet/>
      <dgm:spPr/>
      <dgm:t>
        <a:bodyPr/>
        <a:lstStyle/>
        <a:p>
          <a:endParaRPr lang="fr-FR"/>
        </a:p>
      </dgm:t>
    </dgm:pt>
    <dgm:pt modelId="{807D5A3E-6514-4024-AFC4-0CBFA8FF20C2}" type="sibTrans" cxnId="{C785044E-F233-4B42-A194-56CD294AD22C}">
      <dgm:prSet/>
      <dgm:spPr/>
      <dgm:t>
        <a:bodyPr/>
        <a:lstStyle/>
        <a:p>
          <a:endParaRPr lang="fr-FR"/>
        </a:p>
      </dgm:t>
    </dgm:pt>
    <dgm:pt modelId="{2EC1DC63-86CE-4CEB-85B6-212E2D1900BC}">
      <dgm:prSet/>
      <dgm:spPr/>
      <dgm:t>
        <a:bodyPr/>
        <a:lstStyle/>
        <a:p>
          <a:r>
            <a:rPr lang="fr-FR" b="0" i="0" dirty="0"/>
            <a:t>Les preneurs de décisions professionnels savent qu’ils peuvent jouer de chance et de malchance</a:t>
          </a:r>
          <a:endParaRPr lang="fr-FR" dirty="0"/>
        </a:p>
      </dgm:t>
    </dgm:pt>
    <dgm:pt modelId="{5AADB4A3-0A15-4B85-890A-DFB85A5817DA}" type="parTrans" cxnId="{00A3506B-3F34-414B-8E75-209070F55895}">
      <dgm:prSet/>
      <dgm:spPr/>
      <dgm:t>
        <a:bodyPr/>
        <a:lstStyle/>
        <a:p>
          <a:endParaRPr lang="fr-FR"/>
        </a:p>
      </dgm:t>
    </dgm:pt>
    <dgm:pt modelId="{8650B1AA-B7FD-4D02-AE29-50B62CC4E325}" type="sibTrans" cxnId="{00A3506B-3F34-414B-8E75-209070F55895}">
      <dgm:prSet/>
      <dgm:spPr/>
      <dgm:t>
        <a:bodyPr/>
        <a:lstStyle/>
        <a:p>
          <a:endParaRPr lang="fr-FR"/>
        </a:p>
      </dgm:t>
    </dgm:pt>
    <dgm:pt modelId="{A4DAD3DD-7940-4BE7-9C18-66BFA43E3477}" type="pres">
      <dgm:prSet presAssocID="{B2773A81-1E76-463C-A86E-08A36F6F65D1}" presName="linear" presStyleCnt="0">
        <dgm:presLayoutVars>
          <dgm:dir/>
          <dgm:animLvl val="lvl"/>
          <dgm:resizeHandles val="exact"/>
        </dgm:presLayoutVars>
      </dgm:prSet>
      <dgm:spPr/>
    </dgm:pt>
    <dgm:pt modelId="{D8D14AA6-AA65-4CF6-9884-9A8FA49AE9D4}" type="pres">
      <dgm:prSet presAssocID="{0DC3372C-74A7-416A-A48C-B98831BCDD99}" presName="parentLin" presStyleCnt="0"/>
      <dgm:spPr/>
    </dgm:pt>
    <dgm:pt modelId="{B6A1040E-AFFD-4B65-9E4B-62A41123B350}" type="pres">
      <dgm:prSet presAssocID="{0DC3372C-74A7-416A-A48C-B98831BCDD99}" presName="parentLeftMargin" presStyleLbl="node1" presStyleIdx="0" presStyleCnt="3"/>
      <dgm:spPr/>
    </dgm:pt>
    <dgm:pt modelId="{B0CE53C6-05AE-4AF8-A5F8-457CB73BBD8F}" type="pres">
      <dgm:prSet presAssocID="{0DC3372C-74A7-416A-A48C-B98831BCDD9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0D18DA4-3EF3-460C-93EB-87EA80AB3106}" type="pres">
      <dgm:prSet presAssocID="{0DC3372C-74A7-416A-A48C-B98831BCDD99}" presName="negativeSpace" presStyleCnt="0"/>
      <dgm:spPr/>
    </dgm:pt>
    <dgm:pt modelId="{8E95DEE3-121C-4BE1-BF03-3B5631F639B0}" type="pres">
      <dgm:prSet presAssocID="{0DC3372C-74A7-416A-A48C-B98831BCDD99}" presName="childText" presStyleLbl="conFgAcc1" presStyleIdx="0" presStyleCnt="3">
        <dgm:presLayoutVars>
          <dgm:bulletEnabled val="1"/>
        </dgm:presLayoutVars>
      </dgm:prSet>
      <dgm:spPr/>
    </dgm:pt>
    <dgm:pt modelId="{C2CD0F59-4BD9-443C-BC8E-62E66BB8CE9F}" type="pres">
      <dgm:prSet presAssocID="{683E86A1-DEE2-42E6-8218-7FA25CA21B52}" presName="spaceBetweenRectangles" presStyleCnt="0"/>
      <dgm:spPr/>
    </dgm:pt>
    <dgm:pt modelId="{99A09C4F-D169-402B-ABA1-B05916A16DE2}" type="pres">
      <dgm:prSet presAssocID="{EC107A12-39B4-4707-A442-0FD86F47B31C}" presName="parentLin" presStyleCnt="0"/>
      <dgm:spPr/>
    </dgm:pt>
    <dgm:pt modelId="{3529D2C3-5501-47FD-8EC8-2D944AD03C2B}" type="pres">
      <dgm:prSet presAssocID="{EC107A12-39B4-4707-A442-0FD86F47B31C}" presName="parentLeftMargin" presStyleLbl="node1" presStyleIdx="0" presStyleCnt="3"/>
      <dgm:spPr/>
    </dgm:pt>
    <dgm:pt modelId="{D91B9077-A0D3-4061-A9F4-F3E0EB2D31E9}" type="pres">
      <dgm:prSet presAssocID="{EC107A12-39B4-4707-A442-0FD86F47B31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16B61DB-2A28-4D2C-8933-F06BBADA35D6}" type="pres">
      <dgm:prSet presAssocID="{EC107A12-39B4-4707-A442-0FD86F47B31C}" presName="negativeSpace" presStyleCnt="0"/>
      <dgm:spPr/>
    </dgm:pt>
    <dgm:pt modelId="{E7A841B2-0B92-49A1-8E22-0D0E3EDA253C}" type="pres">
      <dgm:prSet presAssocID="{EC107A12-39B4-4707-A442-0FD86F47B31C}" presName="childText" presStyleLbl="conFgAcc1" presStyleIdx="1" presStyleCnt="3">
        <dgm:presLayoutVars>
          <dgm:bulletEnabled val="1"/>
        </dgm:presLayoutVars>
      </dgm:prSet>
      <dgm:spPr/>
    </dgm:pt>
    <dgm:pt modelId="{28DD5D1C-13F2-41E3-A08C-B0C67C383F66}" type="pres">
      <dgm:prSet presAssocID="{9A1771C1-B24B-469D-BADC-8738CD790FC4}" presName="spaceBetweenRectangles" presStyleCnt="0"/>
      <dgm:spPr/>
    </dgm:pt>
    <dgm:pt modelId="{15C43359-8F48-49FE-A7A9-1261EB5ACC52}" type="pres">
      <dgm:prSet presAssocID="{95E3CB77-14FF-4770-8747-2B269A64543F}" presName="parentLin" presStyleCnt="0"/>
      <dgm:spPr/>
    </dgm:pt>
    <dgm:pt modelId="{F2B33FEF-5644-4600-B7EF-ED02B64C3482}" type="pres">
      <dgm:prSet presAssocID="{95E3CB77-14FF-4770-8747-2B269A64543F}" presName="parentLeftMargin" presStyleLbl="node1" presStyleIdx="1" presStyleCnt="3"/>
      <dgm:spPr/>
    </dgm:pt>
    <dgm:pt modelId="{1570DA7E-3472-4C43-AE79-78897ACA4294}" type="pres">
      <dgm:prSet presAssocID="{95E3CB77-14FF-4770-8747-2B269A64543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7255875-EBAA-4BCC-B225-0DE5EE233107}" type="pres">
      <dgm:prSet presAssocID="{95E3CB77-14FF-4770-8747-2B269A64543F}" presName="negativeSpace" presStyleCnt="0"/>
      <dgm:spPr/>
    </dgm:pt>
    <dgm:pt modelId="{42AAA73E-5FD5-4C43-B23D-8CD2C6F85F65}" type="pres">
      <dgm:prSet presAssocID="{95E3CB77-14FF-4770-8747-2B269A64543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FCE2A17-A342-4537-B398-D67005723B40}" type="presOf" srcId="{95E3CB77-14FF-4770-8747-2B269A64543F}" destId="{1570DA7E-3472-4C43-AE79-78897ACA4294}" srcOrd="1" destOrd="0" presId="urn:microsoft.com/office/officeart/2005/8/layout/list1"/>
    <dgm:cxn modelId="{E63B8625-BBF7-442C-B3A5-BF63DF699F57}" type="presOf" srcId="{B2773A81-1E76-463C-A86E-08A36F6F65D1}" destId="{A4DAD3DD-7940-4BE7-9C18-66BFA43E3477}" srcOrd="0" destOrd="0" presId="urn:microsoft.com/office/officeart/2005/8/layout/list1"/>
    <dgm:cxn modelId="{9C730428-FCA0-4BBD-A334-933CA83039EE}" type="presOf" srcId="{EC107A12-39B4-4707-A442-0FD86F47B31C}" destId="{D91B9077-A0D3-4061-A9F4-F3E0EB2D31E9}" srcOrd="1" destOrd="0" presId="urn:microsoft.com/office/officeart/2005/8/layout/list1"/>
    <dgm:cxn modelId="{116F8128-6CD3-41FB-B68F-686CCCF17864}" type="presOf" srcId="{0DC3372C-74A7-416A-A48C-B98831BCDD99}" destId="{B0CE53C6-05AE-4AF8-A5F8-457CB73BBD8F}" srcOrd="1" destOrd="0" presId="urn:microsoft.com/office/officeart/2005/8/layout/list1"/>
    <dgm:cxn modelId="{5F758A63-68CC-4D4A-B180-DA07B97E6C11}" type="presOf" srcId="{EC107A12-39B4-4707-A442-0FD86F47B31C}" destId="{3529D2C3-5501-47FD-8EC8-2D944AD03C2B}" srcOrd="0" destOrd="0" presId="urn:microsoft.com/office/officeart/2005/8/layout/list1"/>
    <dgm:cxn modelId="{00A3506B-3F34-414B-8E75-209070F55895}" srcId="{95E3CB77-14FF-4770-8747-2B269A64543F}" destId="{2EC1DC63-86CE-4CEB-85B6-212E2D1900BC}" srcOrd="0" destOrd="0" parTransId="{5AADB4A3-0A15-4B85-890A-DFB85A5817DA}" sibTransId="{8650B1AA-B7FD-4D02-AE29-50B62CC4E325}"/>
    <dgm:cxn modelId="{C785044E-F233-4B42-A194-56CD294AD22C}" srcId="{EC107A12-39B4-4707-A442-0FD86F47B31C}" destId="{FDA28413-FA40-4A97-80C6-14942C67EC9A}" srcOrd="0" destOrd="0" parTransId="{4F62ADFC-1544-49CB-A0AD-9DEA632588AF}" sibTransId="{807D5A3E-6514-4024-AFC4-0CBFA8FF20C2}"/>
    <dgm:cxn modelId="{2B483875-AF43-474F-9399-8F85B1D08A30}" type="presOf" srcId="{FDA28413-FA40-4A97-80C6-14942C67EC9A}" destId="{E7A841B2-0B92-49A1-8E22-0D0E3EDA253C}" srcOrd="0" destOrd="0" presId="urn:microsoft.com/office/officeart/2005/8/layout/list1"/>
    <dgm:cxn modelId="{6186C659-5B87-4F05-AD9A-BF2A9A232540}" type="presOf" srcId="{2EC1DC63-86CE-4CEB-85B6-212E2D1900BC}" destId="{42AAA73E-5FD5-4C43-B23D-8CD2C6F85F65}" srcOrd="0" destOrd="0" presId="urn:microsoft.com/office/officeart/2005/8/layout/list1"/>
    <dgm:cxn modelId="{BE52F27A-6315-4551-95CE-3601B77A1AA6}" srcId="{B2773A81-1E76-463C-A86E-08A36F6F65D1}" destId="{0DC3372C-74A7-416A-A48C-B98831BCDD99}" srcOrd="0" destOrd="0" parTransId="{96FF72F0-A6F7-4856-9005-0F9B460A04B4}" sibTransId="{683E86A1-DEE2-42E6-8218-7FA25CA21B52}"/>
    <dgm:cxn modelId="{C1D2447F-BF09-4558-8A2E-2E853460914E}" type="presOf" srcId="{9B042A0B-00EE-4C1F-82B5-9DC6DC546C87}" destId="{8E95DEE3-121C-4BE1-BF03-3B5631F639B0}" srcOrd="0" destOrd="0" presId="urn:microsoft.com/office/officeart/2005/8/layout/list1"/>
    <dgm:cxn modelId="{4E297E84-A7B6-40D0-B260-49B166662E8D}" type="presOf" srcId="{0DC3372C-74A7-416A-A48C-B98831BCDD99}" destId="{B6A1040E-AFFD-4B65-9E4B-62A41123B350}" srcOrd="0" destOrd="0" presId="urn:microsoft.com/office/officeart/2005/8/layout/list1"/>
    <dgm:cxn modelId="{F04F399D-39A4-4A00-A257-62F86759C338}" srcId="{B2773A81-1E76-463C-A86E-08A36F6F65D1}" destId="{EC107A12-39B4-4707-A442-0FD86F47B31C}" srcOrd="1" destOrd="0" parTransId="{05C14307-B487-43BD-BA4B-E003466AE099}" sibTransId="{9A1771C1-B24B-469D-BADC-8738CD790FC4}"/>
    <dgm:cxn modelId="{23684BAC-2F26-4538-BCD7-B07650A1462A}" srcId="{0DC3372C-74A7-416A-A48C-B98831BCDD99}" destId="{9B042A0B-00EE-4C1F-82B5-9DC6DC546C87}" srcOrd="0" destOrd="0" parTransId="{E180B5DB-3450-4326-A847-2921C88C7F30}" sibTransId="{40CA9F25-07C7-4F32-97DA-5408FADB4410}"/>
    <dgm:cxn modelId="{61A553CF-98A8-4C7C-A39E-E6D67E957EBE}" type="presOf" srcId="{95E3CB77-14FF-4770-8747-2B269A64543F}" destId="{F2B33FEF-5644-4600-B7EF-ED02B64C3482}" srcOrd="0" destOrd="0" presId="urn:microsoft.com/office/officeart/2005/8/layout/list1"/>
    <dgm:cxn modelId="{229086DC-70F9-497C-88D7-7D3C3FE0A212}" srcId="{B2773A81-1E76-463C-A86E-08A36F6F65D1}" destId="{95E3CB77-14FF-4770-8747-2B269A64543F}" srcOrd="2" destOrd="0" parTransId="{1B6E8EF7-C00B-4181-A3BC-860458B2609C}" sibTransId="{569F5462-8E12-4742-BBF8-7FCA9F87715D}"/>
    <dgm:cxn modelId="{00AFEB69-3200-43B5-A62D-6743D00C6D04}" type="presParOf" srcId="{A4DAD3DD-7940-4BE7-9C18-66BFA43E3477}" destId="{D8D14AA6-AA65-4CF6-9884-9A8FA49AE9D4}" srcOrd="0" destOrd="0" presId="urn:microsoft.com/office/officeart/2005/8/layout/list1"/>
    <dgm:cxn modelId="{F5FB4D8D-6BF3-439B-9E45-BA6230CE99EA}" type="presParOf" srcId="{D8D14AA6-AA65-4CF6-9884-9A8FA49AE9D4}" destId="{B6A1040E-AFFD-4B65-9E4B-62A41123B350}" srcOrd="0" destOrd="0" presId="urn:microsoft.com/office/officeart/2005/8/layout/list1"/>
    <dgm:cxn modelId="{F895ED9E-1A68-41E1-AB8A-F44C506F174B}" type="presParOf" srcId="{D8D14AA6-AA65-4CF6-9884-9A8FA49AE9D4}" destId="{B0CE53C6-05AE-4AF8-A5F8-457CB73BBD8F}" srcOrd="1" destOrd="0" presId="urn:microsoft.com/office/officeart/2005/8/layout/list1"/>
    <dgm:cxn modelId="{95CE4885-3D5F-421F-95BB-715EEA120416}" type="presParOf" srcId="{A4DAD3DD-7940-4BE7-9C18-66BFA43E3477}" destId="{30D18DA4-3EF3-460C-93EB-87EA80AB3106}" srcOrd="1" destOrd="0" presId="urn:microsoft.com/office/officeart/2005/8/layout/list1"/>
    <dgm:cxn modelId="{038DCF01-CE76-42B7-87A0-AF813AEC7460}" type="presParOf" srcId="{A4DAD3DD-7940-4BE7-9C18-66BFA43E3477}" destId="{8E95DEE3-121C-4BE1-BF03-3B5631F639B0}" srcOrd="2" destOrd="0" presId="urn:microsoft.com/office/officeart/2005/8/layout/list1"/>
    <dgm:cxn modelId="{0E20131A-B9F7-4467-A943-EA9B6CA31AC7}" type="presParOf" srcId="{A4DAD3DD-7940-4BE7-9C18-66BFA43E3477}" destId="{C2CD0F59-4BD9-443C-BC8E-62E66BB8CE9F}" srcOrd="3" destOrd="0" presId="urn:microsoft.com/office/officeart/2005/8/layout/list1"/>
    <dgm:cxn modelId="{BCB75A0D-70E8-4D75-9809-ED82410F0B3A}" type="presParOf" srcId="{A4DAD3DD-7940-4BE7-9C18-66BFA43E3477}" destId="{99A09C4F-D169-402B-ABA1-B05916A16DE2}" srcOrd="4" destOrd="0" presId="urn:microsoft.com/office/officeart/2005/8/layout/list1"/>
    <dgm:cxn modelId="{9749619D-6357-4295-AEBD-C8FA0ECA27D3}" type="presParOf" srcId="{99A09C4F-D169-402B-ABA1-B05916A16DE2}" destId="{3529D2C3-5501-47FD-8EC8-2D944AD03C2B}" srcOrd="0" destOrd="0" presId="urn:microsoft.com/office/officeart/2005/8/layout/list1"/>
    <dgm:cxn modelId="{D47EA309-95B6-4DA8-AAF8-33F467989392}" type="presParOf" srcId="{99A09C4F-D169-402B-ABA1-B05916A16DE2}" destId="{D91B9077-A0D3-4061-A9F4-F3E0EB2D31E9}" srcOrd="1" destOrd="0" presId="urn:microsoft.com/office/officeart/2005/8/layout/list1"/>
    <dgm:cxn modelId="{09EAC02D-CA22-4477-BAD5-2D44BCECFE6C}" type="presParOf" srcId="{A4DAD3DD-7940-4BE7-9C18-66BFA43E3477}" destId="{E16B61DB-2A28-4D2C-8933-F06BBADA35D6}" srcOrd="5" destOrd="0" presId="urn:microsoft.com/office/officeart/2005/8/layout/list1"/>
    <dgm:cxn modelId="{02A71546-EA9B-42DF-8363-56EB75DBF61D}" type="presParOf" srcId="{A4DAD3DD-7940-4BE7-9C18-66BFA43E3477}" destId="{E7A841B2-0B92-49A1-8E22-0D0E3EDA253C}" srcOrd="6" destOrd="0" presId="urn:microsoft.com/office/officeart/2005/8/layout/list1"/>
    <dgm:cxn modelId="{CD50A5B7-1A4A-48D1-9F46-CAA20732DC7B}" type="presParOf" srcId="{A4DAD3DD-7940-4BE7-9C18-66BFA43E3477}" destId="{28DD5D1C-13F2-41E3-A08C-B0C67C383F66}" srcOrd="7" destOrd="0" presId="urn:microsoft.com/office/officeart/2005/8/layout/list1"/>
    <dgm:cxn modelId="{78BE710A-12F4-4613-87F7-F5E88A267583}" type="presParOf" srcId="{A4DAD3DD-7940-4BE7-9C18-66BFA43E3477}" destId="{15C43359-8F48-49FE-A7A9-1261EB5ACC52}" srcOrd="8" destOrd="0" presId="urn:microsoft.com/office/officeart/2005/8/layout/list1"/>
    <dgm:cxn modelId="{3924F92C-CF0A-4F3E-9C83-F4AC0A427E1A}" type="presParOf" srcId="{15C43359-8F48-49FE-A7A9-1261EB5ACC52}" destId="{F2B33FEF-5644-4600-B7EF-ED02B64C3482}" srcOrd="0" destOrd="0" presId="urn:microsoft.com/office/officeart/2005/8/layout/list1"/>
    <dgm:cxn modelId="{52852A4A-C67D-440C-94CA-4F28046A9C89}" type="presParOf" srcId="{15C43359-8F48-49FE-A7A9-1261EB5ACC52}" destId="{1570DA7E-3472-4C43-AE79-78897ACA4294}" srcOrd="1" destOrd="0" presId="urn:microsoft.com/office/officeart/2005/8/layout/list1"/>
    <dgm:cxn modelId="{BD67D124-C936-4639-A5E4-2925C3C997F2}" type="presParOf" srcId="{A4DAD3DD-7940-4BE7-9C18-66BFA43E3477}" destId="{87255875-EBAA-4BCC-B225-0DE5EE233107}" srcOrd="9" destOrd="0" presId="urn:microsoft.com/office/officeart/2005/8/layout/list1"/>
    <dgm:cxn modelId="{7ED3A494-3A04-4901-AF4D-BFADB6ECCC0F}" type="presParOf" srcId="{A4DAD3DD-7940-4BE7-9C18-66BFA43E3477}" destId="{42AAA73E-5FD5-4C43-B23D-8CD2C6F85F6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217F0D3-86B1-46E7-89E8-B33FF36F70B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146901B-25AE-48D3-9C14-BDE7897A107D}">
      <dgm:prSet/>
      <dgm:spPr/>
      <dgm:t>
        <a:bodyPr/>
        <a:lstStyle/>
        <a:p>
          <a:r>
            <a:rPr lang="fr-FR" b="0" i="0" noProof="0" dirty="0"/>
            <a:t>On reprend la discussion dans teams, on transpose en entreprise</a:t>
          </a:r>
          <a:endParaRPr lang="fr-FR" noProof="0" dirty="0"/>
        </a:p>
      </dgm:t>
    </dgm:pt>
    <dgm:pt modelId="{3636CA11-F722-43DE-ADF0-05ED7C2E910A}" type="parTrans" cxnId="{FF4D026E-2621-4686-8FD0-93875805107F}">
      <dgm:prSet/>
      <dgm:spPr/>
      <dgm:t>
        <a:bodyPr/>
        <a:lstStyle/>
        <a:p>
          <a:endParaRPr lang="fr-FR"/>
        </a:p>
      </dgm:t>
    </dgm:pt>
    <dgm:pt modelId="{03D85102-61C7-4EFB-8019-110CB6E0A618}" type="sibTrans" cxnId="{FF4D026E-2621-4686-8FD0-93875805107F}">
      <dgm:prSet/>
      <dgm:spPr/>
      <dgm:t>
        <a:bodyPr/>
        <a:lstStyle/>
        <a:p>
          <a:endParaRPr lang="fr-FR"/>
        </a:p>
      </dgm:t>
    </dgm:pt>
    <dgm:pt modelId="{441C07FC-5056-433B-BEA4-F87F2E6EB302}">
      <dgm:prSet/>
      <dgm:spPr/>
      <dgm:t>
        <a:bodyPr/>
        <a:lstStyle/>
        <a:p>
          <a:r>
            <a:rPr lang="fr-FR" b="0" i="0" noProof="0" dirty="0"/>
            <a:t>Vous êtes nouveau manager. Vous postez un truc a faire dans Slack/Jira/Teams…</a:t>
          </a:r>
          <a:endParaRPr lang="fr-FR" noProof="0" dirty="0"/>
        </a:p>
      </dgm:t>
    </dgm:pt>
    <dgm:pt modelId="{D799D247-9D58-4E06-A1A8-D40916914F83}" type="parTrans" cxnId="{FA5CCEA8-90A5-4ED9-BD0C-233CC4097F7E}">
      <dgm:prSet/>
      <dgm:spPr/>
      <dgm:t>
        <a:bodyPr/>
        <a:lstStyle/>
        <a:p>
          <a:endParaRPr lang="fr-FR"/>
        </a:p>
      </dgm:t>
    </dgm:pt>
    <dgm:pt modelId="{B06C6B62-196D-499F-B916-A25B0E6E8049}" type="sibTrans" cxnId="{FA5CCEA8-90A5-4ED9-BD0C-233CC4097F7E}">
      <dgm:prSet/>
      <dgm:spPr/>
      <dgm:t>
        <a:bodyPr/>
        <a:lstStyle/>
        <a:p>
          <a:endParaRPr lang="fr-FR"/>
        </a:p>
      </dgm:t>
    </dgm:pt>
    <dgm:pt modelId="{93A51358-48CB-41BC-A419-9AED1E733777}">
      <dgm:prSet/>
      <dgm:spPr/>
      <dgm:t>
        <a:bodyPr/>
        <a:lstStyle/>
        <a:p>
          <a:r>
            <a:rPr lang="fr-FR" b="0" i="0" noProof="0" dirty="0"/>
            <a:t>Un seul des gars de l’équipe termine le travail à temps</a:t>
          </a:r>
          <a:endParaRPr lang="fr-FR" noProof="0" dirty="0"/>
        </a:p>
      </dgm:t>
    </dgm:pt>
    <dgm:pt modelId="{CBC6F74B-04D0-4A48-9625-09F7142F58CB}" type="parTrans" cxnId="{53555BB7-9C7E-4B40-8153-CFB67B9CC936}">
      <dgm:prSet/>
      <dgm:spPr/>
      <dgm:t>
        <a:bodyPr/>
        <a:lstStyle/>
        <a:p>
          <a:endParaRPr lang="fr-FR"/>
        </a:p>
      </dgm:t>
    </dgm:pt>
    <dgm:pt modelId="{1F1AC978-50E8-4E2E-8664-62BC6DE515A3}" type="sibTrans" cxnId="{53555BB7-9C7E-4B40-8153-CFB67B9CC936}">
      <dgm:prSet/>
      <dgm:spPr/>
      <dgm:t>
        <a:bodyPr/>
        <a:lstStyle/>
        <a:p>
          <a:endParaRPr lang="fr-FR"/>
        </a:p>
      </dgm:t>
    </dgm:pt>
    <dgm:pt modelId="{D156C058-F0EE-4C9A-AEAC-F7C8D98FB894}">
      <dgm:prSet/>
      <dgm:spPr/>
      <dgm:t>
        <a:bodyPr/>
        <a:lstStyle/>
        <a:p>
          <a:r>
            <a:rPr lang="fr-FR" b="0" i="0" noProof="0" dirty="0"/>
            <a:t>Vous le signalez aux autres</a:t>
          </a:r>
          <a:endParaRPr lang="fr-FR" noProof="0" dirty="0"/>
        </a:p>
      </dgm:t>
    </dgm:pt>
    <dgm:pt modelId="{0B8BD3AA-97F0-44DF-875A-DFAC3D173C59}" type="parTrans" cxnId="{E799E80B-ABE2-4D7C-A64F-A9064D109008}">
      <dgm:prSet/>
      <dgm:spPr/>
      <dgm:t>
        <a:bodyPr/>
        <a:lstStyle/>
        <a:p>
          <a:endParaRPr lang="fr-FR"/>
        </a:p>
      </dgm:t>
    </dgm:pt>
    <dgm:pt modelId="{F89E03D5-C722-415F-98F1-E1D8FC2CA386}" type="sibTrans" cxnId="{E799E80B-ABE2-4D7C-A64F-A9064D109008}">
      <dgm:prSet/>
      <dgm:spPr/>
      <dgm:t>
        <a:bodyPr/>
        <a:lstStyle/>
        <a:p>
          <a:endParaRPr lang="fr-FR"/>
        </a:p>
      </dgm:t>
    </dgm:pt>
    <dgm:pt modelId="{5960B1E4-6AE8-45D8-A3A1-1146577CB2B2}">
      <dgm:prSet/>
      <dgm:spPr/>
      <dgm:t>
        <a:bodyPr/>
        <a:lstStyle/>
        <a:p>
          <a:r>
            <a:rPr lang="fr-FR" b="0" i="0" noProof="0" dirty="0"/>
            <a:t>Les 2 autres membres de l’équipe disent que c’est pas leur faute</a:t>
          </a:r>
          <a:endParaRPr lang="fr-FR" noProof="0" dirty="0"/>
        </a:p>
      </dgm:t>
    </dgm:pt>
    <dgm:pt modelId="{8E4D6B73-416B-44B2-8D98-D8AD1DC1FEB4}" type="parTrans" cxnId="{B02174BB-5316-450C-ABB3-1E6ED9A2A0BF}">
      <dgm:prSet/>
      <dgm:spPr/>
      <dgm:t>
        <a:bodyPr/>
        <a:lstStyle/>
        <a:p>
          <a:endParaRPr lang="fr-FR"/>
        </a:p>
      </dgm:t>
    </dgm:pt>
    <dgm:pt modelId="{30FC1858-1E50-4434-9044-2A10B98A87B5}" type="sibTrans" cxnId="{B02174BB-5316-450C-ABB3-1E6ED9A2A0BF}">
      <dgm:prSet/>
      <dgm:spPr/>
      <dgm:t>
        <a:bodyPr/>
        <a:lstStyle/>
        <a:p>
          <a:endParaRPr lang="fr-FR"/>
        </a:p>
      </dgm:t>
    </dgm:pt>
    <dgm:pt modelId="{8176C1D8-1D6D-4DF7-9FB2-31E96120F8F2}" type="pres">
      <dgm:prSet presAssocID="{6217F0D3-86B1-46E7-89E8-B33FF36F70BE}" presName="vert0" presStyleCnt="0">
        <dgm:presLayoutVars>
          <dgm:dir/>
          <dgm:animOne val="branch"/>
          <dgm:animLvl val="lvl"/>
        </dgm:presLayoutVars>
      </dgm:prSet>
      <dgm:spPr/>
    </dgm:pt>
    <dgm:pt modelId="{DF06E7EE-19FE-4267-A0B6-59263F5BED25}" type="pres">
      <dgm:prSet presAssocID="{F146901B-25AE-48D3-9C14-BDE7897A107D}" presName="thickLine" presStyleLbl="alignNode1" presStyleIdx="0" presStyleCnt="5"/>
      <dgm:spPr/>
    </dgm:pt>
    <dgm:pt modelId="{21FBDC9B-1C7A-4880-A8E6-9ED03EEC5CD5}" type="pres">
      <dgm:prSet presAssocID="{F146901B-25AE-48D3-9C14-BDE7897A107D}" presName="horz1" presStyleCnt="0"/>
      <dgm:spPr/>
    </dgm:pt>
    <dgm:pt modelId="{380A4E94-6841-4CBB-91AA-CF7A06B9A127}" type="pres">
      <dgm:prSet presAssocID="{F146901B-25AE-48D3-9C14-BDE7897A107D}" presName="tx1" presStyleLbl="revTx" presStyleIdx="0" presStyleCnt="5"/>
      <dgm:spPr/>
    </dgm:pt>
    <dgm:pt modelId="{BBEA7E29-7509-44C4-8EE3-ADBD98A7565B}" type="pres">
      <dgm:prSet presAssocID="{F146901B-25AE-48D3-9C14-BDE7897A107D}" presName="vert1" presStyleCnt="0"/>
      <dgm:spPr/>
    </dgm:pt>
    <dgm:pt modelId="{794E2892-CC7E-4F95-BC24-B09576D33000}" type="pres">
      <dgm:prSet presAssocID="{441C07FC-5056-433B-BEA4-F87F2E6EB302}" presName="thickLine" presStyleLbl="alignNode1" presStyleIdx="1" presStyleCnt="5"/>
      <dgm:spPr/>
    </dgm:pt>
    <dgm:pt modelId="{F32C8B19-7F51-4DA2-96BA-66055C7646AA}" type="pres">
      <dgm:prSet presAssocID="{441C07FC-5056-433B-BEA4-F87F2E6EB302}" presName="horz1" presStyleCnt="0"/>
      <dgm:spPr/>
    </dgm:pt>
    <dgm:pt modelId="{E0F69C78-8C74-4365-A29E-9840F1BC8981}" type="pres">
      <dgm:prSet presAssocID="{441C07FC-5056-433B-BEA4-F87F2E6EB302}" presName="tx1" presStyleLbl="revTx" presStyleIdx="1" presStyleCnt="5"/>
      <dgm:spPr/>
    </dgm:pt>
    <dgm:pt modelId="{051CEEFF-3DDB-47ED-9F88-645D9E4761C8}" type="pres">
      <dgm:prSet presAssocID="{441C07FC-5056-433B-BEA4-F87F2E6EB302}" presName="vert1" presStyleCnt="0"/>
      <dgm:spPr/>
    </dgm:pt>
    <dgm:pt modelId="{42424E88-45D5-4CEE-B0B0-DEE547864257}" type="pres">
      <dgm:prSet presAssocID="{93A51358-48CB-41BC-A419-9AED1E733777}" presName="thickLine" presStyleLbl="alignNode1" presStyleIdx="2" presStyleCnt="5"/>
      <dgm:spPr/>
    </dgm:pt>
    <dgm:pt modelId="{F33B332C-47B2-4416-875D-24BC4456CFEA}" type="pres">
      <dgm:prSet presAssocID="{93A51358-48CB-41BC-A419-9AED1E733777}" presName="horz1" presStyleCnt="0"/>
      <dgm:spPr/>
    </dgm:pt>
    <dgm:pt modelId="{F97F6903-44D8-4677-9133-C00D1E3B1B87}" type="pres">
      <dgm:prSet presAssocID="{93A51358-48CB-41BC-A419-9AED1E733777}" presName="tx1" presStyleLbl="revTx" presStyleIdx="2" presStyleCnt="5"/>
      <dgm:spPr/>
    </dgm:pt>
    <dgm:pt modelId="{117D153F-4EA1-4EDD-972C-3C493FD3E02F}" type="pres">
      <dgm:prSet presAssocID="{93A51358-48CB-41BC-A419-9AED1E733777}" presName="vert1" presStyleCnt="0"/>
      <dgm:spPr/>
    </dgm:pt>
    <dgm:pt modelId="{E1D29361-41AD-4A1F-8CB6-B91DF705EAE3}" type="pres">
      <dgm:prSet presAssocID="{D156C058-F0EE-4C9A-AEAC-F7C8D98FB894}" presName="thickLine" presStyleLbl="alignNode1" presStyleIdx="3" presStyleCnt="5"/>
      <dgm:spPr/>
    </dgm:pt>
    <dgm:pt modelId="{4E7BB1DB-3278-41C2-9FA6-11DAC404D716}" type="pres">
      <dgm:prSet presAssocID="{D156C058-F0EE-4C9A-AEAC-F7C8D98FB894}" presName="horz1" presStyleCnt="0"/>
      <dgm:spPr/>
    </dgm:pt>
    <dgm:pt modelId="{C0A4F794-23B4-415E-A51E-D99658BA86EE}" type="pres">
      <dgm:prSet presAssocID="{D156C058-F0EE-4C9A-AEAC-F7C8D98FB894}" presName="tx1" presStyleLbl="revTx" presStyleIdx="3" presStyleCnt="5"/>
      <dgm:spPr/>
    </dgm:pt>
    <dgm:pt modelId="{037D0F60-BC79-463C-8AAC-B32AA4C9D9ED}" type="pres">
      <dgm:prSet presAssocID="{D156C058-F0EE-4C9A-AEAC-F7C8D98FB894}" presName="vert1" presStyleCnt="0"/>
      <dgm:spPr/>
    </dgm:pt>
    <dgm:pt modelId="{5930C33D-4518-423C-A1CA-BAEB9B80D996}" type="pres">
      <dgm:prSet presAssocID="{5960B1E4-6AE8-45D8-A3A1-1146577CB2B2}" presName="thickLine" presStyleLbl="alignNode1" presStyleIdx="4" presStyleCnt="5"/>
      <dgm:spPr/>
    </dgm:pt>
    <dgm:pt modelId="{A29FFC25-79BB-4F9B-A3A1-98581B13E555}" type="pres">
      <dgm:prSet presAssocID="{5960B1E4-6AE8-45D8-A3A1-1146577CB2B2}" presName="horz1" presStyleCnt="0"/>
      <dgm:spPr/>
    </dgm:pt>
    <dgm:pt modelId="{1A9FA278-85A6-4AF9-806A-5A0C7B274733}" type="pres">
      <dgm:prSet presAssocID="{5960B1E4-6AE8-45D8-A3A1-1146577CB2B2}" presName="tx1" presStyleLbl="revTx" presStyleIdx="4" presStyleCnt="5"/>
      <dgm:spPr/>
    </dgm:pt>
    <dgm:pt modelId="{5A49B3FA-FC20-4C49-9E1E-7F52AD01B8D0}" type="pres">
      <dgm:prSet presAssocID="{5960B1E4-6AE8-45D8-A3A1-1146577CB2B2}" presName="vert1" presStyleCnt="0"/>
      <dgm:spPr/>
    </dgm:pt>
  </dgm:ptLst>
  <dgm:cxnLst>
    <dgm:cxn modelId="{E799E80B-ABE2-4D7C-A64F-A9064D109008}" srcId="{6217F0D3-86B1-46E7-89E8-B33FF36F70BE}" destId="{D156C058-F0EE-4C9A-AEAC-F7C8D98FB894}" srcOrd="3" destOrd="0" parTransId="{0B8BD3AA-97F0-44DF-875A-DFAC3D173C59}" sibTransId="{F89E03D5-C722-415F-98F1-E1D8FC2CA386}"/>
    <dgm:cxn modelId="{05962D2C-51ED-4073-9FFF-8048D059F651}" type="presOf" srcId="{F146901B-25AE-48D3-9C14-BDE7897A107D}" destId="{380A4E94-6841-4CBB-91AA-CF7A06B9A127}" srcOrd="0" destOrd="0" presId="urn:microsoft.com/office/officeart/2008/layout/LinedList"/>
    <dgm:cxn modelId="{F0C0EA5E-F83B-4282-93A9-F90E062F2D93}" type="presOf" srcId="{6217F0D3-86B1-46E7-89E8-B33FF36F70BE}" destId="{8176C1D8-1D6D-4DF7-9FB2-31E96120F8F2}" srcOrd="0" destOrd="0" presId="urn:microsoft.com/office/officeart/2008/layout/LinedList"/>
    <dgm:cxn modelId="{FF4D026E-2621-4686-8FD0-93875805107F}" srcId="{6217F0D3-86B1-46E7-89E8-B33FF36F70BE}" destId="{F146901B-25AE-48D3-9C14-BDE7897A107D}" srcOrd="0" destOrd="0" parTransId="{3636CA11-F722-43DE-ADF0-05ED7C2E910A}" sibTransId="{03D85102-61C7-4EFB-8019-110CB6E0A618}"/>
    <dgm:cxn modelId="{FA5CCEA8-90A5-4ED9-BD0C-233CC4097F7E}" srcId="{6217F0D3-86B1-46E7-89E8-B33FF36F70BE}" destId="{441C07FC-5056-433B-BEA4-F87F2E6EB302}" srcOrd="1" destOrd="0" parTransId="{D799D247-9D58-4E06-A1A8-D40916914F83}" sibTransId="{B06C6B62-196D-499F-B916-A25B0E6E8049}"/>
    <dgm:cxn modelId="{3BB3BBB3-C760-4530-8274-9603EE5B6EC1}" type="presOf" srcId="{5960B1E4-6AE8-45D8-A3A1-1146577CB2B2}" destId="{1A9FA278-85A6-4AF9-806A-5A0C7B274733}" srcOrd="0" destOrd="0" presId="urn:microsoft.com/office/officeart/2008/layout/LinedList"/>
    <dgm:cxn modelId="{53555BB7-9C7E-4B40-8153-CFB67B9CC936}" srcId="{6217F0D3-86B1-46E7-89E8-B33FF36F70BE}" destId="{93A51358-48CB-41BC-A419-9AED1E733777}" srcOrd="2" destOrd="0" parTransId="{CBC6F74B-04D0-4A48-9625-09F7142F58CB}" sibTransId="{1F1AC978-50E8-4E2E-8664-62BC6DE515A3}"/>
    <dgm:cxn modelId="{B02174BB-5316-450C-ABB3-1E6ED9A2A0BF}" srcId="{6217F0D3-86B1-46E7-89E8-B33FF36F70BE}" destId="{5960B1E4-6AE8-45D8-A3A1-1146577CB2B2}" srcOrd="4" destOrd="0" parTransId="{8E4D6B73-416B-44B2-8D98-D8AD1DC1FEB4}" sibTransId="{30FC1858-1E50-4434-9044-2A10B98A87B5}"/>
    <dgm:cxn modelId="{F63F65C3-3B8C-4244-A6C1-362470502731}" type="presOf" srcId="{D156C058-F0EE-4C9A-AEAC-F7C8D98FB894}" destId="{C0A4F794-23B4-415E-A51E-D99658BA86EE}" srcOrd="0" destOrd="0" presId="urn:microsoft.com/office/officeart/2008/layout/LinedList"/>
    <dgm:cxn modelId="{674BE5C7-AD44-4242-AF75-2E472AA6D0AF}" type="presOf" srcId="{93A51358-48CB-41BC-A419-9AED1E733777}" destId="{F97F6903-44D8-4677-9133-C00D1E3B1B87}" srcOrd="0" destOrd="0" presId="urn:microsoft.com/office/officeart/2008/layout/LinedList"/>
    <dgm:cxn modelId="{5BFF0CDC-7BE6-4E0C-B079-D88642ED0001}" type="presOf" srcId="{441C07FC-5056-433B-BEA4-F87F2E6EB302}" destId="{E0F69C78-8C74-4365-A29E-9840F1BC8981}" srcOrd="0" destOrd="0" presId="urn:microsoft.com/office/officeart/2008/layout/LinedList"/>
    <dgm:cxn modelId="{5C4CB907-8A9E-4BCF-9058-2B1D5A1A1AB3}" type="presParOf" srcId="{8176C1D8-1D6D-4DF7-9FB2-31E96120F8F2}" destId="{DF06E7EE-19FE-4267-A0B6-59263F5BED25}" srcOrd="0" destOrd="0" presId="urn:microsoft.com/office/officeart/2008/layout/LinedList"/>
    <dgm:cxn modelId="{6E6EB95A-121A-4D0A-90CC-F28928C3305C}" type="presParOf" srcId="{8176C1D8-1D6D-4DF7-9FB2-31E96120F8F2}" destId="{21FBDC9B-1C7A-4880-A8E6-9ED03EEC5CD5}" srcOrd="1" destOrd="0" presId="urn:microsoft.com/office/officeart/2008/layout/LinedList"/>
    <dgm:cxn modelId="{079997C6-AEBC-4FC5-A4A2-0E87BC171F30}" type="presParOf" srcId="{21FBDC9B-1C7A-4880-A8E6-9ED03EEC5CD5}" destId="{380A4E94-6841-4CBB-91AA-CF7A06B9A127}" srcOrd="0" destOrd="0" presId="urn:microsoft.com/office/officeart/2008/layout/LinedList"/>
    <dgm:cxn modelId="{9D32C073-021D-4996-B391-7ED1C0D5DB61}" type="presParOf" srcId="{21FBDC9B-1C7A-4880-A8E6-9ED03EEC5CD5}" destId="{BBEA7E29-7509-44C4-8EE3-ADBD98A7565B}" srcOrd="1" destOrd="0" presId="urn:microsoft.com/office/officeart/2008/layout/LinedList"/>
    <dgm:cxn modelId="{1469D361-5CDB-46B3-9FB8-FB4510AF2A71}" type="presParOf" srcId="{8176C1D8-1D6D-4DF7-9FB2-31E96120F8F2}" destId="{794E2892-CC7E-4F95-BC24-B09576D33000}" srcOrd="2" destOrd="0" presId="urn:microsoft.com/office/officeart/2008/layout/LinedList"/>
    <dgm:cxn modelId="{D5AB519E-92E0-4E3E-B706-C724ACEBDB15}" type="presParOf" srcId="{8176C1D8-1D6D-4DF7-9FB2-31E96120F8F2}" destId="{F32C8B19-7F51-4DA2-96BA-66055C7646AA}" srcOrd="3" destOrd="0" presId="urn:microsoft.com/office/officeart/2008/layout/LinedList"/>
    <dgm:cxn modelId="{5A417D44-B5AC-425F-8EE1-80C064ADAB5D}" type="presParOf" srcId="{F32C8B19-7F51-4DA2-96BA-66055C7646AA}" destId="{E0F69C78-8C74-4365-A29E-9840F1BC8981}" srcOrd="0" destOrd="0" presId="urn:microsoft.com/office/officeart/2008/layout/LinedList"/>
    <dgm:cxn modelId="{9B95478C-5F68-4A30-9AEA-1F3DC6134774}" type="presParOf" srcId="{F32C8B19-7F51-4DA2-96BA-66055C7646AA}" destId="{051CEEFF-3DDB-47ED-9F88-645D9E4761C8}" srcOrd="1" destOrd="0" presId="urn:microsoft.com/office/officeart/2008/layout/LinedList"/>
    <dgm:cxn modelId="{6DD5059D-6965-4278-BF3F-7EA996A59FE6}" type="presParOf" srcId="{8176C1D8-1D6D-4DF7-9FB2-31E96120F8F2}" destId="{42424E88-45D5-4CEE-B0B0-DEE547864257}" srcOrd="4" destOrd="0" presId="urn:microsoft.com/office/officeart/2008/layout/LinedList"/>
    <dgm:cxn modelId="{26874870-38F1-438A-BACD-68C5161E527D}" type="presParOf" srcId="{8176C1D8-1D6D-4DF7-9FB2-31E96120F8F2}" destId="{F33B332C-47B2-4416-875D-24BC4456CFEA}" srcOrd="5" destOrd="0" presId="urn:microsoft.com/office/officeart/2008/layout/LinedList"/>
    <dgm:cxn modelId="{699ED55B-1A3C-428B-8384-DC1C7F396A8C}" type="presParOf" srcId="{F33B332C-47B2-4416-875D-24BC4456CFEA}" destId="{F97F6903-44D8-4677-9133-C00D1E3B1B87}" srcOrd="0" destOrd="0" presId="urn:microsoft.com/office/officeart/2008/layout/LinedList"/>
    <dgm:cxn modelId="{3E613344-124C-409A-89EE-96A45F459BE6}" type="presParOf" srcId="{F33B332C-47B2-4416-875D-24BC4456CFEA}" destId="{117D153F-4EA1-4EDD-972C-3C493FD3E02F}" srcOrd="1" destOrd="0" presId="urn:microsoft.com/office/officeart/2008/layout/LinedList"/>
    <dgm:cxn modelId="{2C73326C-CDE2-4662-AA6F-65AACB48307A}" type="presParOf" srcId="{8176C1D8-1D6D-4DF7-9FB2-31E96120F8F2}" destId="{E1D29361-41AD-4A1F-8CB6-B91DF705EAE3}" srcOrd="6" destOrd="0" presId="urn:microsoft.com/office/officeart/2008/layout/LinedList"/>
    <dgm:cxn modelId="{CF15A79B-D8D4-4E2B-89E4-8674E5FF4715}" type="presParOf" srcId="{8176C1D8-1D6D-4DF7-9FB2-31E96120F8F2}" destId="{4E7BB1DB-3278-41C2-9FA6-11DAC404D716}" srcOrd="7" destOrd="0" presId="urn:microsoft.com/office/officeart/2008/layout/LinedList"/>
    <dgm:cxn modelId="{3E40E786-B091-4F17-ABFA-0AF34E509FCE}" type="presParOf" srcId="{4E7BB1DB-3278-41C2-9FA6-11DAC404D716}" destId="{C0A4F794-23B4-415E-A51E-D99658BA86EE}" srcOrd="0" destOrd="0" presId="urn:microsoft.com/office/officeart/2008/layout/LinedList"/>
    <dgm:cxn modelId="{B98AB318-7D8A-495A-A3C9-C28651CD57CF}" type="presParOf" srcId="{4E7BB1DB-3278-41C2-9FA6-11DAC404D716}" destId="{037D0F60-BC79-463C-8AAC-B32AA4C9D9ED}" srcOrd="1" destOrd="0" presId="urn:microsoft.com/office/officeart/2008/layout/LinedList"/>
    <dgm:cxn modelId="{3E70F9D1-E0EB-4EB5-9F7F-A805E4EDF399}" type="presParOf" srcId="{8176C1D8-1D6D-4DF7-9FB2-31E96120F8F2}" destId="{5930C33D-4518-423C-A1CA-BAEB9B80D996}" srcOrd="8" destOrd="0" presId="urn:microsoft.com/office/officeart/2008/layout/LinedList"/>
    <dgm:cxn modelId="{6BA202D5-DAB5-4E9E-81D0-BCD684293E04}" type="presParOf" srcId="{8176C1D8-1D6D-4DF7-9FB2-31E96120F8F2}" destId="{A29FFC25-79BB-4F9B-A3A1-98581B13E555}" srcOrd="9" destOrd="0" presId="urn:microsoft.com/office/officeart/2008/layout/LinedList"/>
    <dgm:cxn modelId="{9649D076-696B-482E-88D3-88E95277D717}" type="presParOf" srcId="{A29FFC25-79BB-4F9B-A3A1-98581B13E555}" destId="{1A9FA278-85A6-4AF9-806A-5A0C7B274733}" srcOrd="0" destOrd="0" presId="urn:microsoft.com/office/officeart/2008/layout/LinedList"/>
    <dgm:cxn modelId="{7201C4DB-D65A-4438-B24D-BC5FBFEE0F25}" type="presParOf" srcId="{A29FFC25-79BB-4F9B-A3A1-98581B13E555}" destId="{5A49B3FA-FC20-4C49-9E1E-7F52AD01B8D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914AA-5630-42BB-AE0B-E7A7DC3F6562}">
      <dsp:nvSpPr>
        <dsp:cNvPr id="0" name=""/>
        <dsp:cNvSpPr/>
      </dsp:nvSpPr>
      <dsp:spPr>
        <a:xfrm>
          <a:off x="607499" y="0"/>
          <a:ext cx="6885000" cy="33663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CCEE0F-1F77-497E-B767-EA3B04C720FD}">
      <dsp:nvSpPr>
        <dsp:cNvPr id="0" name=""/>
        <dsp:cNvSpPr/>
      </dsp:nvSpPr>
      <dsp:spPr>
        <a:xfrm>
          <a:off x="274482" y="1009890"/>
          <a:ext cx="2430000" cy="1346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i="0" kern="1200"/>
            <a:t>Objectifs</a:t>
          </a:r>
          <a:endParaRPr lang="fr-FR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b="0" i="0" kern="1200"/>
            <a:t>Des étudiants présents et engagés</a:t>
          </a:r>
          <a:endParaRPr lang="fr-FR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b="0" i="0" kern="1200"/>
            <a:t>Un cours efficace (pas de perte de temps)</a:t>
          </a:r>
          <a:endParaRPr lang="fr-FR" sz="1300" kern="1200"/>
        </a:p>
      </dsp:txBody>
      <dsp:txXfrm>
        <a:off x="340214" y="1075622"/>
        <a:ext cx="2298536" cy="1215056"/>
      </dsp:txXfrm>
    </dsp:sp>
    <dsp:sp modelId="{4F400FB6-BF27-4DA3-8857-77EB3901BEB1}">
      <dsp:nvSpPr>
        <dsp:cNvPr id="0" name=""/>
        <dsp:cNvSpPr/>
      </dsp:nvSpPr>
      <dsp:spPr>
        <a:xfrm>
          <a:off x="2834999" y="1009890"/>
          <a:ext cx="2430000" cy="1346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noProof="0" dirty="0"/>
            <a:t>Analyse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noProof="0" dirty="0"/>
            <a:t>Résultats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noProof="0" dirty="0"/>
            <a:t>Risques</a:t>
          </a:r>
        </a:p>
      </dsp:txBody>
      <dsp:txXfrm>
        <a:off x="2900731" y="1075622"/>
        <a:ext cx="2298536" cy="1215056"/>
      </dsp:txXfrm>
    </dsp:sp>
    <dsp:sp modelId="{16938F95-0957-492E-B9AF-09AC087A3A79}">
      <dsp:nvSpPr>
        <dsp:cNvPr id="0" name=""/>
        <dsp:cNvSpPr/>
      </dsp:nvSpPr>
      <dsp:spPr>
        <a:xfrm>
          <a:off x="5395517" y="1009890"/>
          <a:ext cx="2430000" cy="1346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i="0" kern="1200" dirty="0"/>
            <a:t>Décision</a:t>
          </a:r>
          <a:endParaRPr lang="fr-FR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b="0" i="0" kern="1200"/>
            <a:t>Note de participation</a:t>
          </a:r>
          <a:endParaRPr lang="fr-FR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b="0" i="0" kern="1200" dirty="0"/>
            <a:t>Récompenser les bon comportements</a:t>
          </a:r>
          <a:endParaRPr lang="fr-FR" sz="1300" kern="1200" dirty="0"/>
        </a:p>
      </dsp:txBody>
      <dsp:txXfrm>
        <a:off x="5461249" y="1075622"/>
        <a:ext cx="2298536" cy="1215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E7969-63FA-4295-BFC5-C9209AE9A511}">
      <dsp:nvSpPr>
        <dsp:cNvPr id="0" name=""/>
        <dsp:cNvSpPr/>
      </dsp:nvSpPr>
      <dsp:spPr>
        <a:xfrm>
          <a:off x="38" y="79597"/>
          <a:ext cx="3648265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Principe</a:t>
          </a:r>
          <a:endParaRPr lang="fr-FR" sz="1900" kern="1200"/>
        </a:p>
      </dsp:txBody>
      <dsp:txXfrm>
        <a:off x="38" y="79597"/>
        <a:ext cx="3648265" cy="547200"/>
      </dsp:txXfrm>
    </dsp:sp>
    <dsp:sp modelId="{5EB26680-4A21-41F9-94DA-5974049F5481}">
      <dsp:nvSpPr>
        <dsp:cNvPr id="0" name=""/>
        <dsp:cNvSpPr/>
      </dsp:nvSpPr>
      <dsp:spPr>
        <a:xfrm>
          <a:off x="38" y="626797"/>
          <a:ext cx="3648265" cy="26599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J’interrogee les éleves nominativement</a:t>
          </a:r>
          <a:endParaRPr lang="fr-FR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Leur réponse leur donne un score</a:t>
          </a:r>
          <a:endParaRPr lang="fr-FR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A la fin des 8 seances, on normalize les scores</a:t>
          </a:r>
          <a:endParaRPr lang="fr-FR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Un étudiant peut etre interrogé plusieurs fois par cours</a:t>
          </a:r>
          <a:endParaRPr lang="fr-FR" sz="1900" kern="1200"/>
        </a:p>
      </dsp:txBody>
      <dsp:txXfrm>
        <a:off x="38" y="626797"/>
        <a:ext cx="3648265" cy="2659905"/>
      </dsp:txXfrm>
    </dsp:sp>
    <dsp:sp modelId="{5B4CA111-D751-4D59-8EC8-A0A9221A5AEA}">
      <dsp:nvSpPr>
        <dsp:cNvPr id="0" name=""/>
        <dsp:cNvSpPr/>
      </dsp:nvSpPr>
      <dsp:spPr>
        <a:xfrm>
          <a:off x="4159060" y="79597"/>
          <a:ext cx="3648265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Notation</a:t>
          </a:r>
          <a:endParaRPr lang="fr-FR" sz="1900" kern="1200"/>
        </a:p>
      </dsp:txBody>
      <dsp:txXfrm>
        <a:off x="4159060" y="79597"/>
        <a:ext cx="3648265" cy="547200"/>
      </dsp:txXfrm>
    </dsp:sp>
    <dsp:sp modelId="{6F404EC1-7757-47E2-B522-E5FDB871A2C2}">
      <dsp:nvSpPr>
        <dsp:cNvPr id="0" name=""/>
        <dsp:cNvSpPr/>
      </dsp:nvSpPr>
      <dsp:spPr>
        <a:xfrm>
          <a:off x="4159060" y="626797"/>
          <a:ext cx="3648265" cy="26599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1074738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tabLst>
              <a:tab pos="3408363" algn="r"/>
            </a:tabLst>
          </a:pPr>
          <a:r>
            <a:rPr lang="fr-FR" sz="1900" b="0" i="0" kern="1200" baseline="0" dirty="0"/>
            <a:t>Bullshit	-2</a:t>
          </a:r>
          <a:endParaRPr lang="fr-FR" sz="1900" kern="1200" dirty="0"/>
        </a:p>
        <a:p>
          <a:pPr marL="171450" lvl="1" indent="-171450" algn="l" defTabSz="1074738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tabLst>
              <a:tab pos="3408363" algn="r"/>
            </a:tabLst>
          </a:pPr>
          <a:r>
            <a:rPr lang="fr-FR" sz="1900" b="0" i="0" kern="1200" dirty="0"/>
            <a:t>Pas de réponse	-1</a:t>
          </a:r>
          <a:endParaRPr lang="fr-FR" sz="1900" kern="1200" dirty="0"/>
        </a:p>
        <a:p>
          <a:pPr marL="171450" lvl="1" indent="-171450" algn="l" defTabSz="1074738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tabLst>
              <a:tab pos="3408363" algn="r"/>
            </a:tabLst>
          </a:pPr>
          <a:r>
            <a:rPr lang="fr-FR" sz="1900" b="0" i="0" kern="1200" dirty="0"/>
            <a:t>Je glande mais j’assume 	0</a:t>
          </a:r>
          <a:endParaRPr lang="fr-FR" sz="1900" kern="1200" dirty="0"/>
        </a:p>
        <a:p>
          <a:pPr marL="171450" lvl="1" indent="-171450" algn="l" defTabSz="1074738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tabLst>
              <a:tab pos="3408363" algn="r"/>
            </a:tabLst>
          </a:pPr>
          <a:r>
            <a:rPr lang="fr-FR" sz="1900" b="0" i="0" kern="1200" dirty="0"/>
            <a:t>Réponse OK	1</a:t>
          </a:r>
          <a:endParaRPr lang="fr-FR" sz="1900" kern="1200" dirty="0"/>
        </a:p>
        <a:p>
          <a:pPr marL="171450" lvl="1" indent="-171450" algn="l" defTabSz="1074738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tabLst>
              <a:tab pos="3408363" algn="r"/>
            </a:tabLst>
          </a:pPr>
          <a:r>
            <a:rPr lang="fr-FR" sz="1900" b="0" i="0" kern="1200" baseline="0" dirty="0"/>
            <a:t>Réponse excellente	3</a:t>
          </a:r>
          <a:endParaRPr lang="fr-FR" sz="1900" kern="1200" dirty="0"/>
        </a:p>
      </dsp:txBody>
      <dsp:txXfrm>
        <a:off x="4159060" y="626797"/>
        <a:ext cx="3648265" cy="26599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AD669-6BC9-45F2-88A8-F5695B7053E6}">
      <dsp:nvSpPr>
        <dsp:cNvPr id="0" name=""/>
        <dsp:cNvSpPr/>
      </dsp:nvSpPr>
      <dsp:spPr>
        <a:xfrm>
          <a:off x="0" y="1009890"/>
          <a:ext cx="8100000" cy="134652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39CD30-1E0E-4180-B43C-792A8ECA561F}">
      <dsp:nvSpPr>
        <dsp:cNvPr id="0" name=""/>
        <dsp:cNvSpPr/>
      </dsp:nvSpPr>
      <dsp:spPr>
        <a:xfrm>
          <a:off x="3203" y="0"/>
          <a:ext cx="1400690" cy="134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0" i="0" kern="1200"/>
            <a:t>Suivi formation onboarding YNOV</a:t>
          </a:r>
          <a:endParaRPr lang="fr-FR" sz="1500" kern="1200"/>
        </a:p>
      </dsp:txBody>
      <dsp:txXfrm>
        <a:off x="3203" y="0"/>
        <a:ext cx="1400690" cy="1346520"/>
      </dsp:txXfrm>
    </dsp:sp>
    <dsp:sp modelId="{05DE8D20-F34B-4380-ABB4-373A2C4BF4FD}">
      <dsp:nvSpPr>
        <dsp:cNvPr id="0" name=""/>
        <dsp:cNvSpPr/>
      </dsp:nvSpPr>
      <dsp:spPr>
        <a:xfrm>
          <a:off x="535234" y="1514835"/>
          <a:ext cx="336630" cy="3366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1C775-3590-4B2A-B547-58B9AD6A352D}">
      <dsp:nvSpPr>
        <dsp:cNvPr id="0" name=""/>
        <dsp:cNvSpPr/>
      </dsp:nvSpPr>
      <dsp:spPr>
        <a:xfrm>
          <a:off x="1473929" y="2019780"/>
          <a:ext cx="1400690" cy="134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0" i="0" kern="1200"/>
            <a:t>Subi un  training Moodle</a:t>
          </a:r>
          <a:endParaRPr lang="fr-FR" sz="1500" kern="1200"/>
        </a:p>
      </dsp:txBody>
      <dsp:txXfrm>
        <a:off x="1473929" y="2019780"/>
        <a:ext cx="1400690" cy="1346520"/>
      </dsp:txXfrm>
    </dsp:sp>
    <dsp:sp modelId="{E42935F8-8D26-4D6D-9101-A4A55BAEB17B}">
      <dsp:nvSpPr>
        <dsp:cNvPr id="0" name=""/>
        <dsp:cNvSpPr/>
      </dsp:nvSpPr>
      <dsp:spPr>
        <a:xfrm>
          <a:off x="2005959" y="1514835"/>
          <a:ext cx="336630" cy="3366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A80E2-81AB-4170-B2B5-CF6F406AD292}">
      <dsp:nvSpPr>
        <dsp:cNvPr id="0" name=""/>
        <dsp:cNvSpPr/>
      </dsp:nvSpPr>
      <dsp:spPr>
        <a:xfrm>
          <a:off x="2944654" y="0"/>
          <a:ext cx="1400690" cy="134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0" i="0" kern="1200"/>
            <a:t>Prévenu qu’il y aurait du travail à faire pendant session #1</a:t>
          </a:r>
          <a:endParaRPr lang="fr-FR" sz="1500" kern="1200"/>
        </a:p>
      </dsp:txBody>
      <dsp:txXfrm>
        <a:off x="2944654" y="0"/>
        <a:ext cx="1400690" cy="1346520"/>
      </dsp:txXfrm>
    </dsp:sp>
    <dsp:sp modelId="{094CBD95-8240-4CC2-B4A2-85770DB2252D}">
      <dsp:nvSpPr>
        <dsp:cNvPr id="0" name=""/>
        <dsp:cNvSpPr/>
      </dsp:nvSpPr>
      <dsp:spPr>
        <a:xfrm>
          <a:off x="3476685" y="1514835"/>
          <a:ext cx="336630" cy="3366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EC2D8-9A63-4A80-AF1A-990F8B22446D}">
      <dsp:nvSpPr>
        <dsp:cNvPr id="0" name=""/>
        <dsp:cNvSpPr/>
      </dsp:nvSpPr>
      <dsp:spPr>
        <a:xfrm>
          <a:off x="4415380" y="2019780"/>
          <a:ext cx="1400690" cy="134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0" i="0" kern="1200" dirty="0"/>
            <a:t>Mis les devoirs dans Moodle le lundi</a:t>
          </a:r>
          <a:endParaRPr lang="fr-FR" sz="1500" kern="1200" dirty="0"/>
        </a:p>
      </dsp:txBody>
      <dsp:txXfrm>
        <a:off x="4415380" y="2019780"/>
        <a:ext cx="1400690" cy="1346520"/>
      </dsp:txXfrm>
    </dsp:sp>
    <dsp:sp modelId="{28F806F6-B68C-42A3-B57F-322F2DE035C3}">
      <dsp:nvSpPr>
        <dsp:cNvPr id="0" name=""/>
        <dsp:cNvSpPr/>
      </dsp:nvSpPr>
      <dsp:spPr>
        <a:xfrm>
          <a:off x="4947410" y="1514835"/>
          <a:ext cx="336630" cy="3366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36202-ACA0-4779-AF1B-94ECAAD4A4C3}">
      <dsp:nvSpPr>
        <dsp:cNvPr id="0" name=""/>
        <dsp:cNvSpPr/>
      </dsp:nvSpPr>
      <dsp:spPr>
        <a:xfrm>
          <a:off x="5886105" y="0"/>
          <a:ext cx="1400690" cy="134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0" i="0" kern="1200" dirty="0"/>
            <a:t>Publié une annonce</a:t>
          </a:r>
          <a:endParaRPr lang="fr-FR" sz="1500" kern="1200" dirty="0"/>
        </a:p>
      </dsp:txBody>
      <dsp:txXfrm>
        <a:off x="5886105" y="0"/>
        <a:ext cx="1400690" cy="1346520"/>
      </dsp:txXfrm>
    </dsp:sp>
    <dsp:sp modelId="{BC512B3D-1F80-46C1-A785-E2822EA911BD}">
      <dsp:nvSpPr>
        <dsp:cNvPr id="0" name=""/>
        <dsp:cNvSpPr/>
      </dsp:nvSpPr>
      <dsp:spPr>
        <a:xfrm>
          <a:off x="6418135" y="1514835"/>
          <a:ext cx="336630" cy="3366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38FAC-7EDE-4792-9850-CA47AFD3ECF9}">
      <dsp:nvSpPr>
        <dsp:cNvPr id="0" name=""/>
        <dsp:cNvSpPr/>
      </dsp:nvSpPr>
      <dsp:spPr>
        <a:xfrm>
          <a:off x="0" y="72431"/>
          <a:ext cx="3569933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0" i="0" kern="1200" dirty="0"/>
            <a:t>Post de Pierre</a:t>
          </a:r>
          <a:endParaRPr lang="fr-FR" sz="2300" kern="1200" dirty="0"/>
        </a:p>
      </dsp:txBody>
      <dsp:txXfrm>
        <a:off x="26273" y="98704"/>
        <a:ext cx="3517387" cy="485654"/>
      </dsp:txXfrm>
    </dsp:sp>
    <dsp:sp modelId="{AE9BB46B-1A33-41A8-BADB-6296A50EA7C0}">
      <dsp:nvSpPr>
        <dsp:cNvPr id="0" name=""/>
        <dsp:cNvSpPr/>
      </dsp:nvSpPr>
      <dsp:spPr>
        <a:xfrm>
          <a:off x="0" y="610631"/>
          <a:ext cx="3569933" cy="535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45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i="0" kern="1200" dirty="0"/>
            <a:t>Contenu et ton du message ? Intention ? Votre ressenti ?</a:t>
          </a:r>
          <a:endParaRPr lang="fr-FR" sz="1800" kern="1200" dirty="0"/>
        </a:p>
      </dsp:txBody>
      <dsp:txXfrm>
        <a:off x="0" y="610631"/>
        <a:ext cx="3569933" cy="535612"/>
      </dsp:txXfrm>
    </dsp:sp>
    <dsp:sp modelId="{7B136D54-0940-4872-A327-416547620432}">
      <dsp:nvSpPr>
        <dsp:cNvPr id="0" name=""/>
        <dsp:cNvSpPr/>
      </dsp:nvSpPr>
      <dsp:spPr>
        <a:xfrm>
          <a:off x="0" y="1146243"/>
          <a:ext cx="3569933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0" i="0" kern="1200"/>
            <a:t>Réponse de Baptiste</a:t>
          </a:r>
          <a:endParaRPr lang="fr-FR" sz="2300" kern="1200"/>
        </a:p>
      </dsp:txBody>
      <dsp:txXfrm>
        <a:off x="26273" y="1172516"/>
        <a:ext cx="3517387" cy="485654"/>
      </dsp:txXfrm>
    </dsp:sp>
    <dsp:sp modelId="{14DA7FFC-0E26-48CB-B24C-86303968416A}">
      <dsp:nvSpPr>
        <dsp:cNvPr id="0" name=""/>
        <dsp:cNvSpPr/>
      </dsp:nvSpPr>
      <dsp:spPr>
        <a:xfrm>
          <a:off x="0" y="1684443"/>
          <a:ext cx="3569933" cy="535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45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i="0" kern="1200" dirty="0"/>
            <a:t>Contenu et ton du message ? Intention ? Votre ressenti  ?</a:t>
          </a:r>
          <a:endParaRPr lang="fr-FR" sz="1800" kern="1200" dirty="0"/>
        </a:p>
      </dsp:txBody>
      <dsp:txXfrm>
        <a:off x="0" y="1684443"/>
        <a:ext cx="3569933" cy="535612"/>
      </dsp:txXfrm>
    </dsp:sp>
    <dsp:sp modelId="{3CED168B-66E5-4955-A7AF-128A66AD99F6}">
      <dsp:nvSpPr>
        <dsp:cNvPr id="0" name=""/>
        <dsp:cNvSpPr/>
      </dsp:nvSpPr>
      <dsp:spPr>
        <a:xfrm>
          <a:off x="0" y="2220056"/>
          <a:ext cx="3569933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0" i="0" kern="1200"/>
            <a:t>Réponse Gaëtan</a:t>
          </a:r>
          <a:endParaRPr lang="fr-FR" sz="2300" kern="1200"/>
        </a:p>
      </dsp:txBody>
      <dsp:txXfrm>
        <a:off x="26273" y="2246329"/>
        <a:ext cx="3517387" cy="485654"/>
      </dsp:txXfrm>
    </dsp:sp>
    <dsp:sp modelId="{5B7DDE42-8AE0-4C5D-BC22-F62BB68961DE}">
      <dsp:nvSpPr>
        <dsp:cNvPr id="0" name=""/>
        <dsp:cNvSpPr/>
      </dsp:nvSpPr>
      <dsp:spPr>
        <a:xfrm>
          <a:off x="0" y="2758256"/>
          <a:ext cx="3569933" cy="535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345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b="0" i="0" kern="1200" dirty="0"/>
            <a:t>Contenu et ton du message ? Intention ? Votre ressenti  ?</a:t>
          </a:r>
          <a:endParaRPr lang="fr-FR" sz="1800" kern="1200" dirty="0"/>
        </a:p>
      </dsp:txBody>
      <dsp:txXfrm>
        <a:off x="0" y="2758256"/>
        <a:ext cx="3569933" cy="5356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1D57B-2863-4BE8-A9FE-FFCAE267656F}">
      <dsp:nvSpPr>
        <dsp:cNvPr id="0" name=""/>
        <dsp:cNvSpPr/>
      </dsp:nvSpPr>
      <dsp:spPr>
        <a:xfrm rot="5400000">
          <a:off x="4851177" y="-1770930"/>
          <a:ext cx="1313645" cy="51840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/>
            <a:t>Intrinseque</a:t>
          </a:r>
          <a:endParaRPr lang="fr-FR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/>
            <a:t>Extrinseque</a:t>
          </a:r>
          <a:endParaRPr lang="fr-FR" sz="2400" kern="1200"/>
        </a:p>
      </dsp:txBody>
      <dsp:txXfrm rot="-5400000">
        <a:off x="2916000" y="228374"/>
        <a:ext cx="5119873" cy="1185391"/>
      </dsp:txXfrm>
    </dsp:sp>
    <dsp:sp modelId="{FCF5BAE6-6A98-4065-8712-A0542B87C2EA}">
      <dsp:nvSpPr>
        <dsp:cNvPr id="0" name=""/>
        <dsp:cNvSpPr/>
      </dsp:nvSpPr>
      <dsp:spPr>
        <a:xfrm>
          <a:off x="0" y="41"/>
          <a:ext cx="2916000" cy="16420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 dirty="0"/>
            <a:t>2 types de motivation</a:t>
          </a:r>
          <a:endParaRPr lang="fr-FR" sz="3400" kern="1200" dirty="0"/>
        </a:p>
      </dsp:txBody>
      <dsp:txXfrm>
        <a:off x="80159" y="80200"/>
        <a:ext cx="2755682" cy="1481739"/>
      </dsp:txXfrm>
    </dsp:sp>
    <dsp:sp modelId="{709DD136-C01B-48D3-82B7-EE1B1B07FF8A}">
      <dsp:nvSpPr>
        <dsp:cNvPr id="0" name=""/>
        <dsp:cNvSpPr/>
      </dsp:nvSpPr>
      <dsp:spPr>
        <a:xfrm rot="5400000">
          <a:off x="4851177" y="-46769"/>
          <a:ext cx="1313645" cy="51840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/>
            <a:t>Purpose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/>
            <a:t>Autonomy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/>
            <a:t>Mastery</a:t>
          </a:r>
          <a:endParaRPr lang="fr-FR" sz="2400" kern="1200"/>
        </a:p>
      </dsp:txBody>
      <dsp:txXfrm rot="-5400000">
        <a:off x="2916000" y="1952535"/>
        <a:ext cx="5119873" cy="1185391"/>
      </dsp:txXfrm>
    </dsp:sp>
    <dsp:sp modelId="{6805D7C7-8CD6-4BDA-B9EF-DE74DDBEE076}">
      <dsp:nvSpPr>
        <dsp:cNvPr id="0" name=""/>
        <dsp:cNvSpPr/>
      </dsp:nvSpPr>
      <dsp:spPr>
        <a:xfrm>
          <a:off x="0" y="1724201"/>
          <a:ext cx="2916000" cy="16420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 dirty="0"/>
            <a:t>3 </a:t>
          </a:r>
          <a:r>
            <a:rPr lang="fr-FR" sz="3400" b="0" i="0" kern="1200" noProof="0" dirty="0"/>
            <a:t>facteurs</a:t>
          </a:r>
          <a:r>
            <a:rPr lang="en-US" sz="3400" b="0" i="0" kern="1200" dirty="0"/>
            <a:t> de motivation de Dan Pink</a:t>
          </a:r>
          <a:endParaRPr lang="fr-FR" sz="3400" kern="1200" dirty="0"/>
        </a:p>
      </dsp:txBody>
      <dsp:txXfrm>
        <a:off x="80159" y="1804360"/>
        <a:ext cx="2755682" cy="14817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24F042-8636-4EB4-BF48-F1D78439CBA2}">
      <dsp:nvSpPr>
        <dsp:cNvPr id="0" name=""/>
        <dsp:cNvSpPr/>
      </dsp:nvSpPr>
      <dsp:spPr>
        <a:xfrm>
          <a:off x="240574" y="0"/>
          <a:ext cx="2726506" cy="33663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622736-36E3-4366-A3AE-9EC315CE9A38}">
      <dsp:nvSpPr>
        <dsp:cNvPr id="0" name=""/>
        <dsp:cNvSpPr/>
      </dsp:nvSpPr>
      <dsp:spPr>
        <a:xfrm>
          <a:off x="3445" y="1009890"/>
          <a:ext cx="1032463" cy="1346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Mesurer les chances de gagner</a:t>
          </a:r>
          <a:endParaRPr lang="fr-FR" sz="1500" kern="1200"/>
        </a:p>
      </dsp:txBody>
      <dsp:txXfrm>
        <a:off x="53846" y="1060291"/>
        <a:ext cx="931661" cy="1245718"/>
      </dsp:txXfrm>
    </dsp:sp>
    <dsp:sp modelId="{A0A29AA2-34B7-41C6-A08E-DDF5B23AFE83}">
      <dsp:nvSpPr>
        <dsp:cNvPr id="0" name=""/>
        <dsp:cNvSpPr/>
      </dsp:nvSpPr>
      <dsp:spPr>
        <a:xfrm>
          <a:off x="1087595" y="1009890"/>
          <a:ext cx="1032463" cy="1346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Mesurer les resultats</a:t>
          </a:r>
          <a:endParaRPr lang="fr-FR" sz="1500" kern="1200"/>
        </a:p>
      </dsp:txBody>
      <dsp:txXfrm>
        <a:off x="1137996" y="1060291"/>
        <a:ext cx="931661" cy="1245718"/>
      </dsp:txXfrm>
    </dsp:sp>
    <dsp:sp modelId="{6126CB49-D272-4CCF-A9DD-77DB2161E24C}">
      <dsp:nvSpPr>
        <dsp:cNvPr id="0" name=""/>
        <dsp:cNvSpPr/>
      </dsp:nvSpPr>
      <dsp:spPr>
        <a:xfrm>
          <a:off x="2171745" y="1009890"/>
          <a:ext cx="1032463" cy="1346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Tout combiner</a:t>
          </a:r>
          <a:endParaRPr lang="fr-FR" sz="1500" kern="1200"/>
        </a:p>
      </dsp:txBody>
      <dsp:txXfrm>
        <a:off x="2222146" y="1060291"/>
        <a:ext cx="931661" cy="12457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5DEE3-121C-4BE1-BF03-3B5631F639B0}">
      <dsp:nvSpPr>
        <dsp:cNvPr id="0" name=""/>
        <dsp:cNvSpPr/>
      </dsp:nvSpPr>
      <dsp:spPr>
        <a:xfrm>
          <a:off x="0" y="351543"/>
          <a:ext cx="7801112" cy="82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453" tIns="312420" rIns="60545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b="0" i="0" kern="1200" dirty="0"/>
            <a:t>Le fait de décider de ne pas prendre de décision maintenant est une décision en soit</a:t>
          </a:r>
          <a:endParaRPr lang="fr-FR" sz="1500" kern="1200" dirty="0"/>
        </a:p>
      </dsp:txBody>
      <dsp:txXfrm>
        <a:off x="0" y="351543"/>
        <a:ext cx="7801112" cy="826875"/>
      </dsp:txXfrm>
    </dsp:sp>
    <dsp:sp modelId="{B0CE53C6-05AE-4AF8-A5F8-457CB73BBD8F}">
      <dsp:nvSpPr>
        <dsp:cNvPr id="0" name=""/>
        <dsp:cNvSpPr/>
      </dsp:nvSpPr>
      <dsp:spPr>
        <a:xfrm>
          <a:off x="390055" y="130143"/>
          <a:ext cx="5460778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404" tIns="0" rIns="20640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i="0" kern="1200" dirty="0"/>
            <a:t>La prise de décision est un acte</a:t>
          </a:r>
          <a:r>
            <a:rPr lang="fr-FR" sz="1500" b="0" i="0" kern="1200" dirty="0"/>
            <a:t>. </a:t>
          </a:r>
          <a:endParaRPr lang="fr-FR" sz="1500" kern="1200" dirty="0"/>
        </a:p>
      </dsp:txBody>
      <dsp:txXfrm>
        <a:off x="411671" y="151759"/>
        <a:ext cx="5417546" cy="399568"/>
      </dsp:txXfrm>
    </dsp:sp>
    <dsp:sp modelId="{E7A841B2-0B92-49A1-8E22-0D0E3EDA253C}">
      <dsp:nvSpPr>
        <dsp:cNvPr id="0" name=""/>
        <dsp:cNvSpPr/>
      </dsp:nvSpPr>
      <dsp:spPr>
        <a:xfrm>
          <a:off x="0" y="1480818"/>
          <a:ext cx="7801112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453" tIns="312420" rIns="60545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b="0" i="0" kern="1200" dirty="0"/>
            <a:t>On optimise juste les chances que le meilleur résultat soit le plus probable.</a:t>
          </a:r>
          <a:endParaRPr lang="fr-FR" sz="1500" kern="1200" dirty="0"/>
        </a:p>
      </dsp:txBody>
      <dsp:txXfrm>
        <a:off x="0" y="1480818"/>
        <a:ext cx="7801112" cy="626062"/>
      </dsp:txXfrm>
    </dsp:sp>
    <dsp:sp modelId="{D91B9077-A0D3-4061-A9F4-F3E0EB2D31E9}">
      <dsp:nvSpPr>
        <dsp:cNvPr id="0" name=""/>
        <dsp:cNvSpPr/>
      </dsp:nvSpPr>
      <dsp:spPr>
        <a:xfrm>
          <a:off x="390055" y="1259418"/>
          <a:ext cx="5460778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404" tIns="0" rIns="20640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i="0" kern="1200" dirty="0"/>
            <a:t>Une bonne décision ne garantit pas un bon résultat</a:t>
          </a:r>
          <a:r>
            <a:rPr lang="fr-FR" sz="1500" b="0" i="0" kern="1200" dirty="0"/>
            <a:t>.  </a:t>
          </a:r>
          <a:endParaRPr lang="fr-FR" sz="1500" kern="1200" dirty="0"/>
        </a:p>
      </dsp:txBody>
      <dsp:txXfrm>
        <a:off x="411671" y="1281034"/>
        <a:ext cx="5417546" cy="399568"/>
      </dsp:txXfrm>
    </dsp:sp>
    <dsp:sp modelId="{42AAA73E-5FD5-4C43-B23D-8CD2C6F85F65}">
      <dsp:nvSpPr>
        <dsp:cNvPr id="0" name=""/>
        <dsp:cNvSpPr/>
      </dsp:nvSpPr>
      <dsp:spPr>
        <a:xfrm>
          <a:off x="0" y="2409281"/>
          <a:ext cx="7801112" cy="82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5453" tIns="312420" rIns="605453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b="0" i="0" kern="1200" dirty="0"/>
            <a:t>Les preneurs de décisions professionnels savent qu’ils peuvent jouer de chance et de malchance</a:t>
          </a:r>
          <a:endParaRPr lang="fr-FR" sz="1500" kern="1200" dirty="0"/>
        </a:p>
      </dsp:txBody>
      <dsp:txXfrm>
        <a:off x="0" y="2409281"/>
        <a:ext cx="7801112" cy="826875"/>
      </dsp:txXfrm>
    </dsp:sp>
    <dsp:sp modelId="{1570DA7E-3472-4C43-AE79-78897ACA4294}">
      <dsp:nvSpPr>
        <dsp:cNvPr id="0" name=""/>
        <dsp:cNvSpPr/>
      </dsp:nvSpPr>
      <dsp:spPr>
        <a:xfrm>
          <a:off x="390055" y="2187881"/>
          <a:ext cx="5460778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404" tIns="0" rIns="20640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i="0" kern="1200" dirty="0"/>
            <a:t>Tomber amoureux du résultat ne rend pas la décision plus facile, ni le résultat plus probable</a:t>
          </a:r>
          <a:r>
            <a:rPr lang="fr-FR" sz="1500" b="0" i="0" kern="1200" dirty="0"/>
            <a:t>. </a:t>
          </a:r>
          <a:endParaRPr lang="fr-FR" sz="1500" kern="1200" dirty="0"/>
        </a:p>
      </dsp:txBody>
      <dsp:txXfrm>
        <a:off x="411671" y="2209497"/>
        <a:ext cx="5417546" cy="3995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6E7EE-19FE-4267-A0B6-59263F5BED25}">
      <dsp:nvSpPr>
        <dsp:cNvPr id="0" name=""/>
        <dsp:cNvSpPr/>
      </dsp:nvSpPr>
      <dsp:spPr>
        <a:xfrm>
          <a:off x="0" y="271"/>
          <a:ext cx="8100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A4E94-6841-4CBB-91AA-CF7A06B9A127}">
      <dsp:nvSpPr>
        <dsp:cNvPr id="0" name=""/>
        <dsp:cNvSpPr/>
      </dsp:nvSpPr>
      <dsp:spPr>
        <a:xfrm>
          <a:off x="0" y="271"/>
          <a:ext cx="8100000" cy="445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i="0" kern="1200" noProof="0" dirty="0"/>
            <a:t>On reprend la discussion dans teams, on transpose en entreprise</a:t>
          </a:r>
          <a:endParaRPr lang="fr-FR" sz="1700" kern="1200" noProof="0" dirty="0"/>
        </a:p>
      </dsp:txBody>
      <dsp:txXfrm>
        <a:off x="0" y="271"/>
        <a:ext cx="8100000" cy="445478"/>
      </dsp:txXfrm>
    </dsp:sp>
    <dsp:sp modelId="{794E2892-CC7E-4F95-BC24-B09576D33000}">
      <dsp:nvSpPr>
        <dsp:cNvPr id="0" name=""/>
        <dsp:cNvSpPr/>
      </dsp:nvSpPr>
      <dsp:spPr>
        <a:xfrm>
          <a:off x="0" y="445750"/>
          <a:ext cx="8100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69C78-8C74-4365-A29E-9840F1BC8981}">
      <dsp:nvSpPr>
        <dsp:cNvPr id="0" name=""/>
        <dsp:cNvSpPr/>
      </dsp:nvSpPr>
      <dsp:spPr>
        <a:xfrm>
          <a:off x="0" y="445750"/>
          <a:ext cx="8100000" cy="445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i="0" kern="1200" noProof="0" dirty="0"/>
            <a:t>Vous êtes nouveau manager. Vous postez un truc a faire dans Slack/Jira/Teams…</a:t>
          </a:r>
          <a:endParaRPr lang="fr-FR" sz="1700" kern="1200" noProof="0" dirty="0"/>
        </a:p>
      </dsp:txBody>
      <dsp:txXfrm>
        <a:off x="0" y="445750"/>
        <a:ext cx="8100000" cy="445478"/>
      </dsp:txXfrm>
    </dsp:sp>
    <dsp:sp modelId="{42424E88-45D5-4CEE-B0B0-DEE547864257}">
      <dsp:nvSpPr>
        <dsp:cNvPr id="0" name=""/>
        <dsp:cNvSpPr/>
      </dsp:nvSpPr>
      <dsp:spPr>
        <a:xfrm>
          <a:off x="0" y="891229"/>
          <a:ext cx="8100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F6903-44D8-4677-9133-C00D1E3B1B87}">
      <dsp:nvSpPr>
        <dsp:cNvPr id="0" name=""/>
        <dsp:cNvSpPr/>
      </dsp:nvSpPr>
      <dsp:spPr>
        <a:xfrm>
          <a:off x="0" y="891229"/>
          <a:ext cx="8100000" cy="445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i="0" kern="1200" noProof="0" dirty="0"/>
            <a:t>Un seul des gars de l’équipe termine le travail à temps</a:t>
          </a:r>
          <a:endParaRPr lang="fr-FR" sz="1700" kern="1200" noProof="0" dirty="0"/>
        </a:p>
      </dsp:txBody>
      <dsp:txXfrm>
        <a:off x="0" y="891229"/>
        <a:ext cx="8100000" cy="445478"/>
      </dsp:txXfrm>
    </dsp:sp>
    <dsp:sp modelId="{E1D29361-41AD-4A1F-8CB6-B91DF705EAE3}">
      <dsp:nvSpPr>
        <dsp:cNvPr id="0" name=""/>
        <dsp:cNvSpPr/>
      </dsp:nvSpPr>
      <dsp:spPr>
        <a:xfrm>
          <a:off x="0" y="1336707"/>
          <a:ext cx="8100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4F794-23B4-415E-A51E-D99658BA86EE}">
      <dsp:nvSpPr>
        <dsp:cNvPr id="0" name=""/>
        <dsp:cNvSpPr/>
      </dsp:nvSpPr>
      <dsp:spPr>
        <a:xfrm>
          <a:off x="0" y="1336707"/>
          <a:ext cx="8100000" cy="445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i="0" kern="1200" noProof="0" dirty="0"/>
            <a:t>Vous le signalez aux autres</a:t>
          </a:r>
          <a:endParaRPr lang="fr-FR" sz="1700" kern="1200" noProof="0" dirty="0"/>
        </a:p>
      </dsp:txBody>
      <dsp:txXfrm>
        <a:off x="0" y="1336707"/>
        <a:ext cx="8100000" cy="445478"/>
      </dsp:txXfrm>
    </dsp:sp>
    <dsp:sp modelId="{5930C33D-4518-423C-A1CA-BAEB9B80D996}">
      <dsp:nvSpPr>
        <dsp:cNvPr id="0" name=""/>
        <dsp:cNvSpPr/>
      </dsp:nvSpPr>
      <dsp:spPr>
        <a:xfrm>
          <a:off x="0" y="1782186"/>
          <a:ext cx="8100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FA278-85A6-4AF9-806A-5A0C7B274733}">
      <dsp:nvSpPr>
        <dsp:cNvPr id="0" name=""/>
        <dsp:cNvSpPr/>
      </dsp:nvSpPr>
      <dsp:spPr>
        <a:xfrm>
          <a:off x="0" y="1782186"/>
          <a:ext cx="8100000" cy="445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i="0" kern="1200" noProof="0" dirty="0"/>
            <a:t>Les 2 autres membres de l’équipe disent que c’est pas leur faute</a:t>
          </a:r>
          <a:endParaRPr lang="fr-FR" sz="1700" kern="1200" noProof="0" dirty="0"/>
        </a:p>
      </dsp:txBody>
      <dsp:txXfrm>
        <a:off x="0" y="1782186"/>
        <a:ext cx="8100000" cy="445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a18ab66bc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a18ab66bc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8e78176f7a_3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8e78176f7a_3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219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8e68e6401a_5_19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8e68e6401a_5_19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629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9af9c28740_1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9af9c28740_1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448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9af9c28740_1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9af9c28740_1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834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8e68e6401a_5_19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8e68e6401a_5_19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09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8e78176f7a_3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8e78176f7a_3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188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2256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94a98ebc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94a98ebc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9af9c28740_1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9af9c28740_1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8e78176e93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8e78176e93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Relation au client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3693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2803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9af9c28740_1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9af9c28740_1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113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92b52511f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92b52511f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878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8e78176f7a_3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8e78176f7a_3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417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92b52511f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92b52511f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7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18825" y="719800"/>
            <a:ext cx="8106300" cy="3704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5400000">
            <a:off x="1878685" y="1547587"/>
            <a:ext cx="595853" cy="4353224"/>
          </a:xfrm>
          <a:custGeom>
            <a:avLst/>
            <a:gdLst/>
            <a:ahLst/>
            <a:cxnLst/>
            <a:rect l="l" t="t" r="r" b="b"/>
            <a:pathLst>
              <a:path w="5502" h="43740" extrusionOk="0">
                <a:moveTo>
                  <a:pt x="0" y="0"/>
                </a:moveTo>
                <a:lnTo>
                  <a:pt x="0" y="43739"/>
                </a:lnTo>
                <a:lnTo>
                  <a:pt x="5502" y="43739"/>
                </a:lnTo>
                <a:lnTo>
                  <a:pt x="55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663513" y="206850"/>
            <a:ext cx="1026300" cy="1026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5905411" y="4105350"/>
            <a:ext cx="1386477" cy="609333"/>
          </a:xfrm>
          <a:custGeom>
            <a:avLst/>
            <a:gdLst/>
            <a:ahLst/>
            <a:cxnLst/>
            <a:rect l="l" t="t" r="r" b="b"/>
            <a:pathLst>
              <a:path w="25047" h="27631" extrusionOk="0">
                <a:moveTo>
                  <a:pt x="0" y="1"/>
                </a:moveTo>
                <a:lnTo>
                  <a:pt x="0" y="27630"/>
                </a:lnTo>
                <a:lnTo>
                  <a:pt x="25046" y="27630"/>
                </a:lnTo>
                <a:lnTo>
                  <a:pt x="2504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5400000">
            <a:off x="6701191" y="4252301"/>
            <a:ext cx="310997" cy="315402"/>
          </a:xfrm>
          <a:custGeom>
            <a:avLst/>
            <a:gdLst/>
            <a:ahLst/>
            <a:cxnLst/>
            <a:rect l="l" t="t" r="r" b="b"/>
            <a:pathLst>
              <a:path w="4317" h="4378" extrusionOk="0">
                <a:moveTo>
                  <a:pt x="821" y="0"/>
                </a:moveTo>
                <a:lnTo>
                  <a:pt x="1" y="852"/>
                </a:lnTo>
                <a:lnTo>
                  <a:pt x="1308" y="2189"/>
                </a:lnTo>
                <a:lnTo>
                  <a:pt x="1" y="3496"/>
                </a:lnTo>
                <a:lnTo>
                  <a:pt x="821" y="4377"/>
                </a:lnTo>
                <a:lnTo>
                  <a:pt x="2159" y="3040"/>
                </a:lnTo>
                <a:lnTo>
                  <a:pt x="3496" y="4377"/>
                </a:lnTo>
                <a:lnTo>
                  <a:pt x="4317" y="3496"/>
                </a:lnTo>
                <a:lnTo>
                  <a:pt x="2979" y="2189"/>
                </a:lnTo>
                <a:lnTo>
                  <a:pt x="4317" y="852"/>
                </a:lnTo>
                <a:lnTo>
                  <a:pt x="3496" y="0"/>
                </a:lnTo>
                <a:lnTo>
                  <a:pt x="2159" y="1338"/>
                </a:lnTo>
                <a:lnTo>
                  <a:pt x="82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5400000">
            <a:off x="6185173" y="4245189"/>
            <a:ext cx="325102" cy="329621"/>
          </a:xfrm>
          <a:custGeom>
            <a:avLst/>
            <a:gdLst/>
            <a:ahLst/>
            <a:cxnLst/>
            <a:rect l="l" t="t" r="r" b="b"/>
            <a:pathLst>
              <a:path w="4317" h="4377" extrusionOk="0">
                <a:moveTo>
                  <a:pt x="821" y="0"/>
                </a:moveTo>
                <a:lnTo>
                  <a:pt x="1" y="851"/>
                </a:lnTo>
                <a:lnTo>
                  <a:pt x="1308" y="2158"/>
                </a:lnTo>
                <a:lnTo>
                  <a:pt x="1" y="3495"/>
                </a:lnTo>
                <a:lnTo>
                  <a:pt x="821" y="4377"/>
                </a:lnTo>
                <a:lnTo>
                  <a:pt x="2159" y="3040"/>
                </a:lnTo>
                <a:lnTo>
                  <a:pt x="3496" y="4377"/>
                </a:lnTo>
                <a:lnTo>
                  <a:pt x="4317" y="3495"/>
                </a:lnTo>
                <a:lnTo>
                  <a:pt x="2979" y="2158"/>
                </a:lnTo>
                <a:lnTo>
                  <a:pt x="4317" y="851"/>
                </a:lnTo>
                <a:lnTo>
                  <a:pt x="3496" y="0"/>
                </a:lnTo>
                <a:lnTo>
                  <a:pt x="2159" y="1337"/>
                </a:lnTo>
                <a:lnTo>
                  <a:pt x="82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518850" y="1395850"/>
            <a:ext cx="8106300" cy="18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5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541521" y="3423475"/>
            <a:ext cx="3729300" cy="6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tle">
  <p:cSld name="CUSTOM_13">
    <p:bg>
      <p:bgPr>
        <a:solidFill>
          <a:schemeClr val="accent1"/>
        </a:solid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2"/>
          <p:cNvSpPr txBox="1">
            <a:spLocks noGrp="1"/>
          </p:cNvSpPr>
          <p:nvPr>
            <p:ph type="title"/>
          </p:nvPr>
        </p:nvSpPr>
        <p:spPr>
          <a:xfrm>
            <a:off x="1588175" y="1333275"/>
            <a:ext cx="6003600" cy="24768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8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534" name="Google Shape;534;p22"/>
          <p:cNvGrpSpPr/>
          <p:nvPr/>
        </p:nvGrpSpPr>
        <p:grpSpPr>
          <a:xfrm flipH="1">
            <a:off x="540007" y="687213"/>
            <a:ext cx="958902" cy="459462"/>
            <a:chOff x="7702619" y="3188988"/>
            <a:chExt cx="958902" cy="459462"/>
          </a:xfrm>
        </p:grpSpPr>
        <p:sp>
          <p:nvSpPr>
            <p:cNvPr id="535" name="Google Shape;535;p22"/>
            <p:cNvSpPr/>
            <p:nvPr/>
          </p:nvSpPr>
          <p:spPr>
            <a:xfrm>
              <a:off x="8623644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8471213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8316648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81642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80096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7856117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7702619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8623644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8471213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1"/>
                  </a:moveTo>
                  <a:cubicBezTo>
                    <a:pt x="214" y="1"/>
                    <a:pt x="1" y="244"/>
                    <a:pt x="1" y="548"/>
                  </a:cubicBezTo>
                  <a:cubicBezTo>
                    <a:pt x="1" y="822"/>
                    <a:pt x="21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8316648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4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81642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80096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7856117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7702619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52" y="1065"/>
                    <a:pt x="1064" y="822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8623644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8471213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4"/>
                    <a:pt x="1" y="548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8316648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81642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80096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7856117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7702619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8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8623644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8471213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8316648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81642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80096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7856117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7702619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22"/>
          <p:cNvSpPr/>
          <p:nvPr/>
        </p:nvSpPr>
        <p:spPr>
          <a:xfrm flipH="1">
            <a:off x="8423198" y="3779125"/>
            <a:ext cx="447402" cy="1364350"/>
          </a:xfrm>
          <a:custGeom>
            <a:avLst/>
            <a:gdLst/>
            <a:ahLst/>
            <a:cxnLst/>
            <a:rect l="l" t="t" r="r" b="b"/>
            <a:pathLst>
              <a:path w="25047" h="27631" extrusionOk="0">
                <a:moveTo>
                  <a:pt x="0" y="1"/>
                </a:moveTo>
                <a:lnTo>
                  <a:pt x="0" y="27630"/>
                </a:lnTo>
                <a:lnTo>
                  <a:pt x="25046" y="27630"/>
                </a:lnTo>
                <a:lnTo>
                  <a:pt x="2504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22"/>
          <p:cNvGrpSpPr/>
          <p:nvPr/>
        </p:nvGrpSpPr>
        <p:grpSpPr>
          <a:xfrm>
            <a:off x="8556624" y="3973448"/>
            <a:ext cx="180564" cy="431367"/>
            <a:chOff x="8803899" y="686838"/>
            <a:chExt cx="180564" cy="431367"/>
          </a:xfrm>
        </p:grpSpPr>
        <p:sp>
          <p:nvSpPr>
            <p:cNvPr id="565" name="Google Shape;565;p22"/>
            <p:cNvSpPr/>
            <p:nvPr/>
          </p:nvSpPr>
          <p:spPr>
            <a:xfrm>
              <a:off x="8803899" y="686838"/>
              <a:ext cx="180564" cy="181630"/>
            </a:xfrm>
            <a:custGeom>
              <a:avLst/>
              <a:gdLst/>
              <a:ahLst/>
              <a:cxnLst/>
              <a:rect l="l" t="t" r="r" b="b"/>
              <a:pathLst>
                <a:path w="5077" h="5107" extrusionOk="0">
                  <a:moveTo>
                    <a:pt x="973" y="1"/>
                  </a:moveTo>
                  <a:lnTo>
                    <a:pt x="1" y="1004"/>
                  </a:lnTo>
                  <a:lnTo>
                    <a:pt x="1551" y="2554"/>
                  </a:lnTo>
                  <a:lnTo>
                    <a:pt x="1" y="4104"/>
                  </a:lnTo>
                  <a:lnTo>
                    <a:pt x="973" y="5107"/>
                  </a:lnTo>
                  <a:lnTo>
                    <a:pt x="2554" y="3557"/>
                  </a:lnTo>
                  <a:lnTo>
                    <a:pt x="4104" y="5107"/>
                  </a:lnTo>
                  <a:lnTo>
                    <a:pt x="5077" y="4104"/>
                  </a:lnTo>
                  <a:lnTo>
                    <a:pt x="3557" y="2554"/>
                  </a:lnTo>
                  <a:lnTo>
                    <a:pt x="5077" y="1004"/>
                  </a:lnTo>
                  <a:lnTo>
                    <a:pt x="4104" y="1"/>
                  </a:lnTo>
                  <a:lnTo>
                    <a:pt x="2554" y="1520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8803899" y="937642"/>
              <a:ext cx="180564" cy="180564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973" y="0"/>
                  </a:moveTo>
                  <a:lnTo>
                    <a:pt x="1" y="973"/>
                  </a:lnTo>
                  <a:lnTo>
                    <a:pt x="1551" y="2523"/>
                  </a:lnTo>
                  <a:lnTo>
                    <a:pt x="1" y="4043"/>
                  </a:lnTo>
                  <a:lnTo>
                    <a:pt x="973" y="5076"/>
                  </a:lnTo>
                  <a:lnTo>
                    <a:pt x="2554" y="3526"/>
                  </a:lnTo>
                  <a:lnTo>
                    <a:pt x="4104" y="5076"/>
                  </a:lnTo>
                  <a:lnTo>
                    <a:pt x="5077" y="4043"/>
                  </a:lnTo>
                  <a:lnTo>
                    <a:pt x="3557" y="2523"/>
                  </a:lnTo>
                  <a:lnTo>
                    <a:pt x="5077" y="973"/>
                  </a:lnTo>
                  <a:lnTo>
                    <a:pt x="4104" y="0"/>
                  </a:lnTo>
                  <a:lnTo>
                    <a:pt x="2554" y="152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 rot="5400000" flipH="1">
            <a:off x="568540" y="1958114"/>
            <a:ext cx="890797" cy="2084275"/>
          </a:xfrm>
          <a:custGeom>
            <a:avLst/>
            <a:gdLst/>
            <a:ahLst/>
            <a:cxnLst/>
            <a:rect l="l" t="t" r="r" b="b"/>
            <a:pathLst>
              <a:path w="25047" h="27631" extrusionOk="0">
                <a:moveTo>
                  <a:pt x="0" y="1"/>
                </a:moveTo>
                <a:lnTo>
                  <a:pt x="0" y="27630"/>
                </a:lnTo>
                <a:lnTo>
                  <a:pt x="25046" y="27630"/>
                </a:lnTo>
                <a:lnTo>
                  <a:pt x="2504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1692474" y="2784561"/>
            <a:ext cx="180564" cy="431367"/>
            <a:chOff x="8803899" y="686838"/>
            <a:chExt cx="180564" cy="431367"/>
          </a:xfrm>
        </p:grpSpPr>
        <p:sp>
          <p:nvSpPr>
            <p:cNvPr id="20" name="Google Shape;20;p3"/>
            <p:cNvSpPr/>
            <p:nvPr/>
          </p:nvSpPr>
          <p:spPr>
            <a:xfrm>
              <a:off x="8803899" y="686838"/>
              <a:ext cx="180564" cy="181630"/>
            </a:xfrm>
            <a:custGeom>
              <a:avLst/>
              <a:gdLst/>
              <a:ahLst/>
              <a:cxnLst/>
              <a:rect l="l" t="t" r="r" b="b"/>
              <a:pathLst>
                <a:path w="5077" h="5107" extrusionOk="0">
                  <a:moveTo>
                    <a:pt x="973" y="1"/>
                  </a:moveTo>
                  <a:lnTo>
                    <a:pt x="1" y="1004"/>
                  </a:lnTo>
                  <a:lnTo>
                    <a:pt x="1551" y="2554"/>
                  </a:lnTo>
                  <a:lnTo>
                    <a:pt x="1" y="4104"/>
                  </a:lnTo>
                  <a:lnTo>
                    <a:pt x="973" y="5107"/>
                  </a:lnTo>
                  <a:lnTo>
                    <a:pt x="2554" y="3557"/>
                  </a:lnTo>
                  <a:lnTo>
                    <a:pt x="4104" y="5107"/>
                  </a:lnTo>
                  <a:lnTo>
                    <a:pt x="5077" y="4104"/>
                  </a:lnTo>
                  <a:lnTo>
                    <a:pt x="3557" y="2554"/>
                  </a:lnTo>
                  <a:lnTo>
                    <a:pt x="5077" y="1004"/>
                  </a:lnTo>
                  <a:lnTo>
                    <a:pt x="4104" y="1"/>
                  </a:lnTo>
                  <a:lnTo>
                    <a:pt x="2554" y="1520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8803899" y="937642"/>
              <a:ext cx="180564" cy="180564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973" y="0"/>
                  </a:moveTo>
                  <a:lnTo>
                    <a:pt x="1" y="973"/>
                  </a:lnTo>
                  <a:lnTo>
                    <a:pt x="1551" y="2523"/>
                  </a:lnTo>
                  <a:lnTo>
                    <a:pt x="1" y="4043"/>
                  </a:lnTo>
                  <a:lnTo>
                    <a:pt x="973" y="5076"/>
                  </a:lnTo>
                  <a:lnTo>
                    <a:pt x="2554" y="3526"/>
                  </a:lnTo>
                  <a:lnTo>
                    <a:pt x="4104" y="5076"/>
                  </a:lnTo>
                  <a:lnTo>
                    <a:pt x="5077" y="4043"/>
                  </a:lnTo>
                  <a:lnTo>
                    <a:pt x="3557" y="2523"/>
                  </a:lnTo>
                  <a:lnTo>
                    <a:pt x="5077" y="973"/>
                  </a:lnTo>
                  <a:lnTo>
                    <a:pt x="4104" y="0"/>
                  </a:lnTo>
                  <a:lnTo>
                    <a:pt x="2554" y="152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549300" y="497800"/>
            <a:ext cx="4741500" cy="16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524100" y="2638450"/>
            <a:ext cx="1210500" cy="7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6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549307" y="3897998"/>
            <a:ext cx="2485500" cy="6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/>
          <p:nvPr/>
        </p:nvSpPr>
        <p:spPr>
          <a:xfrm rot="5400000" flipH="1">
            <a:off x="1467342" y="265292"/>
            <a:ext cx="447402" cy="3405314"/>
          </a:xfrm>
          <a:custGeom>
            <a:avLst/>
            <a:gdLst/>
            <a:ahLst/>
            <a:cxnLst/>
            <a:rect l="l" t="t" r="r" b="b"/>
            <a:pathLst>
              <a:path w="25047" h="27631" extrusionOk="0">
                <a:moveTo>
                  <a:pt x="0" y="1"/>
                </a:moveTo>
                <a:lnTo>
                  <a:pt x="0" y="27630"/>
                </a:lnTo>
                <a:lnTo>
                  <a:pt x="25046" y="27630"/>
                </a:lnTo>
                <a:lnTo>
                  <a:pt x="250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 rot="5400000" flipH="1">
            <a:off x="7223445" y="2029995"/>
            <a:ext cx="447402" cy="3393708"/>
          </a:xfrm>
          <a:custGeom>
            <a:avLst/>
            <a:gdLst/>
            <a:ahLst/>
            <a:cxnLst/>
            <a:rect l="l" t="t" r="r" b="b"/>
            <a:pathLst>
              <a:path w="25047" h="27631" extrusionOk="0">
                <a:moveTo>
                  <a:pt x="0" y="1"/>
                </a:moveTo>
                <a:lnTo>
                  <a:pt x="0" y="27630"/>
                </a:lnTo>
                <a:lnTo>
                  <a:pt x="25046" y="27630"/>
                </a:lnTo>
                <a:lnTo>
                  <a:pt x="250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" name="Google Shape;64;p5"/>
          <p:cNvGrpSpPr/>
          <p:nvPr/>
        </p:nvGrpSpPr>
        <p:grpSpPr>
          <a:xfrm flipH="1">
            <a:off x="540007" y="3950538"/>
            <a:ext cx="958902" cy="459462"/>
            <a:chOff x="7702619" y="3188988"/>
            <a:chExt cx="958902" cy="459462"/>
          </a:xfrm>
        </p:grpSpPr>
        <p:sp>
          <p:nvSpPr>
            <p:cNvPr id="65" name="Google Shape;65;p5"/>
            <p:cNvSpPr/>
            <p:nvPr/>
          </p:nvSpPr>
          <p:spPr>
            <a:xfrm>
              <a:off x="8623644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8471213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8316648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81642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80096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7856117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7702619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8623644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8471213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1"/>
                  </a:moveTo>
                  <a:cubicBezTo>
                    <a:pt x="214" y="1"/>
                    <a:pt x="1" y="244"/>
                    <a:pt x="1" y="548"/>
                  </a:cubicBezTo>
                  <a:cubicBezTo>
                    <a:pt x="1" y="822"/>
                    <a:pt x="21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8316648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4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1642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80096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56117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702619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52" y="1065"/>
                    <a:pt x="1064" y="822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623644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8471213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4"/>
                    <a:pt x="1" y="548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8316648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81642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0096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7856117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7702619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8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8623644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8471213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8316648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81642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80096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7856117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7702619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5"/>
          <p:cNvSpPr txBox="1">
            <a:spLocks noGrp="1"/>
          </p:cNvSpPr>
          <p:nvPr>
            <p:ph type="title"/>
          </p:nvPr>
        </p:nvSpPr>
        <p:spPr>
          <a:xfrm>
            <a:off x="540000" y="540000"/>
            <a:ext cx="81000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1"/>
          </p:nvPr>
        </p:nvSpPr>
        <p:spPr>
          <a:xfrm>
            <a:off x="1262375" y="2454400"/>
            <a:ext cx="2464800" cy="109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2"/>
          </p:nvPr>
        </p:nvSpPr>
        <p:spPr>
          <a:xfrm>
            <a:off x="5416775" y="2454400"/>
            <a:ext cx="2464800" cy="109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title" idx="3"/>
          </p:nvPr>
        </p:nvSpPr>
        <p:spPr>
          <a:xfrm>
            <a:off x="5264375" y="540000"/>
            <a:ext cx="27696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subTitle" idx="4"/>
          </p:nvPr>
        </p:nvSpPr>
        <p:spPr>
          <a:xfrm>
            <a:off x="1262375" y="2137575"/>
            <a:ext cx="2464800" cy="3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ubTitle" idx="5"/>
          </p:nvPr>
        </p:nvSpPr>
        <p:spPr>
          <a:xfrm>
            <a:off x="5416750" y="2137575"/>
            <a:ext cx="2464800" cy="3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4202400" y="2477800"/>
            <a:ext cx="739200" cy="73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>
          <a:xfrm>
            <a:off x="540000" y="540725"/>
            <a:ext cx="81000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1"/>
          </p:nvPr>
        </p:nvSpPr>
        <p:spPr>
          <a:xfrm>
            <a:off x="540000" y="1264200"/>
            <a:ext cx="8100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27432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grpSp>
        <p:nvGrpSpPr>
          <p:cNvPr id="134" name="Google Shape;134;p7"/>
          <p:cNvGrpSpPr/>
          <p:nvPr/>
        </p:nvGrpSpPr>
        <p:grpSpPr>
          <a:xfrm>
            <a:off x="7702082" y="687213"/>
            <a:ext cx="958902" cy="459462"/>
            <a:chOff x="7702619" y="3188988"/>
            <a:chExt cx="958902" cy="459462"/>
          </a:xfrm>
        </p:grpSpPr>
        <p:sp>
          <p:nvSpPr>
            <p:cNvPr id="135" name="Google Shape;135;p7"/>
            <p:cNvSpPr/>
            <p:nvPr/>
          </p:nvSpPr>
          <p:spPr>
            <a:xfrm>
              <a:off x="8623644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8471213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8316648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81642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80096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7856117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7702619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8623644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8471213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1"/>
                  </a:moveTo>
                  <a:cubicBezTo>
                    <a:pt x="214" y="1"/>
                    <a:pt x="1" y="244"/>
                    <a:pt x="1" y="548"/>
                  </a:cubicBezTo>
                  <a:cubicBezTo>
                    <a:pt x="1" y="822"/>
                    <a:pt x="21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8316648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4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81642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80096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7856117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7702619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52" y="1065"/>
                    <a:pt x="1064" y="822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8623644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8471213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4"/>
                    <a:pt x="1" y="548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8316648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81642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80096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856117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702619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8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8623644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8471213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8316648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1642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0096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7856117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7702619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163;p7"/>
          <p:cNvSpPr/>
          <p:nvPr/>
        </p:nvSpPr>
        <p:spPr>
          <a:xfrm flipH="1">
            <a:off x="8423198" y="3779125"/>
            <a:ext cx="447402" cy="1364350"/>
          </a:xfrm>
          <a:custGeom>
            <a:avLst/>
            <a:gdLst/>
            <a:ahLst/>
            <a:cxnLst/>
            <a:rect l="l" t="t" r="r" b="b"/>
            <a:pathLst>
              <a:path w="25047" h="27631" extrusionOk="0">
                <a:moveTo>
                  <a:pt x="0" y="1"/>
                </a:moveTo>
                <a:lnTo>
                  <a:pt x="0" y="27630"/>
                </a:lnTo>
                <a:lnTo>
                  <a:pt x="25046" y="27630"/>
                </a:lnTo>
                <a:lnTo>
                  <a:pt x="2504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7"/>
          <p:cNvGrpSpPr/>
          <p:nvPr/>
        </p:nvGrpSpPr>
        <p:grpSpPr>
          <a:xfrm>
            <a:off x="8556624" y="3973448"/>
            <a:ext cx="180564" cy="431367"/>
            <a:chOff x="8803899" y="686838"/>
            <a:chExt cx="180564" cy="431367"/>
          </a:xfrm>
        </p:grpSpPr>
        <p:sp>
          <p:nvSpPr>
            <p:cNvPr id="165" name="Google Shape;165;p7"/>
            <p:cNvSpPr/>
            <p:nvPr/>
          </p:nvSpPr>
          <p:spPr>
            <a:xfrm>
              <a:off x="8803899" y="686838"/>
              <a:ext cx="180564" cy="181630"/>
            </a:xfrm>
            <a:custGeom>
              <a:avLst/>
              <a:gdLst/>
              <a:ahLst/>
              <a:cxnLst/>
              <a:rect l="l" t="t" r="r" b="b"/>
              <a:pathLst>
                <a:path w="5077" h="5107" extrusionOk="0">
                  <a:moveTo>
                    <a:pt x="973" y="1"/>
                  </a:moveTo>
                  <a:lnTo>
                    <a:pt x="1" y="1004"/>
                  </a:lnTo>
                  <a:lnTo>
                    <a:pt x="1551" y="2554"/>
                  </a:lnTo>
                  <a:lnTo>
                    <a:pt x="1" y="4104"/>
                  </a:lnTo>
                  <a:lnTo>
                    <a:pt x="973" y="5107"/>
                  </a:lnTo>
                  <a:lnTo>
                    <a:pt x="2554" y="3557"/>
                  </a:lnTo>
                  <a:lnTo>
                    <a:pt x="4104" y="5107"/>
                  </a:lnTo>
                  <a:lnTo>
                    <a:pt x="5077" y="4104"/>
                  </a:lnTo>
                  <a:lnTo>
                    <a:pt x="3557" y="2554"/>
                  </a:lnTo>
                  <a:lnTo>
                    <a:pt x="5077" y="1004"/>
                  </a:lnTo>
                  <a:lnTo>
                    <a:pt x="4104" y="1"/>
                  </a:lnTo>
                  <a:lnTo>
                    <a:pt x="2554" y="1520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8803899" y="937642"/>
              <a:ext cx="180564" cy="180564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973" y="0"/>
                  </a:moveTo>
                  <a:lnTo>
                    <a:pt x="1" y="973"/>
                  </a:lnTo>
                  <a:lnTo>
                    <a:pt x="1551" y="2523"/>
                  </a:lnTo>
                  <a:lnTo>
                    <a:pt x="1" y="4043"/>
                  </a:lnTo>
                  <a:lnTo>
                    <a:pt x="973" y="5076"/>
                  </a:lnTo>
                  <a:lnTo>
                    <a:pt x="2554" y="3526"/>
                  </a:lnTo>
                  <a:lnTo>
                    <a:pt x="4104" y="5076"/>
                  </a:lnTo>
                  <a:lnTo>
                    <a:pt x="5077" y="4043"/>
                  </a:lnTo>
                  <a:lnTo>
                    <a:pt x="3557" y="2523"/>
                  </a:lnTo>
                  <a:lnTo>
                    <a:pt x="5077" y="973"/>
                  </a:lnTo>
                  <a:lnTo>
                    <a:pt x="4104" y="0"/>
                  </a:lnTo>
                  <a:lnTo>
                    <a:pt x="2554" y="152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"/>
          <p:cNvSpPr/>
          <p:nvPr/>
        </p:nvSpPr>
        <p:spPr>
          <a:xfrm>
            <a:off x="6747775" y="2349670"/>
            <a:ext cx="1648200" cy="164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1"/>
          <p:cNvSpPr txBox="1">
            <a:spLocks noGrp="1"/>
          </p:cNvSpPr>
          <p:nvPr>
            <p:ph type="body" idx="1"/>
          </p:nvPr>
        </p:nvSpPr>
        <p:spPr>
          <a:xfrm>
            <a:off x="1583725" y="1442077"/>
            <a:ext cx="5976600" cy="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1"/>
          <p:cNvSpPr txBox="1">
            <a:spLocks noGrp="1"/>
          </p:cNvSpPr>
          <p:nvPr>
            <p:ph type="title" hasCustomPrompt="1"/>
          </p:nvPr>
        </p:nvSpPr>
        <p:spPr>
          <a:xfrm>
            <a:off x="1583760" y="1984675"/>
            <a:ext cx="5976600" cy="1198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6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4" name="Google Shape;274;p11"/>
          <p:cNvSpPr/>
          <p:nvPr/>
        </p:nvSpPr>
        <p:spPr>
          <a:xfrm rot="5400000" flipH="1">
            <a:off x="343408" y="3703863"/>
            <a:ext cx="447402" cy="1218872"/>
          </a:xfrm>
          <a:custGeom>
            <a:avLst/>
            <a:gdLst/>
            <a:ahLst/>
            <a:cxnLst/>
            <a:rect l="l" t="t" r="r" b="b"/>
            <a:pathLst>
              <a:path w="25047" h="27631" extrusionOk="0">
                <a:moveTo>
                  <a:pt x="0" y="1"/>
                </a:moveTo>
                <a:lnTo>
                  <a:pt x="0" y="27630"/>
                </a:lnTo>
                <a:lnTo>
                  <a:pt x="25046" y="27630"/>
                </a:lnTo>
                <a:lnTo>
                  <a:pt x="2504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11"/>
          <p:cNvGrpSpPr/>
          <p:nvPr/>
        </p:nvGrpSpPr>
        <p:grpSpPr>
          <a:xfrm rot="5400000">
            <a:off x="676272" y="4097631"/>
            <a:ext cx="180564" cy="431367"/>
            <a:chOff x="8803899" y="686838"/>
            <a:chExt cx="180564" cy="431367"/>
          </a:xfrm>
        </p:grpSpPr>
        <p:sp>
          <p:nvSpPr>
            <p:cNvPr id="276" name="Google Shape;276;p11"/>
            <p:cNvSpPr/>
            <p:nvPr/>
          </p:nvSpPr>
          <p:spPr>
            <a:xfrm>
              <a:off x="8803899" y="686838"/>
              <a:ext cx="180564" cy="181630"/>
            </a:xfrm>
            <a:custGeom>
              <a:avLst/>
              <a:gdLst/>
              <a:ahLst/>
              <a:cxnLst/>
              <a:rect l="l" t="t" r="r" b="b"/>
              <a:pathLst>
                <a:path w="5077" h="5107" extrusionOk="0">
                  <a:moveTo>
                    <a:pt x="973" y="1"/>
                  </a:moveTo>
                  <a:lnTo>
                    <a:pt x="1" y="1004"/>
                  </a:lnTo>
                  <a:lnTo>
                    <a:pt x="1551" y="2554"/>
                  </a:lnTo>
                  <a:lnTo>
                    <a:pt x="1" y="4104"/>
                  </a:lnTo>
                  <a:lnTo>
                    <a:pt x="973" y="5107"/>
                  </a:lnTo>
                  <a:lnTo>
                    <a:pt x="2554" y="3557"/>
                  </a:lnTo>
                  <a:lnTo>
                    <a:pt x="4104" y="5107"/>
                  </a:lnTo>
                  <a:lnTo>
                    <a:pt x="5077" y="4104"/>
                  </a:lnTo>
                  <a:lnTo>
                    <a:pt x="3557" y="2554"/>
                  </a:lnTo>
                  <a:lnTo>
                    <a:pt x="5077" y="1004"/>
                  </a:lnTo>
                  <a:lnTo>
                    <a:pt x="4104" y="1"/>
                  </a:lnTo>
                  <a:lnTo>
                    <a:pt x="2554" y="1520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8803899" y="937642"/>
              <a:ext cx="180564" cy="180564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973" y="0"/>
                  </a:moveTo>
                  <a:lnTo>
                    <a:pt x="1" y="973"/>
                  </a:lnTo>
                  <a:lnTo>
                    <a:pt x="1551" y="2523"/>
                  </a:lnTo>
                  <a:lnTo>
                    <a:pt x="1" y="4043"/>
                  </a:lnTo>
                  <a:lnTo>
                    <a:pt x="973" y="5076"/>
                  </a:lnTo>
                  <a:lnTo>
                    <a:pt x="2554" y="3526"/>
                  </a:lnTo>
                  <a:lnTo>
                    <a:pt x="4104" y="5076"/>
                  </a:lnTo>
                  <a:lnTo>
                    <a:pt x="5077" y="4043"/>
                  </a:lnTo>
                  <a:lnTo>
                    <a:pt x="3557" y="2523"/>
                  </a:lnTo>
                  <a:lnTo>
                    <a:pt x="5077" y="973"/>
                  </a:lnTo>
                  <a:lnTo>
                    <a:pt x="4104" y="0"/>
                  </a:lnTo>
                  <a:lnTo>
                    <a:pt x="2554" y="152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" name="Google Shape;278;p11"/>
          <p:cNvGrpSpPr/>
          <p:nvPr/>
        </p:nvGrpSpPr>
        <p:grpSpPr>
          <a:xfrm flipH="1">
            <a:off x="540007" y="687213"/>
            <a:ext cx="958902" cy="459462"/>
            <a:chOff x="7702619" y="3188988"/>
            <a:chExt cx="958902" cy="459462"/>
          </a:xfrm>
        </p:grpSpPr>
        <p:sp>
          <p:nvSpPr>
            <p:cNvPr id="279" name="Google Shape;279;p11"/>
            <p:cNvSpPr/>
            <p:nvPr/>
          </p:nvSpPr>
          <p:spPr>
            <a:xfrm>
              <a:off x="8623644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8471213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8316648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81642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80096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7856117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7702619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8623644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8471213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1"/>
                  </a:moveTo>
                  <a:cubicBezTo>
                    <a:pt x="214" y="1"/>
                    <a:pt x="1" y="244"/>
                    <a:pt x="1" y="548"/>
                  </a:cubicBezTo>
                  <a:cubicBezTo>
                    <a:pt x="1" y="822"/>
                    <a:pt x="21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8316648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4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81642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80096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7856117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7702619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52" y="1065"/>
                    <a:pt x="1064" y="822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8623644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8471213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4"/>
                    <a:pt x="1" y="548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8316648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81642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80096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7856117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7702619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8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1"/>
            <p:cNvSpPr/>
            <p:nvPr/>
          </p:nvSpPr>
          <p:spPr>
            <a:xfrm>
              <a:off x="8623644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8471213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8316648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81642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80096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>
              <a:off x="7856117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7702619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5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3"/>
          <p:cNvSpPr txBox="1">
            <a:spLocks noGrp="1"/>
          </p:cNvSpPr>
          <p:nvPr>
            <p:ph type="subTitle" idx="1"/>
          </p:nvPr>
        </p:nvSpPr>
        <p:spPr>
          <a:xfrm>
            <a:off x="1614236" y="3577550"/>
            <a:ext cx="2660100" cy="3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/>
          </p:nvPr>
        </p:nvSpPr>
        <p:spPr>
          <a:xfrm>
            <a:off x="558775" y="540725"/>
            <a:ext cx="81000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3"/>
          <p:cNvSpPr txBox="1">
            <a:spLocks noGrp="1"/>
          </p:cNvSpPr>
          <p:nvPr>
            <p:ph type="title" idx="2" hasCustomPrompt="1"/>
          </p:nvPr>
        </p:nvSpPr>
        <p:spPr>
          <a:xfrm>
            <a:off x="644811" y="3483350"/>
            <a:ext cx="7392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2" name="Google Shape;312;p13"/>
          <p:cNvSpPr txBox="1">
            <a:spLocks noGrp="1"/>
          </p:cNvSpPr>
          <p:nvPr>
            <p:ph type="subTitle" idx="3"/>
          </p:nvPr>
        </p:nvSpPr>
        <p:spPr>
          <a:xfrm>
            <a:off x="1614236" y="3862786"/>
            <a:ext cx="2660100" cy="6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3"/>
          <p:cNvSpPr txBox="1">
            <a:spLocks noGrp="1"/>
          </p:cNvSpPr>
          <p:nvPr>
            <p:ph type="subTitle" idx="4"/>
          </p:nvPr>
        </p:nvSpPr>
        <p:spPr>
          <a:xfrm>
            <a:off x="5853939" y="2061375"/>
            <a:ext cx="2660100" cy="3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13"/>
          <p:cNvSpPr txBox="1">
            <a:spLocks noGrp="1"/>
          </p:cNvSpPr>
          <p:nvPr>
            <p:ph type="title" idx="5" hasCustomPrompt="1"/>
          </p:nvPr>
        </p:nvSpPr>
        <p:spPr>
          <a:xfrm>
            <a:off x="4895039" y="1967175"/>
            <a:ext cx="7392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13"/>
          <p:cNvSpPr txBox="1">
            <a:spLocks noGrp="1"/>
          </p:cNvSpPr>
          <p:nvPr>
            <p:ph type="subTitle" idx="6"/>
          </p:nvPr>
        </p:nvSpPr>
        <p:spPr>
          <a:xfrm>
            <a:off x="5853939" y="2346611"/>
            <a:ext cx="2660100" cy="6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3"/>
          <p:cNvSpPr txBox="1">
            <a:spLocks noGrp="1"/>
          </p:cNvSpPr>
          <p:nvPr>
            <p:ph type="subTitle" idx="7"/>
          </p:nvPr>
        </p:nvSpPr>
        <p:spPr>
          <a:xfrm>
            <a:off x="1614225" y="2061375"/>
            <a:ext cx="2660100" cy="3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13"/>
          <p:cNvSpPr txBox="1">
            <a:spLocks noGrp="1"/>
          </p:cNvSpPr>
          <p:nvPr>
            <p:ph type="title" idx="8" hasCustomPrompt="1"/>
          </p:nvPr>
        </p:nvSpPr>
        <p:spPr>
          <a:xfrm>
            <a:off x="644811" y="1967175"/>
            <a:ext cx="7392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8" name="Google Shape;318;p13"/>
          <p:cNvSpPr txBox="1">
            <a:spLocks noGrp="1"/>
          </p:cNvSpPr>
          <p:nvPr>
            <p:ph type="subTitle" idx="9"/>
          </p:nvPr>
        </p:nvSpPr>
        <p:spPr>
          <a:xfrm>
            <a:off x="1614225" y="2346600"/>
            <a:ext cx="2660100" cy="6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3"/>
          <p:cNvSpPr txBox="1">
            <a:spLocks noGrp="1"/>
          </p:cNvSpPr>
          <p:nvPr>
            <p:ph type="subTitle" idx="13"/>
          </p:nvPr>
        </p:nvSpPr>
        <p:spPr>
          <a:xfrm>
            <a:off x="5853939" y="3577550"/>
            <a:ext cx="2660100" cy="3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13"/>
          <p:cNvSpPr txBox="1">
            <a:spLocks noGrp="1"/>
          </p:cNvSpPr>
          <p:nvPr>
            <p:ph type="title" idx="14" hasCustomPrompt="1"/>
          </p:nvPr>
        </p:nvSpPr>
        <p:spPr>
          <a:xfrm>
            <a:off x="4895039" y="3483350"/>
            <a:ext cx="7392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1" name="Google Shape;321;p13"/>
          <p:cNvSpPr txBox="1">
            <a:spLocks noGrp="1"/>
          </p:cNvSpPr>
          <p:nvPr>
            <p:ph type="subTitle" idx="15"/>
          </p:nvPr>
        </p:nvSpPr>
        <p:spPr>
          <a:xfrm>
            <a:off x="5853939" y="3862786"/>
            <a:ext cx="2660100" cy="6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13"/>
          <p:cNvSpPr/>
          <p:nvPr/>
        </p:nvSpPr>
        <p:spPr>
          <a:xfrm flipH="1">
            <a:off x="8423198" y="4"/>
            <a:ext cx="447402" cy="1326772"/>
          </a:xfrm>
          <a:custGeom>
            <a:avLst/>
            <a:gdLst/>
            <a:ahLst/>
            <a:cxnLst/>
            <a:rect l="l" t="t" r="r" b="b"/>
            <a:pathLst>
              <a:path w="25047" h="27631" extrusionOk="0">
                <a:moveTo>
                  <a:pt x="0" y="1"/>
                </a:moveTo>
                <a:lnTo>
                  <a:pt x="0" y="27630"/>
                </a:lnTo>
                <a:lnTo>
                  <a:pt x="25046" y="27630"/>
                </a:lnTo>
                <a:lnTo>
                  <a:pt x="2504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3" name="Google Shape;323;p13"/>
          <p:cNvGrpSpPr/>
          <p:nvPr/>
        </p:nvGrpSpPr>
        <p:grpSpPr>
          <a:xfrm>
            <a:off x="8556624" y="701073"/>
            <a:ext cx="180564" cy="431367"/>
            <a:chOff x="8803899" y="686838"/>
            <a:chExt cx="180564" cy="431367"/>
          </a:xfrm>
        </p:grpSpPr>
        <p:sp>
          <p:nvSpPr>
            <p:cNvPr id="324" name="Google Shape;324;p13"/>
            <p:cNvSpPr/>
            <p:nvPr/>
          </p:nvSpPr>
          <p:spPr>
            <a:xfrm>
              <a:off x="8803899" y="686838"/>
              <a:ext cx="180564" cy="181630"/>
            </a:xfrm>
            <a:custGeom>
              <a:avLst/>
              <a:gdLst/>
              <a:ahLst/>
              <a:cxnLst/>
              <a:rect l="l" t="t" r="r" b="b"/>
              <a:pathLst>
                <a:path w="5077" h="5107" extrusionOk="0">
                  <a:moveTo>
                    <a:pt x="973" y="1"/>
                  </a:moveTo>
                  <a:lnTo>
                    <a:pt x="1" y="1004"/>
                  </a:lnTo>
                  <a:lnTo>
                    <a:pt x="1551" y="2554"/>
                  </a:lnTo>
                  <a:lnTo>
                    <a:pt x="1" y="4104"/>
                  </a:lnTo>
                  <a:lnTo>
                    <a:pt x="973" y="5107"/>
                  </a:lnTo>
                  <a:lnTo>
                    <a:pt x="2554" y="3557"/>
                  </a:lnTo>
                  <a:lnTo>
                    <a:pt x="4104" y="5107"/>
                  </a:lnTo>
                  <a:lnTo>
                    <a:pt x="5077" y="4104"/>
                  </a:lnTo>
                  <a:lnTo>
                    <a:pt x="3557" y="2554"/>
                  </a:lnTo>
                  <a:lnTo>
                    <a:pt x="5077" y="1004"/>
                  </a:lnTo>
                  <a:lnTo>
                    <a:pt x="4104" y="1"/>
                  </a:lnTo>
                  <a:lnTo>
                    <a:pt x="2554" y="1520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8803899" y="937642"/>
              <a:ext cx="180564" cy="180564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973" y="0"/>
                  </a:moveTo>
                  <a:lnTo>
                    <a:pt x="1" y="973"/>
                  </a:lnTo>
                  <a:lnTo>
                    <a:pt x="1551" y="2523"/>
                  </a:lnTo>
                  <a:lnTo>
                    <a:pt x="1" y="4043"/>
                  </a:lnTo>
                  <a:lnTo>
                    <a:pt x="973" y="5076"/>
                  </a:lnTo>
                  <a:lnTo>
                    <a:pt x="2554" y="3526"/>
                  </a:lnTo>
                  <a:lnTo>
                    <a:pt x="4104" y="5076"/>
                  </a:lnTo>
                  <a:lnTo>
                    <a:pt x="5077" y="4043"/>
                  </a:lnTo>
                  <a:lnTo>
                    <a:pt x="3557" y="2523"/>
                  </a:lnTo>
                  <a:lnTo>
                    <a:pt x="5077" y="973"/>
                  </a:lnTo>
                  <a:lnTo>
                    <a:pt x="4104" y="0"/>
                  </a:lnTo>
                  <a:lnTo>
                    <a:pt x="2554" y="152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"/>
          <p:cNvSpPr txBox="1">
            <a:spLocks noGrp="1"/>
          </p:cNvSpPr>
          <p:nvPr>
            <p:ph type="title"/>
          </p:nvPr>
        </p:nvSpPr>
        <p:spPr>
          <a:xfrm>
            <a:off x="5487513" y="3473125"/>
            <a:ext cx="2808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2100" b="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4"/>
          <p:cNvSpPr txBox="1">
            <a:spLocks noGrp="1"/>
          </p:cNvSpPr>
          <p:nvPr>
            <p:ph type="subTitle" idx="1"/>
          </p:nvPr>
        </p:nvSpPr>
        <p:spPr>
          <a:xfrm>
            <a:off x="5492500" y="1055750"/>
            <a:ext cx="3147600" cy="25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2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14"/>
          <p:cNvSpPr/>
          <p:nvPr/>
        </p:nvSpPr>
        <p:spPr>
          <a:xfrm rot="5400000" flipH="1">
            <a:off x="343408" y="3703863"/>
            <a:ext cx="447402" cy="1218872"/>
          </a:xfrm>
          <a:custGeom>
            <a:avLst/>
            <a:gdLst/>
            <a:ahLst/>
            <a:cxnLst/>
            <a:rect l="l" t="t" r="r" b="b"/>
            <a:pathLst>
              <a:path w="25047" h="27631" extrusionOk="0">
                <a:moveTo>
                  <a:pt x="0" y="1"/>
                </a:moveTo>
                <a:lnTo>
                  <a:pt x="0" y="27630"/>
                </a:lnTo>
                <a:lnTo>
                  <a:pt x="25046" y="27630"/>
                </a:lnTo>
                <a:lnTo>
                  <a:pt x="2504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" name="Google Shape;330;p14"/>
          <p:cNvGrpSpPr/>
          <p:nvPr/>
        </p:nvGrpSpPr>
        <p:grpSpPr>
          <a:xfrm rot="5400000">
            <a:off x="676272" y="4097631"/>
            <a:ext cx="180564" cy="431367"/>
            <a:chOff x="8803899" y="686838"/>
            <a:chExt cx="180564" cy="431367"/>
          </a:xfrm>
        </p:grpSpPr>
        <p:sp>
          <p:nvSpPr>
            <p:cNvPr id="331" name="Google Shape;331;p14"/>
            <p:cNvSpPr/>
            <p:nvPr/>
          </p:nvSpPr>
          <p:spPr>
            <a:xfrm>
              <a:off x="8803899" y="686838"/>
              <a:ext cx="180564" cy="181630"/>
            </a:xfrm>
            <a:custGeom>
              <a:avLst/>
              <a:gdLst/>
              <a:ahLst/>
              <a:cxnLst/>
              <a:rect l="l" t="t" r="r" b="b"/>
              <a:pathLst>
                <a:path w="5077" h="5107" extrusionOk="0">
                  <a:moveTo>
                    <a:pt x="973" y="1"/>
                  </a:moveTo>
                  <a:lnTo>
                    <a:pt x="1" y="1004"/>
                  </a:lnTo>
                  <a:lnTo>
                    <a:pt x="1551" y="2554"/>
                  </a:lnTo>
                  <a:lnTo>
                    <a:pt x="1" y="4104"/>
                  </a:lnTo>
                  <a:lnTo>
                    <a:pt x="973" y="5107"/>
                  </a:lnTo>
                  <a:lnTo>
                    <a:pt x="2554" y="3557"/>
                  </a:lnTo>
                  <a:lnTo>
                    <a:pt x="4104" y="5107"/>
                  </a:lnTo>
                  <a:lnTo>
                    <a:pt x="5077" y="4104"/>
                  </a:lnTo>
                  <a:lnTo>
                    <a:pt x="3557" y="2554"/>
                  </a:lnTo>
                  <a:lnTo>
                    <a:pt x="5077" y="1004"/>
                  </a:lnTo>
                  <a:lnTo>
                    <a:pt x="4104" y="1"/>
                  </a:lnTo>
                  <a:lnTo>
                    <a:pt x="2554" y="1520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8803899" y="937642"/>
              <a:ext cx="180564" cy="180564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973" y="0"/>
                  </a:moveTo>
                  <a:lnTo>
                    <a:pt x="1" y="973"/>
                  </a:lnTo>
                  <a:lnTo>
                    <a:pt x="1551" y="2523"/>
                  </a:lnTo>
                  <a:lnTo>
                    <a:pt x="1" y="4043"/>
                  </a:lnTo>
                  <a:lnTo>
                    <a:pt x="973" y="5076"/>
                  </a:lnTo>
                  <a:lnTo>
                    <a:pt x="2554" y="3526"/>
                  </a:lnTo>
                  <a:lnTo>
                    <a:pt x="4104" y="5076"/>
                  </a:lnTo>
                  <a:lnTo>
                    <a:pt x="5077" y="4043"/>
                  </a:lnTo>
                  <a:lnTo>
                    <a:pt x="3557" y="2523"/>
                  </a:lnTo>
                  <a:lnTo>
                    <a:pt x="5077" y="973"/>
                  </a:lnTo>
                  <a:lnTo>
                    <a:pt x="4104" y="0"/>
                  </a:lnTo>
                  <a:lnTo>
                    <a:pt x="2554" y="152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4"/>
          <p:cNvGrpSpPr/>
          <p:nvPr/>
        </p:nvGrpSpPr>
        <p:grpSpPr>
          <a:xfrm flipH="1">
            <a:off x="540007" y="687213"/>
            <a:ext cx="958902" cy="459462"/>
            <a:chOff x="7702619" y="3188988"/>
            <a:chExt cx="958902" cy="459462"/>
          </a:xfrm>
        </p:grpSpPr>
        <p:sp>
          <p:nvSpPr>
            <p:cNvPr id="334" name="Google Shape;334;p14"/>
            <p:cNvSpPr/>
            <p:nvPr/>
          </p:nvSpPr>
          <p:spPr>
            <a:xfrm>
              <a:off x="8623644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8471213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8316648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81642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80096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7856117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7702619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8623644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8471213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1"/>
                  </a:moveTo>
                  <a:cubicBezTo>
                    <a:pt x="214" y="1"/>
                    <a:pt x="1" y="244"/>
                    <a:pt x="1" y="548"/>
                  </a:cubicBezTo>
                  <a:cubicBezTo>
                    <a:pt x="1" y="822"/>
                    <a:pt x="21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4"/>
            <p:cNvSpPr/>
            <p:nvPr/>
          </p:nvSpPr>
          <p:spPr>
            <a:xfrm>
              <a:off x="8316648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4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81642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80096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7856117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7702619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52" y="1065"/>
                    <a:pt x="1064" y="822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8623644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8471213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4"/>
                    <a:pt x="1" y="548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8316648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81642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80096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7856117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7702619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8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8623644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8471213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8316648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81642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80096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7856117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7702619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" name="Google Shape;362;p14"/>
          <p:cNvSpPr/>
          <p:nvPr/>
        </p:nvSpPr>
        <p:spPr>
          <a:xfrm>
            <a:off x="1920488" y="1210100"/>
            <a:ext cx="2723400" cy="272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7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title"/>
          </p:nvPr>
        </p:nvSpPr>
        <p:spPr>
          <a:xfrm>
            <a:off x="524827" y="540725"/>
            <a:ext cx="81000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5"/>
          <p:cNvSpPr txBox="1">
            <a:spLocks noGrp="1"/>
          </p:cNvSpPr>
          <p:nvPr>
            <p:ph type="subTitle" idx="1"/>
          </p:nvPr>
        </p:nvSpPr>
        <p:spPr>
          <a:xfrm>
            <a:off x="658200" y="3187900"/>
            <a:ext cx="2455200" cy="360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5"/>
          <p:cNvSpPr txBox="1">
            <a:spLocks noGrp="1"/>
          </p:cNvSpPr>
          <p:nvPr>
            <p:ph type="subTitle" idx="2"/>
          </p:nvPr>
        </p:nvSpPr>
        <p:spPr>
          <a:xfrm>
            <a:off x="3344400" y="3187900"/>
            <a:ext cx="2455200" cy="360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15"/>
          <p:cNvSpPr txBox="1">
            <a:spLocks noGrp="1"/>
          </p:cNvSpPr>
          <p:nvPr>
            <p:ph type="subTitle" idx="3"/>
          </p:nvPr>
        </p:nvSpPr>
        <p:spPr>
          <a:xfrm>
            <a:off x="6030600" y="3187900"/>
            <a:ext cx="2455200" cy="360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15"/>
          <p:cNvSpPr txBox="1">
            <a:spLocks noGrp="1"/>
          </p:cNvSpPr>
          <p:nvPr>
            <p:ph type="subTitle" idx="4"/>
          </p:nvPr>
        </p:nvSpPr>
        <p:spPr>
          <a:xfrm>
            <a:off x="658200" y="3622450"/>
            <a:ext cx="24552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5"/>
          <p:cNvSpPr txBox="1">
            <a:spLocks noGrp="1"/>
          </p:cNvSpPr>
          <p:nvPr>
            <p:ph type="subTitle" idx="5"/>
          </p:nvPr>
        </p:nvSpPr>
        <p:spPr>
          <a:xfrm>
            <a:off x="3344400" y="3622450"/>
            <a:ext cx="24552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15"/>
          <p:cNvSpPr txBox="1">
            <a:spLocks noGrp="1"/>
          </p:cNvSpPr>
          <p:nvPr>
            <p:ph type="subTitle" idx="6"/>
          </p:nvPr>
        </p:nvSpPr>
        <p:spPr>
          <a:xfrm>
            <a:off x="6030600" y="3622450"/>
            <a:ext cx="24552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5"/>
          <p:cNvSpPr/>
          <p:nvPr/>
        </p:nvSpPr>
        <p:spPr>
          <a:xfrm flipH="1">
            <a:off x="8423198" y="4"/>
            <a:ext cx="447402" cy="1326772"/>
          </a:xfrm>
          <a:custGeom>
            <a:avLst/>
            <a:gdLst/>
            <a:ahLst/>
            <a:cxnLst/>
            <a:rect l="l" t="t" r="r" b="b"/>
            <a:pathLst>
              <a:path w="25047" h="27631" extrusionOk="0">
                <a:moveTo>
                  <a:pt x="0" y="1"/>
                </a:moveTo>
                <a:lnTo>
                  <a:pt x="0" y="27630"/>
                </a:lnTo>
                <a:lnTo>
                  <a:pt x="25046" y="27630"/>
                </a:lnTo>
                <a:lnTo>
                  <a:pt x="2504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2" name="Google Shape;372;p15"/>
          <p:cNvGrpSpPr/>
          <p:nvPr/>
        </p:nvGrpSpPr>
        <p:grpSpPr>
          <a:xfrm>
            <a:off x="8556624" y="701073"/>
            <a:ext cx="180564" cy="431367"/>
            <a:chOff x="8803899" y="686838"/>
            <a:chExt cx="180564" cy="431367"/>
          </a:xfrm>
        </p:grpSpPr>
        <p:sp>
          <p:nvSpPr>
            <p:cNvPr id="373" name="Google Shape;373;p15"/>
            <p:cNvSpPr/>
            <p:nvPr/>
          </p:nvSpPr>
          <p:spPr>
            <a:xfrm>
              <a:off x="8803899" y="686838"/>
              <a:ext cx="180564" cy="181630"/>
            </a:xfrm>
            <a:custGeom>
              <a:avLst/>
              <a:gdLst/>
              <a:ahLst/>
              <a:cxnLst/>
              <a:rect l="l" t="t" r="r" b="b"/>
              <a:pathLst>
                <a:path w="5077" h="5107" extrusionOk="0">
                  <a:moveTo>
                    <a:pt x="973" y="1"/>
                  </a:moveTo>
                  <a:lnTo>
                    <a:pt x="1" y="1004"/>
                  </a:lnTo>
                  <a:lnTo>
                    <a:pt x="1551" y="2554"/>
                  </a:lnTo>
                  <a:lnTo>
                    <a:pt x="1" y="4104"/>
                  </a:lnTo>
                  <a:lnTo>
                    <a:pt x="973" y="5107"/>
                  </a:lnTo>
                  <a:lnTo>
                    <a:pt x="2554" y="3557"/>
                  </a:lnTo>
                  <a:lnTo>
                    <a:pt x="4104" y="5107"/>
                  </a:lnTo>
                  <a:lnTo>
                    <a:pt x="5077" y="4104"/>
                  </a:lnTo>
                  <a:lnTo>
                    <a:pt x="3557" y="2554"/>
                  </a:lnTo>
                  <a:lnTo>
                    <a:pt x="5077" y="1004"/>
                  </a:lnTo>
                  <a:lnTo>
                    <a:pt x="4104" y="1"/>
                  </a:lnTo>
                  <a:lnTo>
                    <a:pt x="2554" y="1520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8803899" y="937642"/>
              <a:ext cx="180564" cy="180564"/>
            </a:xfrm>
            <a:custGeom>
              <a:avLst/>
              <a:gdLst/>
              <a:ahLst/>
              <a:cxnLst/>
              <a:rect l="l" t="t" r="r" b="b"/>
              <a:pathLst>
                <a:path w="5077" h="5077" extrusionOk="0">
                  <a:moveTo>
                    <a:pt x="973" y="0"/>
                  </a:moveTo>
                  <a:lnTo>
                    <a:pt x="1" y="973"/>
                  </a:lnTo>
                  <a:lnTo>
                    <a:pt x="1551" y="2523"/>
                  </a:lnTo>
                  <a:lnTo>
                    <a:pt x="1" y="4043"/>
                  </a:lnTo>
                  <a:lnTo>
                    <a:pt x="973" y="5076"/>
                  </a:lnTo>
                  <a:lnTo>
                    <a:pt x="2554" y="3526"/>
                  </a:lnTo>
                  <a:lnTo>
                    <a:pt x="4104" y="5076"/>
                  </a:lnTo>
                  <a:lnTo>
                    <a:pt x="5077" y="4043"/>
                  </a:lnTo>
                  <a:lnTo>
                    <a:pt x="3557" y="2523"/>
                  </a:lnTo>
                  <a:lnTo>
                    <a:pt x="5077" y="973"/>
                  </a:lnTo>
                  <a:lnTo>
                    <a:pt x="4104" y="0"/>
                  </a:lnTo>
                  <a:lnTo>
                    <a:pt x="2554" y="152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540725"/>
            <a:ext cx="81000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ighteous"/>
              <a:buNone/>
              <a:defRPr sz="3700" b="1"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ighteous"/>
              <a:buNone/>
              <a:defRPr sz="4000" b="1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●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○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■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●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○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■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●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○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Arimo"/>
              <a:buChar char="■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Mz7JBRbmNo" TargetMode="Externa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WcEhtg7W3s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8"/>
          <p:cNvSpPr txBox="1">
            <a:spLocks noGrp="1"/>
          </p:cNvSpPr>
          <p:nvPr>
            <p:ph type="subTitle" idx="1"/>
          </p:nvPr>
        </p:nvSpPr>
        <p:spPr>
          <a:xfrm>
            <a:off x="541521" y="3423475"/>
            <a:ext cx="3729300" cy="6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>
                <a:solidFill>
                  <a:schemeClr val="lt1"/>
                </a:solidFill>
              </a:rPr>
              <a:t>#02 </a:t>
            </a:r>
            <a:r>
              <a:rPr lang="fr-FR" noProof="0" dirty="0">
                <a:solidFill>
                  <a:schemeClr val="lt1"/>
                </a:solidFill>
              </a:rPr>
              <a:t>Les Gens</a:t>
            </a:r>
          </a:p>
        </p:txBody>
      </p:sp>
      <p:sp>
        <p:nvSpPr>
          <p:cNvPr id="598" name="Google Shape;598;p28"/>
          <p:cNvSpPr txBox="1">
            <a:spLocks noGrp="1"/>
          </p:cNvSpPr>
          <p:nvPr>
            <p:ph type="ctrTitle"/>
          </p:nvPr>
        </p:nvSpPr>
        <p:spPr>
          <a:xfrm>
            <a:off x="518850" y="1395850"/>
            <a:ext cx="8106300" cy="18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20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MANAGEMENT D’EQUIPE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51"/>
          <p:cNvSpPr txBox="1">
            <a:spLocks noGrp="1"/>
          </p:cNvSpPr>
          <p:nvPr>
            <p:ph type="title"/>
          </p:nvPr>
        </p:nvSpPr>
        <p:spPr>
          <a:xfrm>
            <a:off x="1588175" y="1333275"/>
            <a:ext cx="6003600" cy="24768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noProof="0" dirty="0"/>
              <a:t>Activité #1</a:t>
            </a:r>
            <a:br>
              <a:rPr lang="fr-FR" sz="4800" noProof="0" dirty="0"/>
            </a:br>
            <a:r>
              <a:rPr lang="fr-FR" sz="4800" i="1" noProof="0" dirty="0"/>
              <a:t>Le mystère du Moodle maudit</a:t>
            </a:r>
          </a:p>
        </p:txBody>
      </p:sp>
    </p:spTree>
    <p:extLst>
      <p:ext uri="{BB962C8B-B14F-4D97-AF65-F5344CB8AC3E}">
        <p14:creationId xmlns:p14="http://schemas.microsoft.com/office/powerpoint/2010/main" val="198371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B750-41E7-4E31-A3DC-27434A98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 vision des faits</a:t>
            </a:r>
            <a:endParaRPr lang="fr-FR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2946E8F-B402-4036-BC26-52C4FE803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9789427"/>
              </p:ext>
            </p:extLst>
          </p:nvPr>
        </p:nvGraphicFramePr>
        <p:xfrm>
          <a:off x="540000" y="1264200"/>
          <a:ext cx="8100000" cy="336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2324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5"/>
          <p:cNvSpPr/>
          <p:nvPr/>
        </p:nvSpPr>
        <p:spPr>
          <a:xfrm>
            <a:off x="6888588" y="2010700"/>
            <a:ext cx="739200" cy="73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5"/>
          <p:cNvSpPr/>
          <p:nvPr/>
        </p:nvSpPr>
        <p:spPr>
          <a:xfrm>
            <a:off x="1472163" y="2010700"/>
            <a:ext cx="739200" cy="73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5"/>
          <p:cNvSpPr/>
          <p:nvPr/>
        </p:nvSpPr>
        <p:spPr>
          <a:xfrm>
            <a:off x="4202400" y="2010700"/>
            <a:ext cx="739200" cy="73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5"/>
          <p:cNvSpPr txBox="1">
            <a:spLocks noGrp="1"/>
          </p:cNvSpPr>
          <p:nvPr>
            <p:ph type="title"/>
          </p:nvPr>
        </p:nvSpPr>
        <p:spPr>
          <a:xfrm>
            <a:off x="524827" y="540725"/>
            <a:ext cx="81000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#1 : je me transpose </a:t>
            </a:r>
          </a:p>
        </p:txBody>
      </p:sp>
      <p:sp>
        <p:nvSpPr>
          <p:cNvPr id="705" name="Google Shape;705;p35"/>
          <p:cNvSpPr txBox="1">
            <a:spLocks noGrp="1"/>
          </p:cNvSpPr>
          <p:nvPr>
            <p:ph type="subTitle" idx="1"/>
          </p:nvPr>
        </p:nvSpPr>
        <p:spPr>
          <a:xfrm>
            <a:off x="658200" y="3187899"/>
            <a:ext cx="2455200" cy="545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 Mission</a:t>
            </a:r>
            <a:endParaRPr lang="fr-FR" noProof="0" dirty="0"/>
          </a:p>
        </p:txBody>
      </p:sp>
      <p:sp>
        <p:nvSpPr>
          <p:cNvPr id="706" name="Google Shape;706;p35"/>
          <p:cNvSpPr txBox="1">
            <a:spLocks noGrp="1"/>
          </p:cNvSpPr>
          <p:nvPr>
            <p:ph type="subTitle" idx="2"/>
          </p:nvPr>
        </p:nvSpPr>
        <p:spPr>
          <a:xfrm>
            <a:off x="3344400" y="3187899"/>
            <a:ext cx="2455200" cy="545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Ma Motivation</a:t>
            </a:r>
          </a:p>
        </p:txBody>
      </p:sp>
      <p:sp>
        <p:nvSpPr>
          <p:cNvPr id="707" name="Google Shape;707;p35"/>
          <p:cNvSpPr txBox="1">
            <a:spLocks noGrp="1"/>
          </p:cNvSpPr>
          <p:nvPr>
            <p:ph type="subTitle" idx="3"/>
          </p:nvPr>
        </p:nvSpPr>
        <p:spPr>
          <a:xfrm>
            <a:off x="6030600" y="3187899"/>
            <a:ext cx="2455200" cy="545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Mon ressenti jeudi</a:t>
            </a:r>
          </a:p>
        </p:txBody>
      </p:sp>
      <p:grpSp>
        <p:nvGrpSpPr>
          <p:cNvPr id="708" name="Google Shape;708;p35"/>
          <p:cNvGrpSpPr/>
          <p:nvPr/>
        </p:nvGrpSpPr>
        <p:grpSpPr>
          <a:xfrm>
            <a:off x="1362332" y="2949976"/>
            <a:ext cx="958902" cy="37841"/>
            <a:chOff x="2897257" y="2253538"/>
            <a:chExt cx="958902" cy="37841"/>
          </a:xfrm>
        </p:grpSpPr>
        <p:sp>
          <p:nvSpPr>
            <p:cNvPr id="709" name="Google Shape;709;p35"/>
            <p:cNvSpPr/>
            <p:nvPr/>
          </p:nvSpPr>
          <p:spPr>
            <a:xfrm flipH="1">
              <a:off x="2897257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 flipH="1">
              <a:off x="3049688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 flipH="1">
              <a:off x="3204253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 flipH="1">
              <a:off x="3356684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 flipH="1">
              <a:off x="3511285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 flipH="1">
              <a:off x="3664783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 flipH="1">
              <a:off x="3818282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" name="Google Shape;716;p35"/>
          <p:cNvGrpSpPr/>
          <p:nvPr/>
        </p:nvGrpSpPr>
        <p:grpSpPr>
          <a:xfrm>
            <a:off x="4092557" y="2949976"/>
            <a:ext cx="958902" cy="37841"/>
            <a:chOff x="2897257" y="2253538"/>
            <a:chExt cx="958902" cy="37841"/>
          </a:xfrm>
        </p:grpSpPr>
        <p:sp>
          <p:nvSpPr>
            <p:cNvPr id="717" name="Google Shape;717;p35"/>
            <p:cNvSpPr/>
            <p:nvPr/>
          </p:nvSpPr>
          <p:spPr>
            <a:xfrm flipH="1">
              <a:off x="2897257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 flipH="1">
              <a:off x="3049688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 flipH="1">
              <a:off x="3204253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 flipH="1">
              <a:off x="3356684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 flipH="1">
              <a:off x="3511285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 flipH="1">
              <a:off x="3664783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 flipH="1">
              <a:off x="3818282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35"/>
          <p:cNvGrpSpPr/>
          <p:nvPr/>
        </p:nvGrpSpPr>
        <p:grpSpPr>
          <a:xfrm>
            <a:off x="6778757" y="2949976"/>
            <a:ext cx="958902" cy="37841"/>
            <a:chOff x="2897257" y="2253538"/>
            <a:chExt cx="958902" cy="37841"/>
          </a:xfrm>
        </p:grpSpPr>
        <p:sp>
          <p:nvSpPr>
            <p:cNvPr id="725" name="Google Shape;725;p35"/>
            <p:cNvSpPr/>
            <p:nvPr/>
          </p:nvSpPr>
          <p:spPr>
            <a:xfrm flipH="1">
              <a:off x="2897257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 flipH="1">
              <a:off x="3049688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 flipH="1">
              <a:off x="3204253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 flipH="1">
              <a:off x="3356684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 flipH="1">
              <a:off x="3511285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 flipH="1">
              <a:off x="3664783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 flipH="1">
              <a:off x="3818282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05483D3-46E7-4EA3-80F9-CD32EF5E83D1}"/>
              </a:ext>
            </a:extLst>
          </p:cNvPr>
          <p:cNvSpPr/>
          <p:nvPr/>
        </p:nvSpPr>
        <p:spPr>
          <a:xfrm rot="20821691">
            <a:off x="3650020" y="4188020"/>
            <a:ext cx="2340399" cy="6240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Individuel</a:t>
            </a:r>
            <a:r>
              <a:rPr lang="en-US" dirty="0"/>
              <a:t>, 5 minutes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6090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EECA-44A8-43E6-A48D-06778A88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#2 Analyse</a:t>
            </a:r>
            <a:r>
              <a:rPr lang="en-US" dirty="0"/>
              <a:t> de la communication</a:t>
            </a:r>
            <a:endParaRPr lang="fr-FR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D055871-AD56-475F-9493-16F6A11F64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0404712"/>
              </p:ext>
            </p:extLst>
          </p:nvPr>
        </p:nvGraphicFramePr>
        <p:xfrm>
          <a:off x="366818" y="1264325"/>
          <a:ext cx="3569933" cy="336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7057760-8A0E-411E-8AA3-0F57BBC9AC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6752" y="1129146"/>
            <a:ext cx="5207248" cy="37511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21380AE-78C7-42A7-874F-E3E4AE34D749}"/>
              </a:ext>
            </a:extLst>
          </p:cNvPr>
          <p:cNvSpPr/>
          <p:nvPr/>
        </p:nvSpPr>
        <p:spPr>
          <a:xfrm>
            <a:off x="6735337" y="52438"/>
            <a:ext cx="2351573" cy="6240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Individuel</a:t>
            </a:r>
            <a:r>
              <a:rPr lang="en-US" dirty="0"/>
              <a:t>, 5 minutes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5258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51"/>
          <p:cNvSpPr txBox="1">
            <a:spLocks noGrp="1"/>
          </p:cNvSpPr>
          <p:nvPr>
            <p:ph type="title"/>
          </p:nvPr>
        </p:nvSpPr>
        <p:spPr>
          <a:xfrm>
            <a:off x="1588175" y="1333275"/>
            <a:ext cx="6003600" cy="24768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noProof="0" dirty="0"/>
              <a:t>Activité #2</a:t>
            </a:r>
            <a:br>
              <a:rPr lang="fr-FR" sz="4800" noProof="0" dirty="0"/>
            </a:br>
            <a:r>
              <a:rPr lang="fr-FR" sz="4800" i="1" noProof="0" dirty="0"/>
              <a:t>Le moment Sonder</a:t>
            </a:r>
          </a:p>
        </p:txBody>
      </p:sp>
    </p:spTree>
    <p:extLst>
      <p:ext uri="{BB962C8B-B14F-4D97-AF65-F5344CB8AC3E}">
        <p14:creationId xmlns:p14="http://schemas.microsoft.com/office/powerpoint/2010/main" val="1005571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0A62E-8BB2-47CE-945C-9AE8CC3A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491" y="2306000"/>
            <a:ext cx="2618509" cy="576000"/>
          </a:xfrm>
        </p:spPr>
        <p:txBody>
          <a:bodyPr anchor="ctr"/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Le moment</a:t>
            </a:r>
            <a:br>
              <a:rPr lang="fr-FR" sz="3200" dirty="0">
                <a:solidFill>
                  <a:schemeClr val="bg1"/>
                </a:solidFill>
              </a:rPr>
            </a:br>
            <a:r>
              <a:rPr lang="fr-FR" sz="3200" dirty="0">
                <a:solidFill>
                  <a:schemeClr val="bg1"/>
                </a:solidFill>
              </a:rPr>
              <a:t>Sonder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692AA-4579-4456-9BEC-FC641B6D5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2500" y="1321500"/>
            <a:ext cx="3147600" cy="2500500"/>
          </a:xfrm>
        </p:spPr>
        <p:txBody>
          <a:bodyPr/>
          <a:lstStyle/>
          <a:p>
            <a:r>
              <a:rPr lang="fr-FR" sz="2000" dirty="0"/>
              <a:t>Sonder est défini comme le moment ou on réalise que tout le monde autour de soi a une vie intérieure aussi riche et conflictuelle que vous.</a:t>
            </a:r>
          </a:p>
        </p:txBody>
      </p:sp>
    </p:spTree>
    <p:extLst>
      <p:ext uri="{BB962C8B-B14F-4D97-AF65-F5344CB8AC3E}">
        <p14:creationId xmlns:p14="http://schemas.microsoft.com/office/powerpoint/2010/main" val="142975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5"/>
          <p:cNvSpPr/>
          <p:nvPr/>
        </p:nvSpPr>
        <p:spPr>
          <a:xfrm>
            <a:off x="6888588" y="2010700"/>
            <a:ext cx="739200" cy="73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5"/>
          <p:cNvSpPr/>
          <p:nvPr/>
        </p:nvSpPr>
        <p:spPr>
          <a:xfrm>
            <a:off x="1472163" y="2010700"/>
            <a:ext cx="739200" cy="73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5"/>
          <p:cNvSpPr txBox="1">
            <a:spLocks noGrp="1"/>
          </p:cNvSpPr>
          <p:nvPr>
            <p:ph type="title"/>
          </p:nvPr>
        </p:nvSpPr>
        <p:spPr>
          <a:xfrm>
            <a:off x="524827" y="540725"/>
            <a:ext cx="81000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noProof="0" dirty="0"/>
              <a:t>Activité</a:t>
            </a:r>
            <a:r>
              <a:rPr lang="fr-FR" sz="3600" dirty="0"/>
              <a:t> : les 3 trucs qui vous minent</a:t>
            </a:r>
            <a:endParaRPr lang="fr-FR" sz="3600" noProof="0" dirty="0"/>
          </a:p>
        </p:txBody>
      </p:sp>
      <p:sp>
        <p:nvSpPr>
          <p:cNvPr id="705" name="Google Shape;705;p35"/>
          <p:cNvSpPr txBox="1">
            <a:spLocks noGrp="1"/>
          </p:cNvSpPr>
          <p:nvPr>
            <p:ph type="subTitle" idx="1"/>
          </p:nvPr>
        </p:nvSpPr>
        <p:spPr>
          <a:xfrm>
            <a:off x="658200" y="3187899"/>
            <a:ext cx="2455200" cy="545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10’ : le </a:t>
            </a:r>
            <a:r>
              <a:rPr lang="en-US" dirty="0" err="1"/>
              <a:t>pire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1-2-4-TOUS</a:t>
            </a:r>
            <a:endParaRPr lang="fr-FR" noProof="0" dirty="0"/>
          </a:p>
        </p:txBody>
      </p:sp>
      <p:sp>
        <p:nvSpPr>
          <p:cNvPr id="707" name="Google Shape;707;p35"/>
          <p:cNvSpPr txBox="1">
            <a:spLocks noGrp="1"/>
          </p:cNvSpPr>
          <p:nvPr>
            <p:ph type="subTitle" idx="3"/>
          </p:nvPr>
        </p:nvSpPr>
        <p:spPr>
          <a:xfrm>
            <a:off x="6030600" y="3187899"/>
            <a:ext cx="2455200" cy="545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10’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Restitution</a:t>
            </a:r>
          </a:p>
        </p:txBody>
      </p:sp>
      <p:grpSp>
        <p:nvGrpSpPr>
          <p:cNvPr id="708" name="Google Shape;708;p35"/>
          <p:cNvGrpSpPr/>
          <p:nvPr/>
        </p:nvGrpSpPr>
        <p:grpSpPr>
          <a:xfrm>
            <a:off x="1362332" y="2949976"/>
            <a:ext cx="958902" cy="37841"/>
            <a:chOff x="2897257" y="2253538"/>
            <a:chExt cx="958902" cy="37841"/>
          </a:xfrm>
        </p:grpSpPr>
        <p:sp>
          <p:nvSpPr>
            <p:cNvPr id="709" name="Google Shape;709;p35"/>
            <p:cNvSpPr/>
            <p:nvPr/>
          </p:nvSpPr>
          <p:spPr>
            <a:xfrm flipH="1">
              <a:off x="2897257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 flipH="1">
              <a:off x="3049688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 flipH="1">
              <a:off x="3204253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 flipH="1">
              <a:off x="3356684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 flipH="1">
              <a:off x="3511285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 flipH="1">
              <a:off x="3664783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 flipH="1">
              <a:off x="3818282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35"/>
          <p:cNvGrpSpPr/>
          <p:nvPr/>
        </p:nvGrpSpPr>
        <p:grpSpPr>
          <a:xfrm>
            <a:off x="6778757" y="2949976"/>
            <a:ext cx="958902" cy="37841"/>
            <a:chOff x="2897257" y="2253538"/>
            <a:chExt cx="958902" cy="37841"/>
          </a:xfrm>
        </p:grpSpPr>
        <p:sp>
          <p:nvSpPr>
            <p:cNvPr id="725" name="Google Shape;725;p35"/>
            <p:cNvSpPr/>
            <p:nvPr/>
          </p:nvSpPr>
          <p:spPr>
            <a:xfrm flipH="1">
              <a:off x="2897257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 flipH="1">
              <a:off x="3049688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 flipH="1">
              <a:off x="3204253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 flipH="1">
              <a:off x="3356684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 flipH="1">
              <a:off x="3511285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 flipH="1">
              <a:off x="3664783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 flipH="1">
              <a:off x="3818282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A12A5ED-CAF7-4880-8A98-A121F2204E08}"/>
              </a:ext>
            </a:extLst>
          </p:cNvPr>
          <p:cNvSpPr/>
          <p:nvPr/>
        </p:nvSpPr>
        <p:spPr>
          <a:xfrm>
            <a:off x="6704279" y="4435551"/>
            <a:ext cx="2340399" cy="6240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Groupe</a:t>
            </a:r>
            <a:r>
              <a:rPr lang="en-US" dirty="0"/>
              <a:t>, 10 minutes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555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0"/>
          <p:cNvSpPr txBox="1">
            <a:spLocks noGrp="1"/>
          </p:cNvSpPr>
          <p:nvPr>
            <p:ph type="title"/>
          </p:nvPr>
        </p:nvSpPr>
        <p:spPr>
          <a:xfrm>
            <a:off x="1583760" y="1984675"/>
            <a:ext cx="5976600" cy="11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noProof="0" dirty="0"/>
              <a:t>Que retenez vous ?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95323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2"/>
          <p:cNvSpPr txBox="1">
            <a:spLocks noGrp="1"/>
          </p:cNvSpPr>
          <p:nvPr>
            <p:ph type="title" idx="2"/>
          </p:nvPr>
        </p:nvSpPr>
        <p:spPr>
          <a:xfrm>
            <a:off x="524100" y="2638450"/>
            <a:ext cx="1210500" cy="7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02</a:t>
            </a:r>
          </a:p>
        </p:txBody>
      </p:sp>
      <p:sp>
        <p:nvSpPr>
          <p:cNvPr id="642" name="Google Shape;642;p32"/>
          <p:cNvSpPr txBox="1">
            <a:spLocks noGrp="1"/>
          </p:cNvSpPr>
          <p:nvPr>
            <p:ph type="title"/>
          </p:nvPr>
        </p:nvSpPr>
        <p:spPr>
          <a:xfrm>
            <a:off x="320374" y="497800"/>
            <a:ext cx="6059808" cy="16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 MOTIVATION</a:t>
            </a:r>
            <a:endParaRPr lang="fr-FR" noProof="0" dirty="0"/>
          </a:p>
        </p:txBody>
      </p:sp>
      <p:grpSp>
        <p:nvGrpSpPr>
          <p:cNvPr id="644" name="Google Shape;644;p32"/>
          <p:cNvGrpSpPr/>
          <p:nvPr/>
        </p:nvGrpSpPr>
        <p:grpSpPr>
          <a:xfrm>
            <a:off x="6188807" y="4180263"/>
            <a:ext cx="958902" cy="459462"/>
            <a:chOff x="7702619" y="3188988"/>
            <a:chExt cx="958902" cy="459462"/>
          </a:xfrm>
        </p:grpSpPr>
        <p:sp>
          <p:nvSpPr>
            <p:cNvPr id="645" name="Google Shape;645;p32"/>
            <p:cNvSpPr/>
            <p:nvPr/>
          </p:nvSpPr>
          <p:spPr>
            <a:xfrm>
              <a:off x="8623644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8471213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8316648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81642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80096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7856117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7702619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8623644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8471213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1"/>
                  </a:moveTo>
                  <a:cubicBezTo>
                    <a:pt x="214" y="1"/>
                    <a:pt x="1" y="244"/>
                    <a:pt x="1" y="548"/>
                  </a:cubicBezTo>
                  <a:cubicBezTo>
                    <a:pt x="1" y="822"/>
                    <a:pt x="21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8316648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4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81642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80096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7856117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7702619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52" y="1065"/>
                    <a:pt x="1064" y="822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8623644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8471213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4"/>
                    <a:pt x="1" y="548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8316648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81642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80096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7856117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7702619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8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8623644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8471213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8316648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81642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80096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7856117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7702619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75367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43C3-A3EB-461A-962C-45020C93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motivation</a:t>
            </a:r>
            <a:endParaRPr lang="fr-FR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3786FF6-FAB7-44C3-B43B-67B05E440D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7721526"/>
              </p:ext>
            </p:extLst>
          </p:nvPr>
        </p:nvGraphicFramePr>
        <p:xfrm>
          <a:off x="242127" y="1264200"/>
          <a:ext cx="8100000" cy="336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28D872B-906F-42A3-AA75-C5026F3EE351}"/>
              </a:ext>
            </a:extLst>
          </p:cNvPr>
          <p:cNvSpPr txBox="1"/>
          <p:nvPr/>
        </p:nvSpPr>
        <p:spPr>
          <a:xfrm>
            <a:off x="5126181" y="1402745"/>
            <a:ext cx="32835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/>
              <a:t>La motivation intrinsèque : l’action est conduite uniquement par l’intérêt et le plaisir que l’individu trouve à l’action, sans attente de récompense externe.</a:t>
            </a:r>
          </a:p>
          <a:p>
            <a:endParaRPr lang="fr-FR" sz="1000" dirty="0"/>
          </a:p>
          <a:p>
            <a:r>
              <a:rPr lang="fr-FR" sz="1000" dirty="0"/>
              <a:t>La motivation extrinsèque : l’action est provoquée par une circonstance extérieure à l’individu (punition, récompense, pression sociale, obtention de l’approbation d’une personne </a:t>
            </a:r>
            <a:r>
              <a:rPr lang="fr-FR" sz="1000" dirty="0" err="1"/>
              <a:t>tièrce</a:t>
            </a:r>
            <a:r>
              <a:rPr lang="fr-FR" sz="1000" dirty="0"/>
              <a:t>...).</a:t>
            </a:r>
          </a:p>
        </p:txBody>
      </p:sp>
    </p:spTree>
    <p:extLst>
      <p:ext uri="{BB962C8B-B14F-4D97-AF65-F5344CB8AC3E}">
        <p14:creationId xmlns:p14="http://schemas.microsoft.com/office/powerpoint/2010/main" val="201892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F5BAE6-6A98-4065-8712-A0542B87C2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61D57B-2863-4BE8-A9FE-FFCAE26765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05D7C7-8CD6-4BDA-B9EF-DE74DDBEE0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09DD136-C01B-48D3-82B7-EE1B1B07F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0"/>
          <p:cNvSpPr/>
          <p:nvPr/>
        </p:nvSpPr>
        <p:spPr>
          <a:xfrm>
            <a:off x="5254125" y="2061375"/>
            <a:ext cx="447418" cy="820049"/>
          </a:xfrm>
          <a:custGeom>
            <a:avLst/>
            <a:gdLst/>
            <a:ahLst/>
            <a:cxnLst/>
            <a:rect l="l" t="t" r="r" b="b"/>
            <a:pathLst>
              <a:path w="37965" h="25867" fill="none" extrusionOk="0">
                <a:moveTo>
                  <a:pt x="0" y="0"/>
                </a:moveTo>
                <a:lnTo>
                  <a:pt x="37965" y="0"/>
                </a:lnTo>
                <a:lnTo>
                  <a:pt x="37965" y="25867"/>
                </a:lnTo>
                <a:lnTo>
                  <a:pt x="0" y="25867"/>
                </a:ln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1014400" y="3577550"/>
            <a:ext cx="447418" cy="820049"/>
          </a:xfrm>
          <a:custGeom>
            <a:avLst/>
            <a:gdLst/>
            <a:ahLst/>
            <a:cxnLst/>
            <a:rect l="l" t="t" r="r" b="b"/>
            <a:pathLst>
              <a:path w="37965" h="25867" fill="none" extrusionOk="0">
                <a:moveTo>
                  <a:pt x="0" y="0"/>
                </a:moveTo>
                <a:lnTo>
                  <a:pt x="37965" y="0"/>
                </a:lnTo>
                <a:lnTo>
                  <a:pt x="37965" y="25867"/>
                </a:lnTo>
                <a:lnTo>
                  <a:pt x="0" y="25867"/>
                </a:ln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5254125" y="3577550"/>
            <a:ext cx="447418" cy="820049"/>
          </a:xfrm>
          <a:custGeom>
            <a:avLst/>
            <a:gdLst/>
            <a:ahLst/>
            <a:cxnLst/>
            <a:rect l="l" t="t" r="r" b="b"/>
            <a:pathLst>
              <a:path w="37965" h="25867" fill="none" extrusionOk="0">
                <a:moveTo>
                  <a:pt x="0" y="0"/>
                </a:moveTo>
                <a:lnTo>
                  <a:pt x="37965" y="0"/>
                </a:lnTo>
                <a:lnTo>
                  <a:pt x="37965" y="25867"/>
                </a:lnTo>
                <a:lnTo>
                  <a:pt x="0" y="25867"/>
                </a:ln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895047" y="3387950"/>
            <a:ext cx="739200" cy="73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0"/>
          <p:cNvSpPr/>
          <p:nvPr/>
        </p:nvSpPr>
        <p:spPr>
          <a:xfrm>
            <a:off x="644747" y="3387950"/>
            <a:ext cx="739200" cy="73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0"/>
          <p:cNvSpPr/>
          <p:nvPr/>
        </p:nvSpPr>
        <p:spPr>
          <a:xfrm>
            <a:off x="4895047" y="1871725"/>
            <a:ext cx="739200" cy="73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0"/>
          <p:cNvSpPr/>
          <p:nvPr/>
        </p:nvSpPr>
        <p:spPr>
          <a:xfrm>
            <a:off x="1014400" y="2061375"/>
            <a:ext cx="447418" cy="820049"/>
          </a:xfrm>
          <a:custGeom>
            <a:avLst/>
            <a:gdLst/>
            <a:ahLst/>
            <a:cxnLst/>
            <a:rect l="l" t="t" r="r" b="b"/>
            <a:pathLst>
              <a:path w="37965" h="25867" fill="none" extrusionOk="0">
                <a:moveTo>
                  <a:pt x="0" y="0"/>
                </a:moveTo>
                <a:lnTo>
                  <a:pt x="37965" y="0"/>
                </a:lnTo>
                <a:lnTo>
                  <a:pt x="37965" y="25867"/>
                </a:lnTo>
                <a:lnTo>
                  <a:pt x="0" y="25867"/>
                </a:ln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0"/>
          <p:cNvSpPr/>
          <p:nvPr/>
        </p:nvSpPr>
        <p:spPr>
          <a:xfrm>
            <a:off x="644747" y="1871725"/>
            <a:ext cx="739200" cy="739200"/>
          </a:xfrm>
          <a:prstGeom prst="ellipse">
            <a:avLst/>
          </a:prstGeom>
          <a:solidFill>
            <a:srgbClr val="00C3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0"/>
          <p:cNvSpPr txBox="1">
            <a:spLocks noGrp="1"/>
          </p:cNvSpPr>
          <p:nvPr>
            <p:ph type="title"/>
          </p:nvPr>
        </p:nvSpPr>
        <p:spPr>
          <a:xfrm>
            <a:off x="558775" y="540725"/>
            <a:ext cx="81000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PLAN DE LA SESSION</a:t>
            </a:r>
          </a:p>
        </p:txBody>
      </p:sp>
      <p:sp>
        <p:nvSpPr>
          <p:cNvPr id="618" name="Google Shape;618;p30"/>
          <p:cNvSpPr txBox="1">
            <a:spLocks noGrp="1"/>
          </p:cNvSpPr>
          <p:nvPr>
            <p:ph type="subTitle" idx="1"/>
          </p:nvPr>
        </p:nvSpPr>
        <p:spPr>
          <a:xfrm>
            <a:off x="1614236" y="3688418"/>
            <a:ext cx="26601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Motivation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noProof="0" dirty="0"/>
          </a:p>
        </p:txBody>
      </p:sp>
      <p:sp>
        <p:nvSpPr>
          <p:cNvPr id="619" name="Google Shape;619;p30"/>
          <p:cNvSpPr txBox="1">
            <a:spLocks noGrp="1"/>
          </p:cNvSpPr>
          <p:nvPr>
            <p:ph type="subTitle" idx="3"/>
          </p:nvPr>
        </p:nvSpPr>
        <p:spPr>
          <a:xfrm>
            <a:off x="1614236" y="3973654"/>
            <a:ext cx="26601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noProof="0" dirty="0"/>
              <a:t> </a:t>
            </a:r>
          </a:p>
        </p:txBody>
      </p:sp>
      <p:sp>
        <p:nvSpPr>
          <p:cNvPr id="620" name="Google Shape;620;p30"/>
          <p:cNvSpPr txBox="1">
            <a:spLocks noGrp="1"/>
          </p:cNvSpPr>
          <p:nvPr>
            <p:ph type="subTitle" idx="4"/>
          </p:nvPr>
        </p:nvSpPr>
        <p:spPr>
          <a:xfrm>
            <a:off x="5853939" y="2061375"/>
            <a:ext cx="26601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Empathie</a:t>
            </a:r>
          </a:p>
        </p:txBody>
      </p:sp>
      <p:sp>
        <p:nvSpPr>
          <p:cNvPr id="621" name="Google Shape;621;p30"/>
          <p:cNvSpPr txBox="1">
            <a:spLocks noGrp="1"/>
          </p:cNvSpPr>
          <p:nvPr>
            <p:ph type="title" idx="5"/>
          </p:nvPr>
        </p:nvSpPr>
        <p:spPr>
          <a:xfrm>
            <a:off x="4895039" y="1967175"/>
            <a:ext cx="7392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>
                <a:solidFill>
                  <a:schemeClr val="lt1"/>
                </a:solidFill>
              </a:rPr>
              <a:t>02</a:t>
            </a:r>
          </a:p>
        </p:txBody>
      </p:sp>
      <p:sp>
        <p:nvSpPr>
          <p:cNvPr id="622" name="Google Shape;622;p30"/>
          <p:cNvSpPr txBox="1">
            <a:spLocks noGrp="1"/>
          </p:cNvSpPr>
          <p:nvPr>
            <p:ph type="subTitle" idx="6"/>
          </p:nvPr>
        </p:nvSpPr>
        <p:spPr>
          <a:xfrm>
            <a:off x="5853939" y="2346611"/>
            <a:ext cx="26601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400" noProof="0" dirty="0"/>
          </a:p>
        </p:txBody>
      </p:sp>
      <p:sp>
        <p:nvSpPr>
          <p:cNvPr id="623" name="Google Shape;623;p30"/>
          <p:cNvSpPr txBox="1">
            <a:spLocks noGrp="1"/>
          </p:cNvSpPr>
          <p:nvPr>
            <p:ph type="subTitle" idx="7"/>
          </p:nvPr>
        </p:nvSpPr>
        <p:spPr>
          <a:xfrm>
            <a:off x="1614225" y="2061375"/>
            <a:ext cx="26601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Introduction</a:t>
            </a:r>
          </a:p>
        </p:txBody>
      </p:sp>
      <p:sp>
        <p:nvSpPr>
          <p:cNvPr id="624" name="Google Shape;624;p30"/>
          <p:cNvSpPr txBox="1">
            <a:spLocks noGrp="1"/>
          </p:cNvSpPr>
          <p:nvPr>
            <p:ph type="subTitle" idx="9"/>
          </p:nvPr>
        </p:nvSpPr>
        <p:spPr>
          <a:xfrm>
            <a:off x="1614225" y="2346600"/>
            <a:ext cx="26601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noProof="0" dirty="0"/>
              <a:t>Résumé des épisodes précédents</a:t>
            </a:r>
          </a:p>
        </p:txBody>
      </p:sp>
      <p:sp>
        <p:nvSpPr>
          <p:cNvPr id="625" name="Google Shape;625;p30"/>
          <p:cNvSpPr txBox="1">
            <a:spLocks noGrp="1"/>
          </p:cNvSpPr>
          <p:nvPr>
            <p:ph type="subTitle" idx="13"/>
          </p:nvPr>
        </p:nvSpPr>
        <p:spPr>
          <a:xfrm>
            <a:off x="5853939" y="3577550"/>
            <a:ext cx="26601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Décisions</a:t>
            </a:r>
            <a:endParaRPr lang="fr-FR" noProof="0" dirty="0"/>
          </a:p>
        </p:txBody>
      </p:sp>
      <p:sp>
        <p:nvSpPr>
          <p:cNvPr id="626" name="Google Shape;626;p30"/>
          <p:cNvSpPr txBox="1">
            <a:spLocks noGrp="1"/>
          </p:cNvSpPr>
          <p:nvPr>
            <p:ph type="title" idx="14"/>
          </p:nvPr>
        </p:nvSpPr>
        <p:spPr>
          <a:xfrm>
            <a:off x="4895039" y="3483350"/>
            <a:ext cx="7392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>
                <a:solidFill>
                  <a:schemeClr val="lt1"/>
                </a:solidFill>
              </a:rPr>
              <a:t>04</a:t>
            </a:r>
          </a:p>
        </p:txBody>
      </p:sp>
      <p:sp>
        <p:nvSpPr>
          <p:cNvPr id="627" name="Google Shape;627;p30"/>
          <p:cNvSpPr txBox="1">
            <a:spLocks noGrp="1"/>
          </p:cNvSpPr>
          <p:nvPr>
            <p:ph type="subTitle" idx="15"/>
          </p:nvPr>
        </p:nvSpPr>
        <p:spPr>
          <a:xfrm>
            <a:off x="5853939" y="3862786"/>
            <a:ext cx="26601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400" noProof="0" dirty="0"/>
          </a:p>
        </p:txBody>
      </p:sp>
      <p:sp>
        <p:nvSpPr>
          <p:cNvPr id="628" name="Google Shape;628;p30"/>
          <p:cNvSpPr txBox="1">
            <a:spLocks noGrp="1"/>
          </p:cNvSpPr>
          <p:nvPr>
            <p:ph type="title" idx="2"/>
          </p:nvPr>
        </p:nvSpPr>
        <p:spPr>
          <a:xfrm>
            <a:off x="644811" y="3483350"/>
            <a:ext cx="7392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03</a:t>
            </a:r>
          </a:p>
        </p:txBody>
      </p:sp>
      <p:sp>
        <p:nvSpPr>
          <p:cNvPr id="629" name="Google Shape;629;p30"/>
          <p:cNvSpPr txBox="1">
            <a:spLocks noGrp="1"/>
          </p:cNvSpPr>
          <p:nvPr>
            <p:ph type="title" idx="8"/>
          </p:nvPr>
        </p:nvSpPr>
        <p:spPr>
          <a:xfrm>
            <a:off x="644811" y="1967175"/>
            <a:ext cx="7392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01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>
            <a:extLst>
              <a:ext uri="{FF2B5EF4-FFF2-40B4-BE49-F238E27FC236}">
                <a16:creationId xmlns:a16="http://schemas.microsoft.com/office/drawing/2014/main" id="{79329F42-EAC2-4A7A-B1BF-11F1F91265E6}"/>
              </a:ext>
            </a:extLst>
          </p:cNvPr>
          <p:cNvSpPr/>
          <p:nvPr/>
        </p:nvSpPr>
        <p:spPr>
          <a:xfrm>
            <a:off x="671945" y="4395388"/>
            <a:ext cx="5514110" cy="495267"/>
          </a:xfrm>
          <a:prstGeom prst="trapezoid">
            <a:avLst>
              <a:gd name="adj" fmla="val 5714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 RAPIDE</a:t>
            </a:r>
            <a:endParaRPr lang="fr-FR" dirty="0"/>
          </a:p>
        </p:txBody>
      </p:sp>
      <p:pic>
        <p:nvPicPr>
          <p:cNvPr id="1030" name="Picture 6" descr="Épinglé sur École">
            <a:extLst>
              <a:ext uri="{FF2B5EF4-FFF2-40B4-BE49-F238E27FC236}">
                <a16:creationId xmlns:a16="http://schemas.microsoft.com/office/drawing/2014/main" id="{78986ABB-F3FE-41AA-AB58-8B42A87901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6"/>
          <a:stretch/>
        </p:blipFill>
        <p:spPr bwMode="auto">
          <a:xfrm>
            <a:off x="619847" y="415637"/>
            <a:ext cx="6131202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74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2"/>
          <p:cNvSpPr txBox="1">
            <a:spLocks noGrp="1"/>
          </p:cNvSpPr>
          <p:nvPr>
            <p:ph type="title" idx="2"/>
          </p:nvPr>
        </p:nvSpPr>
        <p:spPr>
          <a:xfrm>
            <a:off x="524100" y="2638450"/>
            <a:ext cx="1210500" cy="7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03</a:t>
            </a:r>
          </a:p>
        </p:txBody>
      </p:sp>
      <p:sp>
        <p:nvSpPr>
          <p:cNvPr id="642" name="Google Shape;642;p32"/>
          <p:cNvSpPr txBox="1">
            <a:spLocks noGrp="1"/>
          </p:cNvSpPr>
          <p:nvPr>
            <p:ph type="title"/>
          </p:nvPr>
        </p:nvSpPr>
        <p:spPr>
          <a:xfrm>
            <a:off x="320374" y="497800"/>
            <a:ext cx="6059808" cy="16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 </a:t>
            </a:r>
            <a:r>
              <a:rPr lang="en-US" dirty="0" err="1"/>
              <a:t>prise</a:t>
            </a:r>
            <a:r>
              <a:rPr lang="en-US" dirty="0"/>
              <a:t> de decision</a:t>
            </a:r>
            <a:endParaRPr lang="fr-FR" noProof="0" dirty="0"/>
          </a:p>
        </p:txBody>
      </p:sp>
      <p:grpSp>
        <p:nvGrpSpPr>
          <p:cNvPr id="644" name="Google Shape;644;p32"/>
          <p:cNvGrpSpPr/>
          <p:nvPr/>
        </p:nvGrpSpPr>
        <p:grpSpPr>
          <a:xfrm>
            <a:off x="6188807" y="4180263"/>
            <a:ext cx="958902" cy="459462"/>
            <a:chOff x="7702619" y="3188988"/>
            <a:chExt cx="958902" cy="459462"/>
          </a:xfrm>
        </p:grpSpPr>
        <p:sp>
          <p:nvSpPr>
            <p:cNvPr id="645" name="Google Shape;645;p32"/>
            <p:cNvSpPr/>
            <p:nvPr/>
          </p:nvSpPr>
          <p:spPr>
            <a:xfrm>
              <a:off x="8623644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8471213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8316648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81642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80096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7856117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7702619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8623644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8471213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1"/>
                  </a:moveTo>
                  <a:cubicBezTo>
                    <a:pt x="214" y="1"/>
                    <a:pt x="1" y="244"/>
                    <a:pt x="1" y="548"/>
                  </a:cubicBezTo>
                  <a:cubicBezTo>
                    <a:pt x="1" y="822"/>
                    <a:pt x="21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8316648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4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81642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80096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7856117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7702619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52" y="1065"/>
                    <a:pt x="1064" y="822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8623644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8471213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4"/>
                    <a:pt x="1" y="548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8316648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81642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80096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7856117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7702619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8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8623644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8471213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8316648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81642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80096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7856117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7702619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9998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D2EB-C5A1-427F-A186-7BE645E4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J’ai</a:t>
            </a:r>
            <a:r>
              <a:rPr lang="en-US" dirty="0"/>
              <a:t> les boules</a:t>
            </a:r>
            <a:endParaRPr lang="fr-F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D9B9F6-C31A-478E-84BC-4D3933D468AD}"/>
              </a:ext>
            </a:extLst>
          </p:cNvPr>
          <p:cNvSpPr/>
          <p:nvPr/>
        </p:nvSpPr>
        <p:spPr>
          <a:xfrm>
            <a:off x="2475064" y="2571750"/>
            <a:ext cx="649432" cy="6494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6B09F8-69F0-4542-BA02-637CD8A6568F}"/>
              </a:ext>
            </a:extLst>
          </p:cNvPr>
          <p:cNvSpPr/>
          <p:nvPr/>
        </p:nvSpPr>
        <p:spPr>
          <a:xfrm>
            <a:off x="3458737" y="2571750"/>
            <a:ext cx="649432" cy="6494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E052F7-50CD-4BC9-8C93-808D56680C18}"/>
              </a:ext>
            </a:extLst>
          </p:cNvPr>
          <p:cNvSpPr/>
          <p:nvPr/>
        </p:nvSpPr>
        <p:spPr>
          <a:xfrm>
            <a:off x="4345428" y="2571750"/>
            <a:ext cx="649432" cy="6494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BCECE8-2400-4C41-B283-2983F44BC639}"/>
              </a:ext>
            </a:extLst>
          </p:cNvPr>
          <p:cNvSpPr/>
          <p:nvPr/>
        </p:nvSpPr>
        <p:spPr>
          <a:xfrm>
            <a:off x="5229337" y="2571750"/>
            <a:ext cx="649432" cy="6494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935089-A689-4A90-81E7-B316C4F59856}"/>
              </a:ext>
            </a:extLst>
          </p:cNvPr>
          <p:cNvSpPr/>
          <p:nvPr/>
        </p:nvSpPr>
        <p:spPr>
          <a:xfrm>
            <a:off x="6113246" y="2571750"/>
            <a:ext cx="649432" cy="6494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283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D2EB-C5A1-427F-A186-7BE645E4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Couts irrécupérables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78A79D-3DFB-41C1-A842-585F1F95B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091" y="1498904"/>
            <a:ext cx="3769302" cy="32895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7090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0"/>
          <p:cNvSpPr txBox="1">
            <a:spLocks noGrp="1"/>
          </p:cNvSpPr>
          <p:nvPr>
            <p:ph type="title"/>
          </p:nvPr>
        </p:nvSpPr>
        <p:spPr>
          <a:xfrm>
            <a:off x="1583760" y="1984675"/>
            <a:ext cx="5976600" cy="11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noProof="0" dirty="0"/>
              <a:t>Analyse du sondage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1270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CA50-A483-4760-98FA-6297D048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decisions </a:t>
            </a:r>
            <a:r>
              <a:rPr lang="en-US" dirty="0" err="1"/>
              <a:t>sont</a:t>
            </a:r>
            <a:r>
              <a:rPr lang="en-US" dirty="0"/>
              <a:t> des </a:t>
            </a:r>
            <a:r>
              <a:rPr lang="en-US" dirty="0" err="1"/>
              <a:t>paris</a:t>
            </a:r>
            <a:endParaRPr lang="fr-FR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95B0042-45D3-4489-AFDB-8BFD42B885CE}"/>
              </a:ext>
            </a:extLst>
          </p:cNvPr>
          <p:cNvGraphicFramePr/>
          <p:nvPr/>
        </p:nvGraphicFramePr>
        <p:xfrm>
          <a:off x="540000" y="1264200"/>
          <a:ext cx="3207655" cy="336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3588BC1-6B5C-4C6A-8451-537EC56E3D62}"/>
              </a:ext>
            </a:extLst>
          </p:cNvPr>
          <p:cNvSpPr txBox="1">
            <a:spLocks/>
          </p:cNvSpPr>
          <p:nvPr/>
        </p:nvSpPr>
        <p:spPr>
          <a:xfrm>
            <a:off x="4590000" y="2182089"/>
            <a:ext cx="3692236" cy="1901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27432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mo"/>
              <a:buAutoNum type="arabicPeriod"/>
              <a:defRPr sz="1200" b="0" i="0" u="none" strike="noStrike" cap="non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52400" indent="0">
              <a:buNone/>
            </a:pPr>
            <a:r>
              <a:rPr lang="en-US" sz="2400" dirty="0"/>
              <a:t>Comment </a:t>
            </a:r>
            <a:r>
              <a:rPr lang="en-US" sz="2400" dirty="0" err="1"/>
              <a:t>avez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chois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err="1"/>
              <a:t>specialité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B3 Info ?</a:t>
            </a:r>
          </a:p>
          <a:p>
            <a:pPr marL="1524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2490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7283-4E6D-40CA-9835-37C2C4CA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fr-FR" dirty="0"/>
              <a:t>principes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7C9C7F5-68DE-493F-BFDD-93328539E3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8778759"/>
              </p:ext>
            </p:extLst>
          </p:nvPr>
        </p:nvGraphicFramePr>
        <p:xfrm>
          <a:off x="540000" y="1264200"/>
          <a:ext cx="7801112" cy="336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790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CE53C6-05AE-4AF8-A5F8-457CB73BB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E95DEE3-121C-4BE1-BF03-3B5631F639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1B9077-A0D3-4061-A9F4-F3E0EB2D31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A841B2-0B92-49A1-8E22-0D0E3EDA25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70DA7E-3472-4C43-AE79-78897ACA42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AAA73E-5FD5-4C43-B23D-8CD2C6F85F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C134-8939-4CFF-BD0E-A984618D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hlinkClick r:id="rId2"/>
              </a:rPr>
              <a:t>The battle of wits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1247272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5"/>
          <p:cNvSpPr/>
          <p:nvPr/>
        </p:nvSpPr>
        <p:spPr>
          <a:xfrm>
            <a:off x="6888588" y="2010700"/>
            <a:ext cx="739200" cy="73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5"/>
          <p:cNvSpPr/>
          <p:nvPr/>
        </p:nvSpPr>
        <p:spPr>
          <a:xfrm>
            <a:off x="1472163" y="2010700"/>
            <a:ext cx="739200" cy="73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5"/>
          <p:cNvSpPr/>
          <p:nvPr/>
        </p:nvSpPr>
        <p:spPr>
          <a:xfrm>
            <a:off x="4202400" y="2010700"/>
            <a:ext cx="739200" cy="73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5"/>
          <p:cNvSpPr txBox="1">
            <a:spLocks noGrp="1"/>
          </p:cNvSpPr>
          <p:nvPr>
            <p:ph type="title"/>
          </p:nvPr>
        </p:nvSpPr>
        <p:spPr>
          <a:xfrm>
            <a:off x="524827" y="540725"/>
            <a:ext cx="81000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 err="1"/>
              <a:t>Lab</a:t>
            </a:r>
            <a:r>
              <a:rPr lang="fr-FR" noProof="0" dirty="0"/>
              <a:t> </a:t>
            </a:r>
            <a:r>
              <a:rPr lang="fr-FR" noProof="0" dirty="0" err="1"/>
              <a:t>decision</a:t>
            </a:r>
            <a:r>
              <a:rPr lang="fr-FR" noProof="0" dirty="0"/>
              <a:t> 1</a:t>
            </a:r>
          </a:p>
        </p:txBody>
      </p:sp>
      <p:sp>
        <p:nvSpPr>
          <p:cNvPr id="705" name="Google Shape;705;p35"/>
          <p:cNvSpPr txBox="1">
            <a:spLocks noGrp="1"/>
          </p:cNvSpPr>
          <p:nvPr>
            <p:ph type="subTitle" idx="1"/>
          </p:nvPr>
        </p:nvSpPr>
        <p:spPr>
          <a:xfrm>
            <a:off x="658200" y="3187899"/>
            <a:ext cx="2455200" cy="16372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Bonne decision qui a eu de mauvais resultat. Pourquoi etait-ce quand meme une bonne decision</a:t>
            </a:r>
          </a:p>
        </p:txBody>
      </p:sp>
      <p:sp>
        <p:nvSpPr>
          <p:cNvPr id="706" name="Google Shape;706;p35"/>
          <p:cNvSpPr txBox="1">
            <a:spLocks noGrp="1"/>
          </p:cNvSpPr>
          <p:nvPr>
            <p:ph type="subTitle" idx="2"/>
          </p:nvPr>
        </p:nvSpPr>
        <p:spPr>
          <a:xfrm>
            <a:off x="3344400" y="3187899"/>
            <a:ext cx="2455200" cy="16372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fr-FR" dirty="0"/>
              <a:t>écrivez une décision que vous refusez de prendre parce que c’est plus facile de ne rien faire</a:t>
            </a:r>
            <a:endParaRPr lang="fr-FR" noProof="0" dirty="0"/>
          </a:p>
        </p:txBody>
      </p:sp>
      <p:sp>
        <p:nvSpPr>
          <p:cNvPr id="707" name="Google Shape;707;p35"/>
          <p:cNvSpPr txBox="1">
            <a:spLocks noGrp="1"/>
          </p:cNvSpPr>
          <p:nvPr>
            <p:ph type="subTitle" idx="3"/>
          </p:nvPr>
        </p:nvSpPr>
        <p:spPr>
          <a:xfrm>
            <a:off x="6030600" y="3187899"/>
            <a:ext cx="2455200" cy="16372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Décrivez une décision que l’un d’entre vous doit prendre, les probabilités et les gains associes?</a:t>
            </a:r>
          </a:p>
        </p:txBody>
      </p:sp>
      <p:grpSp>
        <p:nvGrpSpPr>
          <p:cNvPr id="708" name="Google Shape;708;p35"/>
          <p:cNvGrpSpPr/>
          <p:nvPr/>
        </p:nvGrpSpPr>
        <p:grpSpPr>
          <a:xfrm>
            <a:off x="1362332" y="2949976"/>
            <a:ext cx="958902" cy="37841"/>
            <a:chOff x="2897257" y="2253538"/>
            <a:chExt cx="958902" cy="37841"/>
          </a:xfrm>
        </p:grpSpPr>
        <p:sp>
          <p:nvSpPr>
            <p:cNvPr id="709" name="Google Shape;709;p35"/>
            <p:cNvSpPr/>
            <p:nvPr/>
          </p:nvSpPr>
          <p:spPr>
            <a:xfrm flipH="1">
              <a:off x="2897257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 flipH="1">
              <a:off x="3049688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 flipH="1">
              <a:off x="3204253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 flipH="1">
              <a:off x="3356684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 flipH="1">
              <a:off x="3511285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 flipH="1">
              <a:off x="3664783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 flipH="1">
              <a:off x="3818282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" name="Google Shape;716;p35"/>
          <p:cNvGrpSpPr/>
          <p:nvPr/>
        </p:nvGrpSpPr>
        <p:grpSpPr>
          <a:xfrm>
            <a:off x="4092557" y="2949976"/>
            <a:ext cx="958902" cy="37841"/>
            <a:chOff x="2897257" y="2253538"/>
            <a:chExt cx="958902" cy="37841"/>
          </a:xfrm>
        </p:grpSpPr>
        <p:sp>
          <p:nvSpPr>
            <p:cNvPr id="717" name="Google Shape;717;p35"/>
            <p:cNvSpPr/>
            <p:nvPr/>
          </p:nvSpPr>
          <p:spPr>
            <a:xfrm flipH="1">
              <a:off x="2897257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 flipH="1">
              <a:off x="3049688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 flipH="1">
              <a:off x="3204253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 flipH="1">
              <a:off x="3356684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 flipH="1">
              <a:off x="3511285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 flipH="1">
              <a:off x="3664783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 flipH="1">
              <a:off x="3818282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35"/>
          <p:cNvGrpSpPr/>
          <p:nvPr/>
        </p:nvGrpSpPr>
        <p:grpSpPr>
          <a:xfrm>
            <a:off x="6778757" y="2949976"/>
            <a:ext cx="958902" cy="37841"/>
            <a:chOff x="2897257" y="2253538"/>
            <a:chExt cx="958902" cy="37841"/>
          </a:xfrm>
        </p:grpSpPr>
        <p:sp>
          <p:nvSpPr>
            <p:cNvPr id="725" name="Google Shape;725;p35"/>
            <p:cNvSpPr/>
            <p:nvPr/>
          </p:nvSpPr>
          <p:spPr>
            <a:xfrm flipH="1">
              <a:off x="2897257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 flipH="1">
              <a:off x="3049688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 flipH="1">
              <a:off x="3204253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 flipH="1">
              <a:off x="3356684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 flipH="1">
              <a:off x="3511285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 flipH="1">
              <a:off x="3664783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 flipH="1">
              <a:off x="3818282" y="225353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05483D3-46E7-4EA3-80F9-CD32EF5E83D1}"/>
              </a:ext>
            </a:extLst>
          </p:cNvPr>
          <p:cNvSpPr/>
          <p:nvPr/>
        </p:nvSpPr>
        <p:spPr>
          <a:xfrm rot="20821691">
            <a:off x="5640316" y="381919"/>
            <a:ext cx="2340399" cy="90705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Reflection </a:t>
            </a:r>
            <a:r>
              <a:rPr lang="en-US" dirty="0" err="1"/>
              <a:t>indiv</a:t>
            </a:r>
            <a:r>
              <a:rPr lang="en-US" dirty="0"/>
              <a:t> 5’</a:t>
            </a:r>
          </a:p>
          <a:p>
            <a:pPr algn="ctr"/>
            <a:r>
              <a:rPr lang="en-US" dirty="0"/>
              <a:t>Partage </a:t>
            </a:r>
            <a:r>
              <a:rPr lang="en-US" dirty="0" err="1"/>
              <a:t>groupe</a:t>
            </a:r>
            <a:r>
              <a:rPr lang="en-US" dirty="0"/>
              <a:t> 10’</a:t>
            </a:r>
          </a:p>
          <a:p>
            <a:pPr algn="ctr"/>
            <a:r>
              <a:rPr lang="en-US" dirty="0"/>
              <a:t>Restitution </a:t>
            </a:r>
            <a:r>
              <a:rPr lang="en-US" dirty="0" err="1"/>
              <a:t>classe</a:t>
            </a:r>
            <a:r>
              <a:rPr lang="en-US" dirty="0"/>
              <a:t> 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1766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F555-BE18-4E59-8766-16FDF5C1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decision 2</a:t>
            </a:r>
            <a:endParaRPr lang="fr-FR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E722184-F334-4FD5-AC59-3CE2A10AEB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0875877"/>
              </p:ext>
            </p:extLst>
          </p:nvPr>
        </p:nvGraphicFramePr>
        <p:xfrm>
          <a:off x="540000" y="1264200"/>
          <a:ext cx="8100000" cy="2227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BC881F8-321A-4E80-ADBC-D2B873FFFE73}"/>
              </a:ext>
            </a:extLst>
          </p:cNvPr>
          <p:cNvSpPr/>
          <p:nvPr/>
        </p:nvSpPr>
        <p:spPr>
          <a:xfrm rot="20821691">
            <a:off x="5945116" y="3891474"/>
            <a:ext cx="2340399" cy="90705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Reflection </a:t>
            </a:r>
            <a:r>
              <a:rPr lang="en-US" dirty="0" err="1"/>
              <a:t>indiv</a:t>
            </a:r>
            <a:r>
              <a:rPr lang="en-US" dirty="0"/>
              <a:t> 5’</a:t>
            </a:r>
          </a:p>
          <a:p>
            <a:pPr algn="ctr"/>
            <a:r>
              <a:rPr lang="en-US" dirty="0"/>
              <a:t>Partage </a:t>
            </a:r>
            <a:r>
              <a:rPr lang="en-US" dirty="0" err="1"/>
              <a:t>groupe</a:t>
            </a:r>
            <a:r>
              <a:rPr lang="en-US" dirty="0"/>
              <a:t> 10’</a:t>
            </a:r>
          </a:p>
          <a:p>
            <a:pPr algn="ctr"/>
            <a:r>
              <a:rPr lang="en-US" dirty="0"/>
              <a:t>Restitution </a:t>
            </a:r>
            <a:r>
              <a:rPr lang="en-US" dirty="0" err="1"/>
              <a:t>classe</a:t>
            </a:r>
            <a:r>
              <a:rPr lang="en-US" dirty="0"/>
              <a:t> 20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864AF5-9029-4854-AD8F-100A8957E967}"/>
              </a:ext>
            </a:extLst>
          </p:cNvPr>
          <p:cNvSpPr/>
          <p:nvPr/>
        </p:nvSpPr>
        <p:spPr>
          <a:xfrm>
            <a:off x="540000" y="3584911"/>
            <a:ext cx="4032000" cy="1464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/>
              <a:t>Plan d’action ?</a:t>
            </a:r>
          </a:p>
          <a:p>
            <a:r>
              <a:rPr lang="fr-FR" sz="2400" dirty="0"/>
              <a:t>Options ?</a:t>
            </a:r>
          </a:p>
          <a:p>
            <a:r>
              <a:rPr lang="fr-FR" sz="2400" dirty="0"/>
              <a:t>Décision ?</a:t>
            </a:r>
          </a:p>
        </p:txBody>
      </p:sp>
    </p:spTree>
    <p:extLst>
      <p:ext uri="{BB962C8B-B14F-4D97-AF65-F5344CB8AC3E}">
        <p14:creationId xmlns:p14="http://schemas.microsoft.com/office/powerpoint/2010/main" val="270788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2"/>
          <p:cNvSpPr txBox="1">
            <a:spLocks noGrp="1"/>
          </p:cNvSpPr>
          <p:nvPr>
            <p:ph type="title" idx="2"/>
          </p:nvPr>
        </p:nvSpPr>
        <p:spPr>
          <a:xfrm>
            <a:off x="524100" y="2638450"/>
            <a:ext cx="1210500" cy="7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01</a:t>
            </a:r>
          </a:p>
        </p:txBody>
      </p:sp>
      <p:sp>
        <p:nvSpPr>
          <p:cNvPr id="642" name="Google Shape;642;p32"/>
          <p:cNvSpPr txBox="1">
            <a:spLocks noGrp="1"/>
          </p:cNvSpPr>
          <p:nvPr>
            <p:ph type="title"/>
          </p:nvPr>
        </p:nvSpPr>
        <p:spPr>
          <a:xfrm>
            <a:off x="320374" y="497800"/>
            <a:ext cx="4970426" cy="16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fr-FR" dirty="0"/>
              <a:t>NTRODUCTION</a:t>
            </a:r>
            <a:endParaRPr lang="fr-FR" noProof="0" dirty="0"/>
          </a:p>
        </p:txBody>
      </p:sp>
      <p:grpSp>
        <p:nvGrpSpPr>
          <p:cNvPr id="644" name="Google Shape;644;p32"/>
          <p:cNvGrpSpPr/>
          <p:nvPr/>
        </p:nvGrpSpPr>
        <p:grpSpPr>
          <a:xfrm>
            <a:off x="6188807" y="4180263"/>
            <a:ext cx="958902" cy="459462"/>
            <a:chOff x="7702619" y="3188988"/>
            <a:chExt cx="958902" cy="459462"/>
          </a:xfrm>
        </p:grpSpPr>
        <p:sp>
          <p:nvSpPr>
            <p:cNvPr id="645" name="Google Shape;645;p32"/>
            <p:cNvSpPr/>
            <p:nvPr/>
          </p:nvSpPr>
          <p:spPr>
            <a:xfrm>
              <a:off x="8623644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8471213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8316648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81642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80096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7856117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7702619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8623644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8471213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1"/>
                  </a:moveTo>
                  <a:cubicBezTo>
                    <a:pt x="214" y="1"/>
                    <a:pt x="1" y="244"/>
                    <a:pt x="1" y="548"/>
                  </a:cubicBezTo>
                  <a:cubicBezTo>
                    <a:pt x="1" y="822"/>
                    <a:pt x="21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8316648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4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81642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80096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7856117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7702619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52" y="1065"/>
                    <a:pt x="1064" y="822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8623644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8471213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4"/>
                    <a:pt x="1" y="548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8316648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81642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80096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7856117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7702619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8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8623644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8471213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8316648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81642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80096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7856117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7702619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0DB5-5C4A-4A85-AA72-EB6EFF69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000" dirty="0"/>
              <a:t>Je vais assigner des devoirs dans Moodle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D84132-116A-4758-8182-F1FC78CA6126}"/>
              </a:ext>
            </a:extLst>
          </p:cNvPr>
          <p:cNvSpPr/>
          <p:nvPr/>
        </p:nvSpPr>
        <p:spPr>
          <a:xfrm rot="20821691">
            <a:off x="5805779" y="3847931"/>
            <a:ext cx="2340399" cy="907052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Y’aura</a:t>
            </a:r>
            <a:r>
              <a:rPr lang="en-US" sz="2000" dirty="0"/>
              <a:t> du linked-in learning</a:t>
            </a:r>
            <a:endParaRPr lang="fr-FR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17A9B9-764C-4ED4-8193-5516DD266F55}"/>
              </a:ext>
            </a:extLst>
          </p:cNvPr>
          <p:cNvSpPr/>
          <p:nvPr/>
        </p:nvSpPr>
        <p:spPr>
          <a:xfrm rot="20821691">
            <a:off x="6421574" y="251102"/>
            <a:ext cx="2340399" cy="90705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Note de Participation ?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02074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4"/>
          <p:cNvSpPr/>
          <p:nvPr/>
        </p:nvSpPr>
        <p:spPr>
          <a:xfrm>
            <a:off x="5264375" y="1967950"/>
            <a:ext cx="2769600" cy="1758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88;p34">
            <a:extLst>
              <a:ext uri="{FF2B5EF4-FFF2-40B4-BE49-F238E27FC236}">
                <a16:creationId xmlns:a16="http://schemas.microsoft.com/office/drawing/2014/main" id="{B1018E04-4D11-44EE-B2C0-1570EBE9ACB6}"/>
              </a:ext>
            </a:extLst>
          </p:cNvPr>
          <p:cNvSpPr txBox="1">
            <a:spLocks/>
          </p:cNvSpPr>
          <p:nvPr/>
        </p:nvSpPr>
        <p:spPr>
          <a:xfrm>
            <a:off x="5264277" y="2166780"/>
            <a:ext cx="2769598" cy="12772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62000" tIns="162000" rIns="162000" bIns="16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mo"/>
              <a:buNone/>
              <a:defRPr sz="14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mo"/>
              <a:buNone/>
              <a:defRPr sz="28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mo"/>
              <a:buNone/>
              <a:defRPr sz="28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mo"/>
              <a:buNone/>
              <a:defRPr sz="28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mo"/>
              <a:buNone/>
              <a:defRPr sz="28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mo"/>
              <a:buNone/>
              <a:defRPr sz="28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mo"/>
              <a:buNone/>
              <a:defRPr sz="28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mo"/>
              <a:buNone/>
              <a:defRPr sz="28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mo"/>
              <a:buNone/>
              <a:defRPr sz="2800" b="0" i="0" u="none" strike="noStrike" cap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/>
            <a:r>
              <a:rPr lang="fr-FR" sz="2000" b="1" dirty="0"/>
              <a:t>Production</a:t>
            </a:r>
          </a:p>
          <a:p>
            <a:pPr marL="0" indent="0"/>
            <a:r>
              <a:rPr lang="fr-FR" sz="2000" dirty="0"/>
              <a:t>DevOps</a:t>
            </a:r>
          </a:p>
          <a:p>
            <a:pPr marL="0" indent="0"/>
            <a:r>
              <a:rPr lang="fr-FR" sz="2000" dirty="0"/>
              <a:t>Editeur logiciel</a:t>
            </a:r>
          </a:p>
          <a:p>
            <a:pPr marL="0" indent="0"/>
            <a:r>
              <a:rPr lang="fr-FR" sz="2000" dirty="0"/>
              <a:t>Equipes IT internes</a:t>
            </a:r>
          </a:p>
        </p:txBody>
      </p:sp>
      <p:sp>
        <p:nvSpPr>
          <p:cNvPr id="686" name="Google Shape;686;p34"/>
          <p:cNvSpPr/>
          <p:nvPr/>
        </p:nvSpPr>
        <p:spPr>
          <a:xfrm>
            <a:off x="1110125" y="1967900"/>
            <a:ext cx="2769600" cy="1758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4"/>
          <p:cNvSpPr txBox="1">
            <a:spLocks noGrp="1"/>
          </p:cNvSpPr>
          <p:nvPr>
            <p:ph type="title"/>
          </p:nvPr>
        </p:nvSpPr>
        <p:spPr>
          <a:xfrm>
            <a:off x="540000" y="540000"/>
            <a:ext cx="8100000" cy="799500"/>
          </a:xfrm>
          <a:prstGeom prst="rect">
            <a:avLst/>
          </a:prstGeom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Y’a pas que les projets dans la vie</a:t>
            </a:r>
          </a:p>
        </p:txBody>
      </p:sp>
      <p:sp>
        <p:nvSpPr>
          <p:cNvPr id="688" name="Google Shape;688;p34"/>
          <p:cNvSpPr txBox="1">
            <a:spLocks noGrp="1"/>
          </p:cNvSpPr>
          <p:nvPr>
            <p:ph type="subTitle" idx="1"/>
          </p:nvPr>
        </p:nvSpPr>
        <p:spPr>
          <a:xfrm>
            <a:off x="1109889" y="2166780"/>
            <a:ext cx="2769598" cy="1277238"/>
          </a:xfrm>
          <a:prstGeom prst="rect">
            <a:avLst/>
          </a:prstGeom>
        </p:spPr>
        <p:txBody>
          <a:bodyPr spcFirstLastPara="1" wrap="square" lIns="162000" tIns="162000" rIns="162000" bIns="162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noProof="0" dirty="0"/>
              <a:t>Projet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/>
              <a:t>Début / Fin</a:t>
            </a:r>
            <a:endParaRPr lang="fr-FR" sz="2000" noProof="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noProof="0" dirty="0"/>
              <a:t>« client »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noProof="0" dirty="0"/>
              <a:t>SSII</a:t>
            </a:r>
          </a:p>
        </p:txBody>
      </p:sp>
      <p:sp>
        <p:nvSpPr>
          <p:cNvPr id="690" name="Google Shape;690;p34"/>
          <p:cNvSpPr/>
          <p:nvPr/>
        </p:nvSpPr>
        <p:spPr>
          <a:xfrm>
            <a:off x="7700999" y="3393348"/>
            <a:ext cx="180564" cy="180564"/>
          </a:xfrm>
          <a:custGeom>
            <a:avLst/>
            <a:gdLst/>
            <a:ahLst/>
            <a:cxnLst/>
            <a:rect l="l" t="t" r="r" b="b"/>
            <a:pathLst>
              <a:path w="5077" h="5077" extrusionOk="0">
                <a:moveTo>
                  <a:pt x="973" y="0"/>
                </a:moveTo>
                <a:lnTo>
                  <a:pt x="1" y="973"/>
                </a:lnTo>
                <a:lnTo>
                  <a:pt x="1551" y="2523"/>
                </a:lnTo>
                <a:lnTo>
                  <a:pt x="1" y="4043"/>
                </a:lnTo>
                <a:lnTo>
                  <a:pt x="973" y="5076"/>
                </a:lnTo>
                <a:lnTo>
                  <a:pt x="2554" y="3526"/>
                </a:lnTo>
                <a:lnTo>
                  <a:pt x="4104" y="5076"/>
                </a:lnTo>
                <a:lnTo>
                  <a:pt x="5077" y="4043"/>
                </a:lnTo>
                <a:lnTo>
                  <a:pt x="3557" y="2523"/>
                </a:lnTo>
                <a:lnTo>
                  <a:pt x="5077" y="973"/>
                </a:lnTo>
                <a:lnTo>
                  <a:pt x="4104" y="0"/>
                </a:lnTo>
                <a:lnTo>
                  <a:pt x="2554" y="1520"/>
                </a:lnTo>
                <a:lnTo>
                  <a:pt x="97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4"/>
          <p:cNvSpPr/>
          <p:nvPr/>
        </p:nvSpPr>
        <p:spPr>
          <a:xfrm>
            <a:off x="3546674" y="3392810"/>
            <a:ext cx="180564" cy="181630"/>
          </a:xfrm>
          <a:custGeom>
            <a:avLst/>
            <a:gdLst/>
            <a:ahLst/>
            <a:cxnLst/>
            <a:rect l="l" t="t" r="r" b="b"/>
            <a:pathLst>
              <a:path w="5077" h="5107" extrusionOk="0">
                <a:moveTo>
                  <a:pt x="973" y="1"/>
                </a:moveTo>
                <a:lnTo>
                  <a:pt x="1" y="1004"/>
                </a:lnTo>
                <a:lnTo>
                  <a:pt x="1551" y="2554"/>
                </a:lnTo>
                <a:lnTo>
                  <a:pt x="1" y="4104"/>
                </a:lnTo>
                <a:lnTo>
                  <a:pt x="973" y="5107"/>
                </a:lnTo>
                <a:lnTo>
                  <a:pt x="2554" y="3557"/>
                </a:lnTo>
                <a:lnTo>
                  <a:pt x="4104" y="5107"/>
                </a:lnTo>
                <a:lnTo>
                  <a:pt x="5077" y="4104"/>
                </a:lnTo>
                <a:lnTo>
                  <a:pt x="3557" y="2554"/>
                </a:lnTo>
                <a:lnTo>
                  <a:pt x="5077" y="1004"/>
                </a:lnTo>
                <a:lnTo>
                  <a:pt x="4104" y="1"/>
                </a:lnTo>
                <a:lnTo>
                  <a:pt x="2554" y="1520"/>
                </a:lnTo>
                <a:lnTo>
                  <a:pt x="9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285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D078-A836-47B7-BFE4-C1212E64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Une decision expliquée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FED9C05-4C34-45AA-BFA4-86F2560C66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4146061"/>
              </p:ext>
            </p:extLst>
          </p:nvPr>
        </p:nvGraphicFramePr>
        <p:xfrm>
          <a:off x="540000" y="1264200"/>
          <a:ext cx="8100000" cy="336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572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5C694-54BE-4720-B9EA-E60DD73B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Décision expliquée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A15A2CB-1734-4A92-9FA5-F2A40624C5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9273900"/>
              </p:ext>
            </p:extLst>
          </p:nvPr>
        </p:nvGraphicFramePr>
        <p:xfrm>
          <a:off x="540000" y="1264200"/>
          <a:ext cx="7807364" cy="336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809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5E7969-63FA-4295-BFC5-C9209AE9A5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EB26680-4A21-41F9-94DA-5974049F54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4CA111-D751-4D59-8EC8-A0A9221A5A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404EC1-7757-47E2-B522-E5FDB871A2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2"/>
          <p:cNvSpPr txBox="1">
            <a:spLocks noGrp="1"/>
          </p:cNvSpPr>
          <p:nvPr>
            <p:ph type="title" idx="2"/>
          </p:nvPr>
        </p:nvSpPr>
        <p:spPr>
          <a:xfrm>
            <a:off x="524100" y="2638450"/>
            <a:ext cx="1210500" cy="7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01</a:t>
            </a:r>
          </a:p>
        </p:txBody>
      </p:sp>
      <p:sp>
        <p:nvSpPr>
          <p:cNvPr id="642" name="Google Shape;642;p32"/>
          <p:cNvSpPr txBox="1">
            <a:spLocks noGrp="1"/>
          </p:cNvSpPr>
          <p:nvPr>
            <p:ph type="title"/>
          </p:nvPr>
        </p:nvSpPr>
        <p:spPr>
          <a:xfrm>
            <a:off x="320374" y="497800"/>
            <a:ext cx="4970426" cy="16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L’EMPATHIE</a:t>
            </a:r>
            <a:endParaRPr lang="fr-FR" noProof="0" dirty="0"/>
          </a:p>
        </p:txBody>
      </p:sp>
      <p:grpSp>
        <p:nvGrpSpPr>
          <p:cNvPr id="644" name="Google Shape;644;p32"/>
          <p:cNvGrpSpPr/>
          <p:nvPr/>
        </p:nvGrpSpPr>
        <p:grpSpPr>
          <a:xfrm>
            <a:off x="6188807" y="4180263"/>
            <a:ext cx="958902" cy="459462"/>
            <a:chOff x="7702619" y="3188988"/>
            <a:chExt cx="958902" cy="459462"/>
          </a:xfrm>
        </p:grpSpPr>
        <p:sp>
          <p:nvSpPr>
            <p:cNvPr id="645" name="Google Shape;645;p32"/>
            <p:cNvSpPr/>
            <p:nvPr/>
          </p:nvSpPr>
          <p:spPr>
            <a:xfrm>
              <a:off x="8623644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8471213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8316648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81642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8009616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7856117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7702619" y="3610573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8623644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8471213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1"/>
                  </a:moveTo>
                  <a:cubicBezTo>
                    <a:pt x="214" y="1"/>
                    <a:pt x="1" y="244"/>
                    <a:pt x="1" y="548"/>
                  </a:cubicBezTo>
                  <a:cubicBezTo>
                    <a:pt x="1" y="822"/>
                    <a:pt x="214" y="1065"/>
                    <a:pt x="51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8316648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1"/>
                  </a:moveTo>
                  <a:cubicBezTo>
                    <a:pt x="243" y="1"/>
                    <a:pt x="0" y="244"/>
                    <a:pt x="0" y="548"/>
                  </a:cubicBezTo>
                  <a:cubicBezTo>
                    <a:pt x="0" y="822"/>
                    <a:pt x="243" y="1065"/>
                    <a:pt x="54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81642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4" y="822"/>
                    <a:pt x="1064" y="548"/>
                  </a:cubicBezTo>
                  <a:cubicBezTo>
                    <a:pt x="1064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8009616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22" y="1065"/>
                    <a:pt x="1065" y="822"/>
                    <a:pt x="1065" y="548"/>
                  </a:cubicBezTo>
                  <a:cubicBezTo>
                    <a:pt x="1065" y="244"/>
                    <a:pt x="822" y="1"/>
                    <a:pt x="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7856117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17" y="1065"/>
                  </a:cubicBezTo>
                  <a:cubicBezTo>
                    <a:pt x="821" y="1065"/>
                    <a:pt x="1065" y="822"/>
                    <a:pt x="1065" y="548"/>
                  </a:cubicBezTo>
                  <a:cubicBezTo>
                    <a:pt x="1065" y="244"/>
                    <a:pt x="821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7702619" y="3470021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22"/>
                    <a:pt x="244" y="1065"/>
                    <a:pt x="548" y="1065"/>
                  </a:cubicBezTo>
                  <a:cubicBezTo>
                    <a:pt x="852" y="1065"/>
                    <a:pt x="1064" y="822"/>
                    <a:pt x="1064" y="548"/>
                  </a:cubicBezTo>
                  <a:cubicBezTo>
                    <a:pt x="1064" y="244"/>
                    <a:pt x="852" y="1"/>
                    <a:pt x="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8623644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8471213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8" y="0"/>
                  </a:moveTo>
                  <a:cubicBezTo>
                    <a:pt x="214" y="0"/>
                    <a:pt x="1" y="244"/>
                    <a:pt x="1" y="548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8316648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7" y="0"/>
                  </a:moveTo>
                  <a:cubicBezTo>
                    <a:pt x="243" y="0"/>
                    <a:pt x="0" y="244"/>
                    <a:pt x="0" y="548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81642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8"/>
                  </a:cubicBezTo>
                  <a:cubicBezTo>
                    <a:pt x="1064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8009616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8"/>
                  </a:cubicBezTo>
                  <a:cubicBezTo>
                    <a:pt x="1065" y="244"/>
                    <a:pt x="82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7856117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17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8"/>
                  </a:cubicBezTo>
                  <a:cubicBezTo>
                    <a:pt x="1065" y="244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7702619" y="3329505"/>
              <a:ext cx="37877" cy="378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548" y="0"/>
                  </a:moveTo>
                  <a:cubicBezTo>
                    <a:pt x="244" y="0"/>
                    <a:pt x="1" y="244"/>
                    <a:pt x="1" y="548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8"/>
                  </a:cubicBezTo>
                  <a:cubicBezTo>
                    <a:pt x="1064" y="244"/>
                    <a:pt x="85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8623644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8471213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8" y="0"/>
                  </a:moveTo>
                  <a:cubicBezTo>
                    <a:pt x="214" y="0"/>
                    <a:pt x="1" y="243"/>
                    <a:pt x="1" y="547"/>
                  </a:cubicBezTo>
                  <a:cubicBezTo>
                    <a:pt x="1" y="821"/>
                    <a:pt x="214" y="1064"/>
                    <a:pt x="51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8316648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7" y="0"/>
                  </a:moveTo>
                  <a:cubicBezTo>
                    <a:pt x="243" y="0"/>
                    <a:pt x="0" y="243"/>
                    <a:pt x="0" y="547"/>
                  </a:cubicBezTo>
                  <a:cubicBezTo>
                    <a:pt x="0" y="821"/>
                    <a:pt x="243" y="1064"/>
                    <a:pt x="54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81642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4" y="821"/>
                    <a:pt x="1064" y="547"/>
                  </a:cubicBezTo>
                  <a:cubicBezTo>
                    <a:pt x="1064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8009616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2" y="1064"/>
                    <a:pt x="1065" y="821"/>
                    <a:pt x="1065" y="547"/>
                  </a:cubicBezTo>
                  <a:cubicBezTo>
                    <a:pt x="1065" y="243"/>
                    <a:pt x="82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7856117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17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17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7702619" y="3188988"/>
              <a:ext cx="37877" cy="37841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52" y="1064"/>
                    <a:pt x="1064" y="821"/>
                    <a:pt x="1064" y="547"/>
                  </a:cubicBezTo>
                  <a:cubicBezTo>
                    <a:pt x="1064" y="243"/>
                    <a:pt x="852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80536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0A62E-8BB2-47CE-945C-9AE8CC3A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491" y="2306000"/>
            <a:ext cx="2618509" cy="576000"/>
          </a:xfrm>
        </p:spPr>
        <p:txBody>
          <a:bodyPr anchor="ctr"/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Empathie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692AA-4579-4456-9BEC-FC641B6D5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z="3200" dirty="0"/>
              <a:t>Capacité de s'identifier à autrui dans ce qu'il ressent.</a:t>
            </a:r>
          </a:p>
        </p:txBody>
      </p:sp>
    </p:spTree>
    <p:extLst>
      <p:ext uri="{BB962C8B-B14F-4D97-AF65-F5344CB8AC3E}">
        <p14:creationId xmlns:p14="http://schemas.microsoft.com/office/powerpoint/2010/main" val="297663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C134-8939-4CFF-BD0E-A984618D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hlinkClick r:id="rId2"/>
              </a:rPr>
              <a:t>It’s not about the nail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2987179459"/>
      </p:ext>
    </p:extLst>
  </p:cSld>
  <p:clrMapOvr>
    <a:masterClrMapping/>
  </p:clrMapOvr>
</p:sld>
</file>

<file path=ppt/theme/theme1.xml><?xml version="1.0" encoding="utf-8"?>
<a:theme xmlns:a="http://schemas.openxmlformats.org/drawingml/2006/main" name="Radio Production Worksho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C3B1"/>
      </a:accent1>
      <a:accent2>
        <a:srgbClr val="FFFFFF"/>
      </a:accent2>
      <a:accent3>
        <a:srgbClr val="000000"/>
      </a:accent3>
      <a:accent4>
        <a:srgbClr val="00C3B1"/>
      </a:accent4>
      <a:accent5>
        <a:srgbClr val="FFFFFF"/>
      </a:accent5>
      <a:accent6>
        <a:srgbClr val="000000"/>
      </a:accent6>
      <a:hlink>
        <a:srgbClr val="00C3B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2261</TotalTime>
  <Words>690</Words>
  <Application>Microsoft Office PowerPoint</Application>
  <PresentationFormat>On-screen Show (16:9)</PresentationFormat>
  <Paragraphs>136</Paragraphs>
  <Slides>30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Roboto Condensed Light</vt:lpstr>
      <vt:lpstr>Arimo</vt:lpstr>
      <vt:lpstr>Arial</vt:lpstr>
      <vt:lpstr>Righteous</vt:lpstr>
      <vt:lpstr>Poppins</vt:lpstr>
      <vt:lpstr>Radio Production Workshop by Slidesgo</vt:lpstr>
      <vt:lpstr>MANAGEMENT D’EQUIPE</vt:lpstr>
      <vt:lpstr>PLAN DE LA SESSION</vt:lpstr>
      <vt:lpstr>01</vt:lpstr>
      <vt:lpstr>Y’a pas que les projets dans la vie</vt:lpstr>
      <vt:lpstr>Une decision expliquée</vt:lpstr>
      <vt:lpstr>Décision expliquée</vt:lpstr>
      <vt:lpstr>01</vt:lpstr>
      <vt:lpstr>Empathie</vt:lpstr>
      <vt:lpstr>It’s not about the nail</vt:lpstr>
      <vt:lpstr>Activité #1 Le mystère du Moodle maudit</vt:lpstr>
      <vt:lpstr>Ma vision des faits</vt:lpstr>
      <vt:lpstr>#1 : je me transpose </vt:lpstr>
      <vt:lpstr>#2 Analyse de la communication</vt:lpstr>
      <vt:lpstr>Activité #2 Le moment Sonder</vt:lpstr>
      <vt:lpstr>Le moment Sonder</vt:lpstr>
      <vt:lpstr>Activité : les 3 trucs qui vous minent</vt:lpstr>
      <vt:lpstr>Que retenez vous ?</vt:lpstr>
      <vt:lpstr>02</vt:lpstr>
      <vt:lpstr>La motivation</vt:lpstr>
      <vt:lpstr>PowerPoint Presentation</vt:lpstr>
      <vt:lpstr>03</vt:lpstr>
      <vt:lpstr>J’ai les boules</vt:lpstr>
      <vt:lpstr>Couts irrécupérables</vt:lpstr>
      <vt:lpstr>Analyse du sondage</vt:lpstr>
      <vt:lpstr>Les decisions sont des paris</vt:lpstr>
      <vt:lpstr>3 principes</vt:lpstr>
      <vt:lpstr>The battle of wits</vt:lpstr>
      <vt:lpstr>Lab decision 1</vt:lpstr>
      <vt:lpstr>Lab decision 2</vt:lpstr>
      <vt:lpstr>Je vais assigner des devoirs dans Moodle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RADIO PRODUCTION WORKSHOP</dc:title>
  <dc:creator>Pierre Maraninchi</dc:creator>
  <cp:lastModifiedBy>Pierre Maraninchi</cp:lastModifiedBy>
  <cp:revision>63</cp:revision>
  <dcterms:modified xsi:type="dcterms:W3CDTF">2020-11-09T10:01:44Z</dcterms:modified>
</cp:coreProperties>
</file>