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9"/>
  </p:notesMasterIdLst>
  <p:sldIdLst>
    <p:sldId id="256" r:id="rId2"/>
    <p:sldId id="258" r:id="rId3"/>
    <p:sldId id="335" r:id="rId4"/>
    <p:sldId id="337" r:id="rId5"/>
    <p:sldId id="260" r:id="rId6"/>
    <p:sldId id="336" r:id="rId7"/>
    <p:sldId id="327" r:id="rId8"/>
    <p:sldId id="328" r:id="rId9"/>
    <p:sldId id="329" r:id="rId10"/>
    <p:sldId id="330" r:id="rId11"/>
    <p:sldId id="324" r:id="rId12"/>
    <p:sldId id="331" r:id="rId13"/>
    <p:sldId id="303" r:id="rId14"/>
    <p:sldId id="305" r:id="rId15"/>
    <p:sldId id="322" r:id="rId16"/>
    <p:sldId id="323" r:id="rId17"/>
    <p:sldId id="347" r:id="rId18"/>
    <p:sldId id="326" r:id="rId19"/>
    <p:sldId id="332" r:id="rId20"/>
    <p:sldId id="333" r:id="rId21"/>
    <p:sldId id="325" r:id="rId22"/>
    <p:sldId id="338" r:id="rId23"/>
    <p:sldId id="339" r:id="rId24"/>
    <p:sldId id="340" r:id="rId25"/>
    <p:sldId id="334" r:id="rId26"/>
    <p:sldId id="343" r:id="rId27"/>
    <p:sldId id="344" r:id="rId28"/>
    <p:sldId id="349" r:id="rId29"/>
    <p:sldId id="314" r:id="rId30"/>
    <p:sldId id="348" r:id="rId31"/>
    <p:sldId id="308" r:id="rId32"/>
    <p:sldId id="312" r:id="rId33"/>
    <p:sldId id="345" r:id="rId34"/>
    <p:sldId id="346" r:id="rId35"/>
    <p:sldId id="350" r:id="rId36"/>
    <p:sldId id="341" r:id="rId37"/>
    <p:sldId id="342" r:id="rId38"/>
  </p:sldIdLst>
  <p:sldSz cx="9144000" cy="5143500" type="screen16x9"/>
  <p:notesSz cx="6858000" cy="9144000"/>
  <p:embeddedFontLst>
    <p:embeddedFont>
      <p:font typeface="Arial Narrow" panose="020B0606020202030204" pitchFamily="34" charset="0"/>
      <p:regular r:id="rId40"/>
      <p:bold r:id="rId41"/>
      <p:italic r:id="rId42"/>
      <p:boldItalic r:id="rId43"/>
    </p:embeddedFont>
    <p:embeddedFont>
      <p:font typeface="Arimo"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Fira Sans Extra Condensed" panose="020B0604020202020204" charset="0"/>
      <p:regular r:id="rId52"/>
      <p:bold r:id="rId53"/>
      <p:italic r:id="rId54"/>
      <p:boldItalic r:id="rId55"/>
    </p:embeddedFont>
    <p:embeddedFont>
      <p:font typeface="Fira Sans Extra Condensed Medium" panose="020B0604020202020204" charset="0"/>
      <p:regular r:id="rId56"/>
      <p:bold r:id="rId57"/>
      <p:italic r:id="rId58"/>
      <p:boldItalic r:id="rId59"/>
    </p:embeddedFont>
    <p:embeddedFont>
      <p:font typeface="Poppins" panose="020B0604020202020204" charset="0"/>
      <p:regular r:id="rId60"/>
      <p:bold r:id="rId61"/>
      <p:italic r:id="rId62"/>
      <p:boldItalic r:id="rId63"/>
    </p:embeddedFont>
    <p:embeddedFont>
      <p:font typeface="Righteous" panose="020B0604020202020204" charset="0"/>
      <p:regular r:id="rId64"/>
    </p:embeddedFont>
    <p:embeddedFont>
      <p:font typeface="Roboto Condensed Light" panose="02000000000000000000" pitchFamily="2" charset="0"/>
      <p:regular r:id="rId65"/>
      <p: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CD7B2B-5127-4121-AD71-F26C8F4610C6}">
  <a:tblStyle styleId="{6ACD7B2B-5127-4121-AD71-F26C8F4610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0" autoAdjust="0"/>
  </p:normalViewPr>
  <p:slideViewPr>
    <p:cSldViewPr snapToGrid="0">
      <p:cViewPr varScale="1">
        <p:scale>
          <a:sx n="88" d="100"/>
          <a:sy n="88" d="100"/>
        </p:scale>
        <p:origin x="90" y="126"/>
      </p:cViewPr>
      <p:guideLst/>
    </p:cSldViewPr>
  </p:slideViewPr>
  <p:outlineViewPr>
    <p:cViewPr>
      <p:scale>
        <a:sx n="33" d="100"/>
        <a:sy n="33" d="100"/>
      </p:scale>
      <p:origin x="0" y="-15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3.fntdata"/><Relationship Id="rId47" Type="http://schemas.openxmlformats.org/officeDocument/2006/relationships/font" Target="fonts/font8.fntdata"/><Relationship Id="rId63" Type="http://schemas.openxmlformats.org/officeDocument/2006/relationships/font" Target="fonts/font24.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font" Target="fonts/font27.fntdata"/><Relationship Id="rId5" Type="http://schemas.openxmlformats.org/officeDocument/2006/relationships/slide" Target="slides/slide4.xml"/><Relationship Id="rId61" Type="http://schemas.openxmlformats.org/officeDocument/2006/relationships/font" Target="fonts/font2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font" Target="fonts/font25.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font" Target="fonts/font11.fntdata"/><Relationship Id="rId55"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A16D-DFA9-432C-863C-6AFC4A75B029}" type="doc">
      <dgm:prSet loTypeId="urn:microsoft.com/office/officeart/2005/8/layout/radial3" loCatId="relationship" qsTypeId="urn:microsoft.com/office/officeart/2005/8/quickstyle/simple2" qsCatId="simple" csTypeId="urn:microsoft.com/office/officeart/2005/8/colors/accent1_2" csCatId="accent1" phldr="1"/>
      <dgm:spPr/>
      <dgm:t>
        <a:bodyPr/>
        <a:lstStyle/>
        <a:p>
          <a:endParaRPr lang="fr-FR"/>
        </a:p>
      </dgm:t>
    </dgm:pt>
    <dgm:pt modelId="{17A69A2B-FCFD-49DE-91D9-CE920E38FDE4}">
      <dgm:prSet/>
      <dgm:spPr/>
      <dgm:t>
        <a:bodyPr/>
        <a:lstStyle/>
        <a:p>
          <a:r>
            <a:rPr lang="fr-FR" b="0" i="0" dirty="0"/>
            <a:t>Gestion du temps</a:t>
          </a:r>
          <a:endParaRPr lang="fr-FR" dirty="0"/>
        </a:p>
      </dgm:t>
    </dgm:pt>
    <dgm:pt modelId="{3205925E-4C0F-4AD0-9756-F547505C5770}" type="parTrans" cxnId="{DAE68898-08C2-4C8F-A536-F76AFCC14839}">
      <dgm:prSet/>
      <dgm:spPr/>
      <dgm:t>
        <a:bodyPr/>
        <a:lstStyle/>
        <a:p>
          <a:endParaRPr lang="fr-FR"/>
        </a:p>
      </dgm:t>
    </dgm:pt>
    <dgm:pt modelId="{0B0022F7-CEBD-42C4-AC79-096CC42FCA5F}" type="sibTrans" cxnId="{DAE68898-08C2-4C8F-A536-F76AFCC14839}">
      <dgm:prSet/>
      <dgm:spPr/>
      <dgm:t>
        <a:bodyPr/>
        <a:lstStyle/>
        <a:p>
          <a:endParaRPr lang="fr-FR"/>
        </a:p>
      </dgm:t>
    </dgm:pt>
    <dgm:pt modelId="{D137F6F9-561E-461C-AB47-AC259830117A}">
      <dgm:prSet/>
      <dgm:spPr/>
      <dgm:t>
        <a:bodyPr/>
        <a:lstStyle/>
        <a:p>
          <a:r>
            <a:rPr lang="fr-FR" b="0" i="0" dirty="0"/>
            <a:t>Nombreuses interruptions</a:t>
          </a:r>
          <a:endParaRPr lang="fr-FR" dirty="0"/>
        </a:p>
      </dgm:t>
    </dgm:pt>
    <dgm:pt modelId="{7E747F6F-EE08-4873-8FF6-CCDC174FCEF0}" type="parTrans" cxnId="{82CD5EC5-6187-485A-BA7C-A99495E4F7B1}">
      <dgm:prSet/>
      <dgm:spPr/>
      <dgm:t>
        <a:bodyPr/>
        <a:lstStyle/>
        <a:p>
          <a:endParaRPr lang="fr-FR"/>
        </a:p>
      </dgm:t>
    </dgm:pt>
    <dgm:pt modelId="{A87FE760-7C1E-4A96-AA07-9257315B0728}" type="sibTrans" cxnId="{82CD5EC5-6187-485A-BA7C-A99495E4F7B1}">
      <dgm:prSet/>
      <dgm:spPr/>
      <dgm:t>
        <a:bodyPr/>
        <a:lstStyle/>
        <a:p>
          <a:endParaRPr lang="fr-FR"/>
        </a:p>
      </dgm:t>
    </dgm:pt>
    <dgm:pt modelId="{0EC12522-C087-43CA-B14B-9910A9FA70A2}">
      <dgm:prSet/>
      <dgm:spPr/>
      <dgm:t>
        <a:bodyPr/>
        <a:lstStyle/>
        <a:p>
          <a:r>
            <a:rPr lang="fr-FR" b="0" i="0" dirty="0"/>
            <a:t>Nombreux interlocuteurs</a:t>
          </a:r>
          <a:endParaRPr lang="fr-FR" dirty="0"/>
        </a:p>
      </dgm:t>
    </dgm:pt>
    <dgm:pt modelId="{9C9B0FF1-5839-4A08-AF49-218C2A47E1BB}" type="parTrans" cxnId="{F62DF1AE-88E2-43C5-864D-1FE69D3D1F11}">
      <dgm:prSet/>
      <dgm:spPr/>
      <dgm:t>
        <a:bodyPr/>
        <a:lstStyle/>
        <a:p>
          <a:endParaRPr lang="fr-FR"/>
        </a:p>
      </dgm:t>
    </dgm:pt>
    <dgm:pt modelId="{2A8A1AD7-9685-4A20-8E78-4F7B92DF589B}" type="sibTrans" cxnId="{F62DF1AE-88E2-43C5-864D-1FE69D3D1F11}">
      <dgm:prSet/>
      <dgm:spPr/>
      <dgm:t>
        <a:bodyPr/>
        <a:lstStyle/>
        <a:p>
          <a:endParaRPr lang="fr-FR"/>
        </a:p>
      </dgm:t>
    </dgm:pt>
    <dgm:pt modelId="{89EE0819-8D5F-4C53-A671-69941F7AADA9}">
      <dgm:prSet/>
      <dgm:spPr/>
      <dgm:t>
        <a:bodyPr/>
        <a:lstStyle/>
        <a:p>
          <a:r>
            <a:rPr lang="fr-FR" b="0" i="0" dirty="0"/>
            <a:t>Activités à différents rythmes</a:t>
          </a:r>
          <a:endParaRPr lang="fr-FR" dirty="0"/>
        </a:p>
      </dgm:t>
    </dgm:pt>
    <dgm:pt modelId="{B2ECA89C-F7AA-439F-A337-8AE4C5F33FDA}" type="parTrans" cxnId="{C5A079A6-2473-474C-BD07-C7E7ACD159FD}">
      <dgm:prSet/>
      <dgm:spPr/>
      <dgm:t>
        <a:bodyPr/>
        <a:lstStyle/>
        <a:p>
          <a:endParaRPr lang="fr-FR"/>
        </a:p>
      </dgm:t>
    </dgm:pt>
    <dgm:pt modelId="{80B241FD-759B-46E5-A34D-A2A129B6B061}" type="sibTrans" cxnId="{C5A079A6-2473-474C-BD07-C7E7ACD159FD}">
      <dgm:prSet/>
      <dgm:spPr/>
      <dgm:t>
        <a:bodyPr/>
        <a:lstStyle/>
        <a:p>
          <a:endParaRPr lang="fr-FR"/>
        </a:p>
      </dgm:t>
    </dgm:pt>
    <dgm:pt modelId="{46335E4E-AB26-4134-AC32-109EDB8D39C1}">
      <dgm:prSet/>
      <dgm:spPr/>
      <dgm:t>
        <a:bodyPr/>
        <a:lstStyle/>
        <a:p>
          <a:r>
            <a:rPr lang="fr-FR" b="0" i="0"/>
            <a:t>Travail </a:t>
          </a:r>
          <a:r>
            <a:rPr lang="fr-FR" b="0" i="0" dirty="0"/>
            <a:t>non linéaire</a:t>
          </a:r>
          <a:endParaRPr lang="fr-FR" dirty="0"/>
        </a:p>
      </dgm:t>
    </dgm:pt>
    <dgm:pt modelId="{E76C99CF-1A18-4F76-B29F-C451BD7C1D21}" type="parTrans" cxnId="{566BCFB3-9C3D-4683-B355-50A9E63F051D}">
      <dgm:prSet/>
      <dgm:spPr/>
      <dgm:t>
        <a:bodyPr/>
        <a:lstStyle/>
        <a:p>
          <a:endParaRPr lang="fr-FR"/>
        </a:p>
      </dgm:t>
    </dgm:pt>
    <dgm:pt modelId="{333ABACC-53B2-42DF-B770-FC82B0D5FBC0}" type="sibTrans" cxnId="{566BCFB3-9C3D-4683-B355-50A9E63F051D}">
      <dgm:prSet/>
      <dgm:spPr/>
      <dgm:t>
        <a:bodyPr/>
        <a:lstStyle/>
        <a:p>
          <a:endParaRPr lang="fr-FR"/>
        </a:p>
      </dgm:t>
    </dgm:pt>
    <dgm:pt modelId="{48395B78-B690-4899-A65D-2762577C476C}" type="pres">
      <dgm:prSet presAssocID="{A0EFA16D-DFA9-432C-863C-6AFC4A75B029}" presName="composite" presStyleCnt="0">
        <dgm:presLayoutVars>
          <dgm:chMax val="1"/>
          <dgm:dir/>
          <dgm:resizeHandles val="exact"/>
        </dgm:presLayoutVars>
      </dgm:prSet>
      <dgm:spPr/>
    </dgm:pt>
    <dgm:pt modelId="{5746DA03-3D2E-4B90-9027-E48DC50381FC}" type="pres">
      <dgm:prSet presAssocID="{A0EFA16D-DFA9-432C-863C-6AFC4A75B029}" presName="radial" presStyleCnt="0">
        <dgm:presLayoutVars>
          <dgm:animLvl val="ctr"/>
        </dgm:presLayoutVars>
      </dgm:prSet>
      <dgm:spPr/>
    </dgm:pt>
    <dgm:pt modelId="{E34409C8-FFE6-4FE7-8C4B-CF15257771A5}" type="pres">
      <dgm:prSet presAssocID="{17A69A2B-FCFD-49DE-91D9-CE920E38FDE4}" presName="centerShape" presStyleLbl="vennNode1" presStyleIdx="0" presStyleCnt="5"/>
      <dgm:spPr/>
    </dgm:pt>
    <dgm:pt modelId="{F400DDD4-8CAC-4111-A3D2-132CEDFB1CD9}" type="pres">
      <dgm:prSet presAssocID="{46335E4E-AB26-4134-AC32-109EDB8D39C1}" presName="node" presStyleLbl="vennNode1" presStyleIdx="1" presStyleCnt="5">
        <dgm:presLayoutVars>
          <dgm:bulletEnabled val="1"/>
        </dgm:presLayoutVars>
      </dgm:prSet>
      <dgm:spPr/>
    </dgm:pt>
    <dgm:pt modelId="{31E9D471-E1F6-467B-A74C-40052B47955F}" type="pres">
      <dgm:prSet presAssocID="{D137F6F9-561E-461C-AB47-AC259830117A}" presName="node" presStyleLbl="vennNode1" presStyleIdx="2" presStyleCnt="5">
        <dgm:presLayoutVars>
          <dgm:bulletEnabled val="1"/>
        </dgm:presLayoutVars>
      </dgm:prSet>
      <dgm:spPr/>
    </dgm:pt>
    <dgm:pt modelId="{1425B97C-F16C-4C4E-AC95-10206D79EFB8}" type="pres">
      <dgm:prSet presAssocID="{0EC12522-C087-43CA-B14B-9910A9FA70A2}" presName="node" presStyleLbl="vennNode1" presStyleIdx="3" presStyleCnt="5">
        <dgm:presLayoutVars>
          <dgm:bulletEnabled val="1"/>
        </dgm:presLayoutVars>
      </dgm:prSet>
      <dgm:spPr/>
    </dgm:pt>
    <dgm:pt modelId="{EFFA60CC-1566-4BD6-9ACC-144B7C5EF873}" type="pres">
      <dgm:prSet presAssocID="{89EE0819-8D5F-4C53-A671-69941F7AADA9}" presName="node" presStyleLbl="vennNode1" presStyleIdx="4" presStyleCnt="5">
        <dgm:presLayoutVars>
          <dgm:bulletEnabled val="1"/>
        </dgm:presLayoutVars>
      </dgm:prSet>
      <dgm:spPr/>
    </dgm:pt>
  </dgm:ptLst>
  <dgm:cxnLst>
    <dgm:cxn modelId="{36CC0C00-B740-443B-BC2E-938EB5EDC1B5}" type="presOf" srcId="{0EC12522-C087-43CA-B14B-9910A9FA70A2}" destId="{1425B97C-F16C-4C4E-AC95-10206D79EFB8}" srcOrd="0" destOrd="0" presId="urn:microsoft.com/office/officeart/2005/8/layout/radial3"/>
    <dgm:cxn modelId="{D030751E-335A-44F8-AB6B-F4F66CF8A836}" type="presOf" srcId="{A0EFA16D-DFA9-432C-863C-6AFC4A75B029}" destId="{48395B78-B690-4899-A65D-2762577C476C}" srcOrd="0" destOrd="0" presId="urn:microsoft.com/office/officeart/2005/8/layout/radial3"/>
    <dgm:cxn modelId="{A1E50124-9821-42FE-97B7-15B5E7889B4C}" type="presOf" srcId="{17A69A2B-FCFD-49DE-91D9-CE920E38FDE4}" destId="{E34409C8-FFE6-4FE7-8C4B-CF15257771A5}" srcOrd="0" destOrd="0" presId="urn:microsoft.com/office/officeart/2005/8/layout/radial3"/>
    <dgm:cxn modelId="{AD46192E-4A75-4601-BE75-C6462215FB9C}" type="presOf" srcId="{D137F6F9-561E-461C-AB47-AC259830117A}" destId="{31E9D471-E1F6-467B-A74C-40052B47955F}" srcOrd="0" destOrd="0" presId="urn:microsoft.com/office/officeart/2005/8/layout/radial3"/>
    <dgm:cxn modelId="{DAE68898-08C2-4C8F-A536-F76AFCC14839}" srcId="{A0EFA16D-DFA9-432C-863C-6AFC4A75B029}" destId="{17A69A2B-FCFD-49DE-91D9-CE920E38FDE4}" srcOrd="0" destOrd="0" parTransId="{3205925E-4C0F-4AD0-9756-F547505C5770}" sibTransId="{0B0022F7-CEBD-42C4-AC79-096CC42FCA5F}"/>
    <dgm:cxn modelId="{C5A079A6-2473-474C-BD07-C7E7ACD159FD}" srcId="{17A69A2B-FCFD-49DE-91D9-CE920E38FDE4}" destId="{89EE0819-8D5F-4C53-A671-69941F7AADA9}" srcOrd="3" destOrd="0" parTransId="{B2ECA89C-F7AA-439F-A337-8AE4C5F33FDA}" sibTransId="{80B241FD-759B-46E5-A34D-A2A129B6B061}"/>
    <dgm:cxn modelId="{F62DF1AE-88E2-43C5-864D-1FE69D3D1F11}" srcId="{17A69A2B-FCFD-49DE-91D9-CE920E38FDE4}" destId="{0EC12522-C087-43CA-B14B-9910A9FA70A2}" srcOrd="2" destOrd="0" parTransId="{9C9B0FF1-5839-4A08-AF49-218C2A47E1BB}" sibTransId="{2A8A1AD7-9685-4A20-8E78-4F7B92DF589B}"/>
    <dgm:cxn modelId="{566BCFB3-9C3D-4683-B355-50A9E63F051D}" srcId="{17A69A2B-FCFD-49DE-91D9-CE920E38FDE4}" destId="{46335E4E-AB26-4134-AC32-109EDB8D39C1}" srcOrd="0" destOrd="0" parTransId="{E76C99CF-1A18-4F76-B29F-C451BD7C1D21}" sibTransId="{333ABACC-53B2-42DF-B770-FC82B0D5FBC0}"/>
    <dgm:cxn modelId="{82CD5EC5-6187-485A-BA7C-A99495E4F7B1}" srcId="{17A69A2B-FCFD-49DE-91D9-CE920E38FDE4}" destId="{D137F6F9-561E-461C-AB47-AC259830117A}" srcOrd="1" destOrd="0" parTransId="{7E747F6F-EE08-4873-8FF6-CCDC174FCEF0}" sibTransId="{A87FE760-7C1E-4A96-AA07-9257315B0728}"/>
    <dgm:cxn modelId="{B55ADCE6-B62B-4EC5-9ADC-7181B87E615C}" type="presOf" srcId="{89EE0819-8D5F-4C53-A671-69941F7AADA9}" destId="{EFFA60CC-1566-4BD6-9ACC-144B7C5EF873}" srcOrd="0" destOrd="0" presId="urn:microsoft.com/office/officeart/2005/8/layout/radial3"/>
    <dgm:cxn modelId="{2BF825FD-10E9-4F66-A664-6E82C18722EA}" type="presOf" srcId="{46335E4E-AB26-4134-AC32-109EDB8D39C1}" destId="{F400DDD4-8CAC-4111-A3D2-132CEDFB1CD9}" srcOrd="0" destOrd="0" presId="urn:microsoft.com/office/officeart/2005/8/layout/radial3"/>
    <dgm:cxn modelId="{9251FEB1-1B0C-4571-B18A-11928065E0E0}" type="presParOf" srcId="{48395B78-B690-4899-A65D-2762577C476C}" destId="{5746DA03-3D2E-4B90-9027-E48DC50381FC}" srcOrd="0" destOrd="0" presId="urn:microsoft.com/office/officeart/2005/8/layout/radial3"/>
    <dgm:cxn modelId="{65227714-8ACA-4582-BC1D-EB7BCBBC2C1A}" type="presParOf" srcId="{5746DA03-3D2E-4B90-9027-E48DC50381FC}" destId="{E34409C8-FFE6-4FE7-8C4B-CF15257771A5}" srcOrd="0" destOrd="0" presId="urn:microsoft.com/office/officeart/2005/8/layout/radial3"/>
    <dgm:cxn modelId="{155878A7-601C-4731-8936-00284540B570}" type="presParOf" srcId="{5746DA03-3D2E-4B90-9027-E48DC50381FC}" destId="{F400DDD4-8CAC-4111-A3D2-132CEDFB1CD9}" srcOrd="1" destOrd="0" presId="urn:microsoft.com/office/officeart/2005/8/layout/radial3"/>
    <dgm:cxn modelId="{A98C35F0-EA7B-4D8A-84BF-671A6B552155}" type="presParOf" srcId="{5746DA03-3D2E-4B90-9027-E48DC50381FC}" destId="{31E9D471-E1F6-467B-A74C-40052B47955F}" srcOrd="2" destOrd="0" presId="urn:microsoft.com/office/officeart/2005/8/layout/radial3"/>
    <dgm:cxn modelId="{93563E66-12D8-47D5-9AC5-A5C796889D1A}" type="presParOf" srcId="{5746DA03-3D2E-4B90-9027-E48DC50381FC}" destId="{1425B97C-F16C-4C4E-AC95-10206D79EFB8}" srcOrd="3" destOrd="0" presId="urn:microsoft.com/office/officeart/2005/8/layout/radial3"/>
    <dgm:cxn modelId="{7449C83C-41A4-4AD7-B21E-1F8877802F31}" type="presParOf" srcId="{5746DA03-3D2E-4B90-9027-E48DC50381FC}" destId="{EFFA60CC-1566-4BD6-9ACC-144B7C5EF873}"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AE47A9-DA03-4D46-8DE9-4BBEADE694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98AE061A-0EAA-4A5B-A04E-8F497CD46B46}">
      <dgm:prSet/>
      <dgm:spPr/>
      <dgm:t>
        <a:bodyPr/>
        <a:lstStyle/>
        <a:p>
          <a:r>
            <a:rPr lang="fr-FR" b="0" i="0"/>
            <a:t>Pas adapté pour certains sujets</a:t>
          </a:r>
          <a:endParaRPr lang="fr-FR"/>
        </a:p>
      </dgm:t>
    </dgm:pt>
    <dgm:pt modelId="{47B9A07F-7DB0-4F10-B0E0-E69021078829}" type="parTrans" cxnId="{25725333-54D6-4CE6-99A8-8396F60AC9BC}">
      <dgm:prSet/>
      <dgm:spPr/>
      <dgm:t>
        <a:bodyPr/>
        <a:lstStyle/>
        <a:p>
          <a:endParaRPr lang="fr-FR"/>
        </a:p>
      </dgm:t>
    </dgm:pt>
    <dgm:pt modelId="{D3719610-985E-4020-BC3E-C54F5E6A9DA0}" type="sibTrans" cxnId="{25725333-54D6-4CE6-99A8-8396F60AC9BC}">
      <dgm:prSet/>
      <dgm:spPr/>
      <dgm:t>
        <a:bodyPr/>
        <a:lstStyle/>
        <a:p>
          <a:endParaRPr lang="fr-FR"/>
        </a:p>
      </dgm:t>
    </dgm:pt>
    <dgm:pt modelId="{2CC5069C-5092-4657-A682-94E9FB81B204}">
      <dgm:prSet/>
      <dgm:spPr/>
      <dgm:t>
        <a:bodyPr/>
        <a:lstStyle/>
        <a:p>
          <a:r>
            <a:rPr lang="fr-FR" b="0" i="0" dirty="0"/>
            <a:t>Pas/Plus adapté pour certaines situations</a:t>
          </a:r>
          <a:endParaRPr lang="fr-FR" dirty="0"/>
        </a:p>
      </dgm:t>
    </dgm:pt>
    <dgm:pt modelId="{98579C1E-D83F-4462-8992-5DB7DA6998CC}" type="parTrans" cxnId="{92A37911-26D3-44D2-8278-DA64AAB87C41}">
      <dgm:prSet/>
      <dgm:spPr/>
      <dgm:t>
        <a:bodyPr/>
        <a:lstStyle/>
        <a:p>
          <a:endParaRPr lang="fr-FR"/>
        </a:p>
      </dgm:t>
    </dgm:pt>
    <dgm:pt modelId="{B68613DC-4418-4163-A11D-A9A8EA669D6B}" type="sibTrans" cxnId="{92A37911-26D3-44D2-8278-DA64AAB87C41}">
      <dgm:prSet/>
      <dgm:spPr/>
      <dgm:t>
        <a:bodyPr/>
        <a:lstStyle/>
        <a:p>
          <a:endParaRPr lang="fr-FR"/>
        </a:p>
      </dgm:t>
    </dgm:pt>
    <dgm:pt modelId="{847E874A-7108-4340-A30E-437CAF2AF052}">
      <dgm:prSet/>
      <dgm:spPr/>
      <dgm:t>
        <a:bodyPr/>
        <a:lstStyle/>
        <a:p>
          <a:r>
            <a:rPr lang="fr-FR" b="0" i="0"/>
            <a:t>Nombreuses possibilités de mauvaises interprétations</a:t>
          </a:r>
          <a:endParaRPr lang="fr-FR"/>
        </a:p>
      </dgm:t>
    </dgm:pt>
    <dgm:pt modelId="{84A8DA4B-E61B-4F8F-BAF3-A8788599DE40}" type="parTrans" cxnId="{BF3314EC-0EEF-4347-94B1-68A4FF665612}">
      <dgm:prSet/>
      <dgm:spPr/>
      <dgm:t>
        <a:bodyPr/>
        <a:lstStyle/>
        <a:p>
          <a:endParaRPr lang="fr-FR"/>
        </a:p>
      </dgm:t>
    </dgm:pt>
    <dgm:pt modelId="{0C9C6D88-28FB-4645-ABA3-5BA4ABC1E158}" type="sibTrans" cxnId="{BF3314EC-0EEF-4347-94B1-68A4FF665612}">
      <dgm:prSet/>
      <dgm:spPr/>
      <dgm:t>
        <a:bodyPr/>
        <a:lstStyle/>
        <a:p>
          <a:endParaRPr lang="fr-FR"/>
        </a:p>
      </dgm:t>
    </dgm:pt>
    <dgm:pt modelId="{C76B1EEE-053D-4410-A179-484F8A07C7DE}">
      <dgm:prSet/>
      <dgm:spPr/>
      <dgm:t>
        <a:bodyPr/>
        <a:lstStyle/>
        <a:p>
          <a:r>
            <a:rPr lang="fr-FR" b="0" i="0"/>
            <a:t>Pas cher</a:t>
          </a:r>
          <a:endParaRPr lang="fr-FR"/>
        </a:p>
      </dgm:t>
    </dgm:pt>
    <dgm:pt modelId="{4A519B3A-0C66-4B57-BA55-6156859C04EC}" type="parTrans" cxnId="{0F1DE454-7644-4981-8FB0-F91367F05A60}">
      <dgm:prSet/>
      <dgm:spPr/>
      <dgm:t>
        <a:bodyPr/>
        <a:lstStyle/>
        <a:p>
          <a:endParaRPr lang="fr-FR"/>
        </a:p>
      </dgm:t>
    </dgm:pt>
    <dgm:pt modelId="{C0A4855E-43BF-4122-BD7E-AF85E81A26F8}" type="sibTrans" cxnId="{0F1DE454-7644-4981-8FB0-F91367F05A60}">
      <dgm:prSet/>
      <dgm:spPr/>
      <dgm:t>
        <a:bodyPr/>
        <a:lstStyle/>
        <a:p>
          <a:endParaRPr lang="fr-FR"/>
        </a:p>
      </dgm:t>
    </dgm:pt>
    <dgm:pt modelId="{E1E2FCFB-480B-4D3E-9C98-A72B8112547F}">
      <dgm:prSet/>
      <dgm:spPr/>
      <dgm:t>
        <a:bodyPr/>
        <a:lstStyle/>
        <a:p>
          <a:r>
            <a:rPr lang="fr-FR" b="0" i="0"/>
            <a:t>Sentiment de protection/confiance pour l’auteur</a:t>
          </a:r>
          <a:endParaRPr lang="fr-FR"/>
        </a:p>
      </dgm:t>
    </dgm:pt>
    <dgm:pt modelId="{6E926659-5432-40C7-9CFF-1B2634086553}" type="parTrans" cxnId="{DD527EDE-6919-4DBB-A989-DD6EBD1A7A16}">
      <dgm:prSet/>
      <dgm:spPr/>
      <dgm:t>
        <a:bodyPr/>
        <a:lstStyle/>
        <a:p>
          <a:endParaRPr lang="fr-FR"/>
        </a:p>
      </dgm:t>
    </dgm:pt>
    <dgm:pt modelId="{C84A0C8F-2714-4891-97DE-F6A76B9219EE}" type="sibTrans" cxnId="{DD527EDE-6919-4DBB-A989-DD6EBD1A7A16}">
      <dgm:prSet/>
      <dgm:spPr/>
      <dgm:t>
        <a:bodyPr/>
        <a:lstStyle/>
        <a:p>
          <a:endParaRPr lang="fr-FR"/>
        </a:p>
      </dgm:t>
    </dgm:pt>
    <dgm:pt modelId="{4E9DD4A7-3E05-4A9F-8887-0BEBDC664345}">
      <dgm:prSet/>
      <dgm:spPr/>
      <dgm:t>
        <a:bodyPr/>
        <a:lstStyle/>
        <a:p>
          <a:r>
            <a:rPr lang="fr-FR" b="0" i="0"/>
            <a:t>Les écrits restent et se partagent</a:t>
          </a:r>
          <a:endParaRPr lang="fr-FR"/>
        </a:p>
      </dgm:t>
    </dgm:pt>
    <dgm:pt modelId="{8BA5CAEA-627A-4758-B396-9962FF59FB5C}" type="parTrans" cxnId="{75FCAC54-B34F-40AD-8267-5606247374C6}">
      <dgm:prSet/>
      <dgm:spPr/>
      <dgm:t>
        <a:bodyPr/>
        <a:lstStyle/>
        <a:p>
          <a:endParaRPr lang="fr-FR"/>
        </a:p>
      </dgm:t>
    </dgm:pt>
    <dgm:pt modelId="{A31B8C67-942D-4B2C-907D-8687CC2ACFC1}" type="sibTrans" cxnId="{75FCAC54-B34F-40AD-8267-5606247374C6}">
      <dgm:prSet/>
      <dgm:spPr/>
      <dgm:t>
        <a:bodyPr/>
        <a:lstStyle/>
        <a:p>
          <a:endParaRPr lang="fr-FR"/>
        </a:p>
      </dgm:t>
    </dgm:pt>
    <dgm:pt modelId="{4A602E15-51DE-4307-B19A-070D55480E0A}" type="pres">
      <dgm:prSet presAssocID="{AAAE47A9-DA03-4D46-8DE9-4BBEADE69452}" presName="linear" presStyleCnt="0">
        <dgm:presLayoutVars>
          <dgm:animLvl val="lvl"/>
          <dgm:resizeHandles val="exact"/>
        </dgm:presLayoutVars>
      </dgm:prSet>
      <dgm:spPr/>
    </dgm:pt>
    <dgm:pt modelId="{0A132C3F-9930-42DB-BE5F-9649879EFB55}" type="pres">
      <dgm:prSet presAssocID="{98AE061A-0EAA-4A5B-A04E-8F497CD46B46}" presName="parentText" presStyleLbl="node1" presStyleIdx="0" presStyleCnt="6">
        <dgm:presLayoutVars>
          <dgm:chMax val="0"/>
          <dgm:bulletEnabled val="1"/>
        </dgm:presLayoutVars>
      </dgm:prSet>
      <dgm:spPr/>
    </dgm:pt>
    <dgm:pt modelId="{3BEBBD88-E5FE-409B-8049-068CFA7601A7}" type="pres">
      <dgm:prSet presAssocID="{D3719610-985E-4020-BC3E-C54F5E6A9DA0}" presName="spacer" presStyleCnt="0"/>
      <dgm:spPr/>
    </dgm:pt>
    <dgm:pt modelId="{FF9199A7-4723-4A4E-A24D-7F145ABBB5E8}" type="pres">
      <dgm:prSet presAssocID="{2CC5069C-5092-4657-A682-94E9FB81B204}" presName="parentText" presStyleLbl="node1" presStyleIdx="1" presStyleCnt="6">
        <dgm:presLayoutVars>
          <dgm:chMax val="0"/>
          <dgm:bulletEnabled val="1"/>
        </dgm:presLayoutVars>
      </dgm:prSet>
      <dgm:spPr/>
    </dgm:pt>
    <dgm:pt modelId="{2005458F-BB4B-4A9B-9250-F7C7063A80AA}" type="pres">
      <dgm:prSet presAssocID="{B68613DC-4418-4163-A11D-A9A8EA669D6B}" presName="spacer" presStyleCnt="0"/>
      <dgm:spPr/>
    </dgm:pt>
    <dgm:pt modelId="{BB981757-3221-4F26-A1C8-56361BEAC37D}" type="pres">
      <dgm:prSet presAssocID="{847E874A-7108-4340-A30E-437CAF2AF052}" presName="parentText" presStyleLbl="node1" presStyleIdx="2" presStyleCnt="6">
        <dgm:presLayoutVars>
          <dgm:chMax val="0"/>
          <dgm:bulletEnabled val="1"/>
        </dgm:presLayoutVars>
      </dgm:prSet>
      <dgm:spPr/>
    </dgm:pt>
    <dgm:pt modelId="{4EAD73AA-6325-4E78-B44C-7505DB0FAF5A}" type="pres">
      <dgm:prSet presAssocID="{0C9C6D88-28FB-4645-ABA3-5BA4ABC1E158}" presName="spacer" presStyleCnt="0"/>
      <dgm:spPr/>
    </dgm:pt>
    <dgm:pt modelId="{6B7ABF54-2022-4C6C-B261-09D72F5DBA05}" type="pres">
      <dgm:prSet presAssocID="{C76B1EEE-053D-4410-A179-484F8A07C7DE}" presName="parentText" presStyleLbl="node1" presStyleIdx="3" presStyleCnt="6">
        <dgm:presLayoutVars>
          <dgm:chMax val="0"/>
          <dgm:bulletEnabled val="1"/>
        </dgm:presLayoutVars>
      </dgm:prSet>
      <dgm:spPr/>
    </dgm:pt>
    <dgm:pt modelId="{A38B936C-B5BF-4AC6-AB68-E3B66EF47850}" type="pres">
      <dgm:prSet presAssocID="{C0A4855E-43BF-4122-BD7E-AF85E81A26F8}" presName="spacer" presStyleCnt="0"/>
      <dgm:spPr/>
    </dgm:pt>
    <dgm:pt modelId="{E082306F-EB38-4A5E-9DEC-F2899FA0878A}" type="pres">
      <dgm:prSet presAssocID="{E1E2FCFB-480B-4D3E-9C98-A72B8112547F}" presName="parentText" presStyleLbl="node1" presStyleIdx="4" presStyleCnt="6">
        <dgm:presLayoutVars>
          <dgm:chMax val="0"/>
          <dgm:bulletEnabled val="1"/>
        </dgm:presLayoutVars>
      </dgm:prSet>
      <dgm:spPr/>
    </dgm:pt>
    <dgm:pt modelId="{F7353570-AF3E-45F6-94F6-7C0DA85ABEBF}" type="pres">
      <dgm:prSet presAssocID="{C84A0C8F-2714-4891-97DE-F6A76B9219EE}" presName="spacer" presStyleCnt="0"/>
      <dgm:spPr/>
    </dgm:pt>
    <dgm:pt modelId="{7863DDAE-E80E-4F5A-8760-74016810A2FA}" type="pres">
      <dgm:prSet presAssocID="{4E9DD4A7-3E05-4A9F-8887-0BEBDC664345}" presName="parentText" presStyleLbl="node1" presStyleIdx="5" presStyleCnt="6">
        <dgm:presLayoutVars>
          <dgm:chMax val="0"/>
          <dgm:bulletEnabled val="1"/>
        </dgm:presLayoutVars>
      </dgm:prSet>
      <dgm:spPr/>
    </dgm:pt>
  </dgm:ptLst>
  <dgm:cxnLst>
    <dgm:cxn modelId="{5F59130B-F790-4693-BB42-567C54DE889C}" type="presOf" srcId="{98AE061A-0EAA-4A5B-A04E-8F497CD46B46}" destId="{0A132C3F-9930-42DB-BE5F-9649879EFB55}" srcOrd="0" destOrd="0" presId="urn:microsoft.com/office/officeart/2005/8/layout/vList2"/>
    <dgm:cxn modelId="{92A37911-26D3-44D2-8278-DA64AAB87C41}" srcId="{AAAE47A9-DA03-4D46-8DE9-4BBEADE69452}" destId="{2CC5069C-5092-4657-A682-94E9FB81B204}" srcOrd="1" destOrd="0" parTransId="{98579C1E-D83F-4462-8992-5DB7DA6998CC}" sibTransId="{B68613DC-4418-4163-A11D-A9A8EA669D6B}"/>
    <dgm:cxn modelId="{25725333-54D6-4CE6-99A8-8396F60AC9BC}" srcId="{AAAE47A9-DA03-4D46-8DE9-4BBEADE69452}" destId="{98AE061A-0EAA-4A5B-A04E-8F497CD46B46}" srcOrd="0" destOrd="0" parTransId="{47B9A07F-7DB0-4F10-B0E0-E69021078829}" sibTransId="{D3719610-985E-4020-BC3E-C54F5E6A9DA0}"/>
    <dgm:cxn modelId="{1A935C38-0E95-4ADD-94C1-BE5E733A0226}" type="presOf" srcId="{AAAE47A9-DA03-4D46-8DE9-4BBEADE69452}" destId="{4A602E15-51DE-4307-B19A-070D55480E0A}" srcOrd="0" destOrd="0" presId="urn:microsoft.com/office/officeart/2005/8/layout/vList2"/>
    <dgm:cxn modelId="{75FCAC54-B34F-40AD-8267-5606247374C6}" srcId="{AAAE47A9-DA03-4D46-8DE9-4BBEADE69452}" destId="{4E9DD4A7-3E05-4A9F-8887-0BEBDC664345}" srcOrd="5" destOrd="0" parTransId="{8BA5CAEA-627A-4758-B396-9962FF59FB5C}" sibTransId="{A31B8C67-942D-4B2C-907D-8687CC2ACFC1}"/>
    <dgm:cxn modelId="{0F1DE454-7644-4981-8FB0-F91367F05A60}" srcId="{AAAE47A9-DA03-4D46-8DE9-4BBEADE69452}" destId="{C76B1EEE-053D-4410-A179-484F8A07C7DE}" srcOrd="3" destOrd="0" parTransId="{4A519B3A-0C66-4B57-BA55-6156859C04EC}" sibTransId="{C0A4855E-43BF-4122-BD7E-AF85E81A26F8}"/>
    <dgm:cxn modelId="{58F1ED7B-8C91-47F7-9E80-DF6A73828373}" type="presOf" srcId="{2CC5069C-5092-4657-A682-94E9FB81B204}" destId="{FF9199A7-4723-4A4E-A24D-7F145ABBB5E8}" srcOrd="0" destOrd="0" presId="urn:microsoft.com/office/officeart/2005/8/layout/vList2"/>
    <dgm:cxn modelId="{A5BC04D2-D4CE-4005-8407-D5E2FB51F1ED}" type="presOf" srcId="{C76B1EEE-053D-4410-A179-484F8A07C7DE}" destId="{6B7ABF54-2022-4C6C-B261-09D72F5DBA05}" srcOrd="0" destOrd="0" presId="urn:microsoft.com/office/officeart/2005/8/layout/vList2"/>
    <dgm:cxn modelId="{9C8F33D9-CC8D-4D9D-8D4B-466D4F33FF8E}" type="presOf" srcId="{E1E2FCFB-480B-4D3E-9C98-A72B8112547F}" destId="{E082306F-EB38-4A5E-9DEC-F2899FA0878A}" srcOrd="0" destOrd="0" presId="urn:microsoft.com/office/officeart/2005/8/layout/vList2"/>
    <dgm:cxn modelId="{F37763DE-3E02-44E5-8FFE-2F5FC6F9A951}" type="presOf" srcId="{847E874A-7108-4340-A30E-437CAF2AF052}" destId="{BB981757-3221-4F26-A1C8-56361BEAC37D}" srcOrd="0" destOrd="0" presId="urn:microsoft.com/office/officeart/2005/8/layout/vList2"/>
    <dgm:cxn modelId="{DD527EDE-6919-4DBB-A989-DD6EBD1A7A16}" srcId="{AAAE47A9-DA03-4D46-8DE9-4BBEADE69452}" destId="{E1E2FCFB-480B-4D3E-9C98-A72B8112547F}" srcOrd="4" destOrd="0" parTransId="{6E926659-5432-40C7-9CFF-1B2634086553}" sibTransId="{C84A0C8F-2714-4891-97DE-F6A76B9219EE}"/>
    <dgm:cxn modelId="{BF3314EC-0EEF-4347-94B1-68A4FF665612}" srcId="{AAAE47A9-DA03-4D46-8DE9-4BBEADE69452}" destId="{847E874A-7108-4340-A30E-437CAF2AF052}" srcOrd="2" destOrd="0" parTransId="{84A8DA4B-E61B-4F8F-BAF3-A8788599DE40}" sibTransId="{0C9C6D88-28FB-4645-ABA3-5BA4ABC1E158}"/>
    <dgm:cxn modelId="{4AB454FA-6C75-47DE-B7ED-51DBFED923EA}" type="presOf" srcId="{4E9DD4A7-3E05-4A9F-8887-0BEBDC664345}" destId="{7863DDAE-E80E-4F5A-8760-74016810A2FA}" srcOrd="0" destOrd="0" presId="urn:microsoft.com/office/officeart/2005/8/layout/vList2"/>
    <dgm:cxn modelId="{67CC43E9-89D6-4750-8D69-6E3967E678DA}" type="presParOf" srcId="{4A602E15-51DE-4307-B19A-070D55480E0A}" destId="{0A132C3F-9930-42DB-BE5F-9649879EFB55}" srcOrd="0" destOrd="0" presId="urn:microsoft.com/office/officeart/2005/8/layout/vList2"/>
    <dgm:cxn modelId="{B88E3794-25EC-4763-84AC-4EF4D8673EF3}" type="presParOf" srcId="{4A602E15-51DE-4307-B19A-070D55480E0A}" destId="{3BEBBD88-E5FE-409B-8049-068CFA7601A7}" srcOrd="1" destOrd="0" presId="urn:microsoft.com/office/officeart/2005/8/layout/vList2"/>
    <dgm:cxn modelId="{F1003868-E2EC-4C59-B086-162F93DD92E4}" type="presParOf" srcId="{4A602E15-51DE-4307-B19A-070D55480E0A}" destId="{FF9199A7-4723-4A4E-A24D-7F145ABBB5E8}" srcOrd="2" destOrd="0" presId="urn:microsoft.com/office/officeart/2005/8/layout/vList2"/>
    <dgm:cxn modelId="{AA4FF2D0-0CEA-4630-A1D9-4F2C3E8D3F92}" type="presParOf" srcId="{4A602E15-51DE-4307-B19A-070D55480E0A}" destId="{2005458F-BB4B-4A9B-9250-F7C7063A80AA}" srcOrd="3" destOrd="0" presId="urn:microsoft.com/office/officeart/2005/8/layout/vList2"/>
    <dgm:cxn modelId="{95E220E3-B76B-41E1-BD1E-AB2D48B3889D}" type="presParOf" srcId="{4A602E15-51DE-4307-B19A-070D55480E0A}" destId="{BB981757-3221-4F26-A1C8-56361BEAC37D}" srcOrd="4" destOrd="0" presId="urn:microsoft.com/office/officeart/2005/8/layout/vList2"/>
    <dgm:cxn modelId="{25DC99CD-E468-43B2-B440-2F4E5B3F6BED}" type="presParOf" srcId="{4A602E15-51DE-4307-B19A-070D55480E0A}" destId="{4EAD73AA-6325-4E78-B44C-7505DB0FAF5A}" srcOrd="5" destOrd="0" presId="urn:microsoft.com/office/officeart/2005/8/layout/vList2"/>
    <dgm:cxn modelId="{EC68AA21-B832-4F37-BF53-09CB29CED4D3}" type="presParOf" srcId="{4A602E15-51DE-4307-B19A-070D55480E0A}" destId="{6B7ABF54-2022-4C6C-B261-09D72F5DBA05}" srcOrd="6" destOrd="0" presId="urn:microsoft.com/office/officeart/2005/8/layout/vList2"/>
    <dgm:cxn modelId="{3BB3B4B3-6F1F-48DD-8364-20FA0CBB01CC}" type="presParOf" srcId="{4A602E15-51DE-4307-B19A-070D55480E0A}" destId="{A38B936C-B5BF-4AC6-AB68-E3B66EF47850}" srcOrd="7" destOrd="0" presId="urn:microsoft.com/office/officeart/2005/8/layout/vList2"/>
    <dgm:cxn modelId="{7D6D06AD-46AC-4B68-9695-C79FAD74B84E}" type="presParOf" srcId="{4A602E15-51DE-4307-B19A-070D55480E0A}" destId="{E082306F-EB38-4A5E-9DEC-F2899FA0878A}" srcOrd="8" destOrd="0" presId="urn:microsoft.com/office/officeart/2005/8/layout/vList2"/>
    <dgm:cxn modelId="{CDBA3F4D-190B-4BB0-852D-06FCFB0224D2}" type="presParOf" srcId="{4A602E15-51DE-4307-B19A-070D55480E0A}" destId="{F7353570-AF3E-45F6-94F6-7C0DA85ABEBF}" srcOrd="9" destOrd="0" presId="urn:microsoft.com/office/officeart/2005/8/layout/vList2"/>
    <dgm:cxn modelId="{73E075F8-9C08-4335-9FB3-865DFD5314E3}" type="presParOf" srcId="{4A602E15-51DE-4307-B19A-070D55480E0A}" destId="{7863DDAE-E80E-4F5A-8760-74016810A2F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409C8-FFE6-4FE7-8C4B-CF15257771A5}">
      <dsp:nvSpPr>
        <dsp:cNvPr id="0" name=""/>
        <dsp:cNvSpPr/>
      </dsp:nvSpPr>
      <dsp:spPr>
        <a:xfrm>
          <a:off x="2183414" y="1074364"/>
          <a:ext cx="2676488" cy="2676488"/>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fr-FR" sz="4000" b="0" i="0" kern="1200" dirty="0"/>
            <a:t>Gestion du temps</a:t>
          </a:r>
          <a:endParaRPr lang="fr-FR" sz="4000" kern="1200" dirty="0"/>
        </a:p>
      </dsp:txBody>
      <dsp:txXfrm>
        <a:off x="2575377" y="1466327"/>
        <a:ext cx="1892562" cy="1892562"/>
      </dsp:txXfrm>
    </dsp:sp>
    <dsp:sp modelId="{F400DDD4-8CAC-4111-A3D2-132CEDFB1CD9}">
      <dsp:nvSpPr>
        <dsp:cNvPr id="0" name=""/>
        <dsp:cNvSpPr/>
      </dsp:nvSpPr>
      <dsp:spPr>
        <a:xfrm>
          <a:off x="2852536" y="477"/>
          <a:ext cx="1338244" cy="1338244"/>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b="0" i="0" kern="1200"/>
            <a:t>Travail </a:t>
          </a:r>
          <a:r>
            <a:rPr lang="fr-FR" sz="1200" b="0" i="0" kern="1200" dirty="0"/>
            <a:t>non linéaire</a:t>
          </a:r>
          <a:endParaRPr lang="fr-FR" sz="1200" kern="1200" dirty="0"/>
        </a:p>
      </dsp:txBody>
      <dsp:txXfrm>
        <a:off x="3048517" y="196458"/>
        <a:ext cx="946282" cy="946282"/>
      </dsp:txXfrm>
    </dsp:sp>
    <dsp:sp modelId="{31E9D471-E1F6-467B-A74C-40052B47955F}">
      <dsp:nvSpPr>
        <dsp:cNvPr id="0" name=""/>
        <dsp:cNvSpPr/>
      </dsp:nvSpPr>
      <dsp:spPr>
        <a:xfrm>
          <a:off x="4595545" y="1743486"/>
          <a:ext cx="1338244" cy="1338244"/>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Nombreuses interruptions</a:t>
          </a:r>
          <a:endParaRPr lang="fr-FR" sz="1200" kern="1200" dirty="0"/>
        </a:p>
      </dsp:txBody>
      <dsp:txXfrm>
        <a:off x="4791526" y="1939467"/>
        <a:ext cx="946282" cy="946282"/>
      </dsp:txXfrm>
    </dsp:sp>
    <dsp:sp modelId="{1425B97C-F16C-4C4E-AC95-10206D79EFB8}">
      <dsp:nvSpPr>
        <dsp:cNvPr id="0" name=""/>
        <dsp:cNvSpPr/>
      </dsp:nvSpPr>
      <dsp:spPr>
        <a:xfrm>
          <a:off x="2852536" y="3486496"/>
          <a:ext cx="1338244" cy="1338244"/>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Nombreux interlocuteurs</a:t>
          </a:r>
          <a:endParaRPr lang="fr-FR" sz="1200" kern="1200" dirty="0"/>
        </a:p>
      </dsp:txBody>
      <dsp:txXfrm>
        <a:off x="3048517" y="3682477"/>
        <a:ext cx="946282" cy="946282"/>
      </dsp:txXfrm>
    </dsp:sp>
    <dsp:sp modelId="{EFFA60CC-1566-4BD6-9ACC-144B7C5EF873}">
      <dsp:nvSpPr>
        <dsp:cNvPr id="0" name=""/>
        <dsp:cNvSpPr/>
      </dsp:nvSpPr>
      <dsp:spPr>
        <a:xfrm>
          <a:off x="1109527" y="1743486"/>
          <a:ext cx="1338244" cy="1338244"/>
        </a:xfrm>
        <a:prstGeom prst="ellipse">
          <a:avLst/>
        </a:prstGeom>
        <a:solidFill>
          <a:schemeClr val="accent1">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Activités à différents rythmes</a:t>
          </a:r>
          <a:endParaRPr lang="fr-FR" sz="1200" kern="1200" dirty="0"/>
        </a:p>
      </dsp:txBody>
      <dsp:txXfrm>
        <a:off x="1305508" y="1939467"/>
        <a:ext cx="946282" cy="946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32C3F-9930-42DB-BE5F-9649879EFB55}">
      <dsp:nvSpPr>
        <dsp:cNvPr id="0" name=""/>
        <dsp:cNvSpPr/>
      </dsp:nvSpPr>
      <dsp:spPr>
        <a:xfrm>
          <a:off x="0" y="57749"/>
          <a:ext cx="810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a:t>Pas adapté pour certains sujets</a:t>
          </a:r>
          <a:endParaRPr lang="fr-FR" sz="2100" kern="1200"/>
        </a:p>
      </dsp:txBody>
      <dsp:txXfrm>
        <a:off x="23988" y="81737"/>
        <a:ext cx="8052024" cy="443423"/>
      </dsp:txXfrm>
    </dsp:sp>
    <dsp:sp modelId="{FF9199A7-4723-4A4E-A24D-7F145ABBB5E8}">
      <dsp:nvSpPr>
        <dsp:cNvPr id="0" name=""/>
        <dsp:cNvSpPr/>
      </dsp:nvSpPr>
      <dsp:spPr>
        <a:xfrm>
          <a:off x="0" y="609629"/>
          <a:ext cx="810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dirty="0"/>
            <a:t>Pas/Plus adapté pour certaines situations</a:t>
          </a:r>
          <a:endParaRPr lang="fr-FR" sz="2100" kern="1200" dirty="0"/>
        </a:p>
      </dsp:txBody>
      <dsp:txXfrm>
        <a:off x="23988" y="633617"/>
        <a:ext cx="8052024" cy="443423"/>
      </dsp:txXfrm>
    </dsp:sp>
    <dsp:sp modelId="{BB981757-3221-4F26-A1C8-56361BEAC37D}">
      <dsp:nvSpPr>
        <dsp:cNvPr id="0" name=""/>
        <dsp:cNvSpPr/>
      </dsp:nvSpPr>
      <dsp:spPr>
        <a:xfrm>
          <a:off x="0" y="1161509"/>
          <a:ext cx="810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a:t>Nombreuses possibilités de mauvaises interprétations</a:t>
          </a:r>
          <a:endParaRPr lang="fr-FR" sz="2100" kern="1200"/>
        </a:p>
      </dsp:txBody>
      <dsp:txXfrm>
        <a:off x="23988" y="1185497"/>
        <a:ext cx="8052024" cy="443423"/>
      </dsp:txXfrm>
    </dsp:sp>
    <dsp:sp modelId="{6B7ABF54-2022-4C6C-B261-09D72F5DBA05}">
      <dsp:nvSpPr>
        <dsp:cNvPr id="0" name=""/>
        <dsp:cNvSpPr/>
      </dsp:nvSpPr>
      <dsp:spPr>
        <a:xfrm>
          <a:off x="0" y="1713389"/>
          <a:ext cx="810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a:t>Pas cher</a:t>
          </a:r>
          <a:endParaRPr lang="fr-FR" sz="2100" kern="1200"/>
        </a:p>
      </dsp:txBody>
      <dsp:txXfrm>
        <a:off x="23988" y="1737377"/>
        <a:ext cx="8052024" cy="443423"/>
      </dsp:txXfrm>
    </dsp:sp>
    <dsp:sp modelId="{E082306F-EB38-4A5E-9DEC-F2899FA0878A}">
      <dsp:nvSpPr>
        <dsp:cNvPr id="0" name=""/>
        <dsp:cNvSpPr/>
      </dsp:nvSpPr>
      <dsp:spPr>
        <a:xfrm>
          <a:off x="0" y="2265269"/>
          <a:ext cx="810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a:t>Sentiment de protection/confiance pour l’auteur</a:t>
          </a:r>
          <a:endParaRPr lang="fr-FR" sz="2100" kern="1200"/>
        </a:p>
      </dsp:txBody>
      <dsp:txXfrm>
        <a:off x="23988" y="2289257"/>
        <a:ext cx="8052024" cy="443423"/>
      </dsp:txXfrm>
    </dsp:sp>
    <dsp:sp modelId="{7863DDAE-E80E-4F5A-8760-74016810A2FA}">
      <dsp:nvSpPr>
        <dsp:cNvPr id="0" name=""/>
        <dsp:cNvSpPr/>
      </dsp:nvSpPr>
      <dsp:spPr>
        <a:xfrm>
          <a:off x="0" y="2817150"/>
          <a:ext cx="810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a:t>Les écrits restent et se partagent</a:t>
          </a:r>
          <a:endParaRPr lang="fr-FR" sz="2100" kern="1200"/>
        </a:p>
      </dsp:txBody>
      <dsp:txXfrm>
        <a:off x="23988" y="2841138"/>
        <a:ext cx="8052024"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a18ab66bc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a18ab66bc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99b20a6db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99b20a6db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815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92b52511f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92b52511f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45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98186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92b52511f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92b52511f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499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815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8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92b52511f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92b52511f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732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94a98ebc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94a98ebc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73704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573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8e78176f7a_3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8e78176f7a_3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64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&gt;&gt; les </a:t>
            </a:r>
            <a:r>
              <a:rPr lang="en-US" dirty="0" err="1"/>
              <a:t>etudiants</a:t>
            </a:r>
            <a:r>
              <a:rPr lang="en-US" dirty="0"/>
              <a:t> font des propels dans le chat</a:t>
            </a:r>
            <a:endParaRPr lang="fr-FR" dirty="0"/>
          </a:p>
        </p:txBody>
      </p:sp>
    </p:spTree>
    <p:extLst>
      <p:ext uri="{BB962C8B-B14F-4D97-AF65-F5344CB8AC3E}">
        <p14:creationId xmlns:p14="http://schemas.microsoft.com/office/powerpoint/2010/main" val="2154821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8e78176f7a_3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8e78176f7a_3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4140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8e78176f7a_3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8e78176f7a_3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71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518825" y="719800"/>
            <a:ext cx="8106300" cy="370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1878685" y="1547587"/>
            <a:ext cx="595853" cy="4353224"/>
          </a:xfrm>
          <a:custGeom>
            <a:avLst/>
            <a:gdLst/>
            <a:ahLst/>
            <a:cxnLst/>
            <a:rect l="l" t="t" r="r" b="b"/>
            <a:pathLst>
              <a:path w="5502" h="43740" extrusionOk="0">
                <a:moveTo>
                  <a:pt x="0" y="0"/>
                </a:moveTo>
                <a:lnTo>
                  <a:pt x="0" y="43739"/>
                </a:lnTo>
                <a:lnTo>
                  <a:pt x="5502" y="43739"/>
                </a:lnTo>
                <a:lnTo>
                  <a:pt x="5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663513" y="206850"/>
            <a:ext cx="1026300" cy="10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5905411" y="4105350"/>
            <a:ext cx="1386477" cy="609333"/>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701191" y="4252301"/>
            <a:ext cx="310997" cy="315402"/>
          </a:xfrm>
          <a:custGeom>
            <a:avLst/>
            <a:gdLst/>
            <a:ahLst/>
            <a:cxnLst/>
            <a:rect l="l" t="t" r="r" b="b"/>
            <a:pathLst>
              <a:path w="4317" h="4378" extrusionOk="0">
                <a:moveTo>
                  <a:pt x="821" y="0"/>
                </a:moveTo>
                <a:lnTo>
                  <a:pt x="1" y="852"/>
                </a:lnTo>
                <a:lnTo>
                  <a:pt x="1308" y="2189"/>
                </a:lnTo>
                <a:lnTo>
                  <a:pt x="1" y="3496"/>
                </a:lnTo>
                <a:lnTo>
                  <a:pt x="821" y="4377"/>
                </a:lnTo>
                <a:lnTo>
                  <a:pt x="2159" y="3040"/>
                </a:lnTo>
                <a:lnTo>
                  <a:pt x="3496" y="4377"/>
                </a:lnTo>
                <a:lnTo>
                  <a:pt x="4317" y="3496"/>
                </a:lnTo>
                <a:lnTo>
                  <a:pt x="2979" y="2189"/>
                </a:lnTo>
                <a:lnTo>
                  <a:pt x="4317" y="852"/>
                </a:lnTo>
                <a:lnTo>
                  <a:pt x="3496" y="0"/>
                </a:lnTo>
                <a:lnTo>
                  <a:pt x="2159" y="1338"/>
                </a:lnTo>
                <a:lnTo>
                  <a:pt x="8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6185173" y="4245189"/>
            <a:ext cx="325102" cy="329621"/>
          </a:xfrm>
          <a:custGeom>
            <a:avLst/>
            <a:gdLst/>
            <a:ahLst/>
            <a:cxnLst/>
            <a:rect l="l" t="t" r="r" b="b"/>
            <a:pathLst>
              <a:path w="4317" h="4377" extrusionOk="0">
                <a:moveTo>
                  <a:pt x="821" y="0"/>
                </a:moveTo>
                <a:lnTo>
                  <a:pt x="1" y="851"/>
                </a:lnTo>
                <a:lnTo>
                  <a:pt x="1308" y="2158"/>
                </a:lnTo>
                <a:lnTo>
                  <a:pt x="1" y="3495"/>
                </a:lnTo>
                <a:lnTo>
                  <a:pt x="821" y="4377"/>
                </a:lnTo>
                <a:lnTo>
                  <a:pt x="2159" y="3040"/>
                </a:lnTo>
                <a:lnTo>
                  <a:pt x="3496" y="4377"/>
                </a:lnTo>
                <a:lnTo>
                  <a:pt x="4317" y="3495"/>
                </a:lnTo>
                <a:lnTo>
                  <a:pt x="2979" y="2158"/>
                </a:lnTo>
                <a:lnTo>
                  <a:pt x="4317" y="851"/>
                </a:lnTo>
                <a:lnTo>
                  <a:pt x="3496" y="0"/>
                </a:lnTo>
                <a:lnTo>
                  <a:pt x="2159" y="1337"/>
                </a:lnTo>
                <a:lnTo>
                  <a:pt x="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518850" y="1395850"/>
            <a:ext cx="8106300" cy="1871400"/>
          </a:xfrm>
          <a:prstGeom prst="rect">
            <a:avLst/>
          </a:prstGeom>
        </p:spPr>
        <p:txBody>
          <a:bodyPr spcFirstLastPara="1" wrap="square" lIns="91425" tIns="91425" rIns="91425" bIns="91425" anchor="t" anchorCtr="0">
            <a:noAutofit/>
          </a:bodyPr>
          <a:lstStyle>
            <a:lvl1pPr marR="72000" lvl="0" algn="ctr">
              <a:spcBef>
                <a:spcPts val="0"/>
              </a:spcBef>
              <a:spcAft>
                <a:spcPts val="0"/>
              </a:spcAft>
              <a:buClr>
                <a:schemeClr val="dk1"/>
              </a:buClr>
              <a:buSzPts val="5200"/>
              <a:buNone/>
              <a:defRPr sz="5500">
                <a:solidFill>
                  <a:schemeClr val="dk1"/>
                </a:solidFill>
                <a:latin typeface="Righteous"/>
                <a:ea typeface="Righteous"/>
                <a:cs typeface="Righteous"/>
                <a:sym typeface="Righteous"/>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541521" y="3423475"/>
            <a:ext cx="3729300" cy="609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dk1"/>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
    <p:spTree>
      <p:nvGrpSpPr>
        <p:cNvPr id="1" name="Shape 473"/>
        <p:cNvGrpSpPr/>
        <p:nvPr/>
      </p:nvGrpSpPr>
      <p:grpSpPr>
        <a:xfrm>
          <a:off x="0" y="0"/>
          <a:ext cx="0" cy="0"/>
          <a:chOff x="0" y="0"/>
          <a:chExt cx="0" cy="0"/>
        </a:xfrm>
      </p:grpSpPr>
      <p:sp>
        <p:nvSpPr>
          <p:cNvPr id="474" name="Google Shape;474;p19"/>
          <p:cNvSpPr txBox="1">
            <a:spLocks noGrp="1"/>
          </p:cNvSpPr>
          <p:nvPr>
            <p:ph type="title"/>
          </p:nvPr>
        </p:nvSpPr>
        <p:spPr>
          <a:xfrm>
            <a:off x="530225"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SzPts val="37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75" name="Google Shape;475;p19"/>
          <p:cNvSpPr txBox="1">
            <a:spLocks noGrp="1"/>
          </p:cNvSpPr>
          <p:nvPr>
            <p:ph type="subTitle" idx="1"/>
          </p:nvPr>
        </p:nvSpPr>
        <p:spPr>
          <a:xfrm>
            <a:off x="641000" y="3467700"/>
            <a:ext cx="2455200" cy="78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1600"/>
              </a:spcBef>
              <a:spcAft>
                <a:spcPts val="0"/>
              </a:spcAft>
              <a:buClr>
                <a:schemeClr val="dk1"/>
              </a:buClr>
              <a:buSzPts val="1600"/>
              <a:buNone/>
              <a:defRPr>
                <a:solidFill>
                  <a:schemeClr val="dk1"/>
                </a:solidFill>
              </a:defRPr>
            </a:lvl3pPr>
            <a:lvl4pPr lvl="3" rtl="0">
              <a:spcBef>
                <a:spcPts val="1600"/>
              </a:spcBef>
              <a:spcAft>
                <a:spcPts val="0"/>
              </a:spcAft>
              <a:buClr>
                <a:schemeClr val="dk1"/>
              </a:buClr>
              <a:buSzPts val="1600"/>
              <a:buNone/>
              <a:defRPr>
                <a:solidFill>
                  <a:schemeClr val="dk1"/>
                </a:solidFill>
              </a:defRPr>
            </a:lvl4pPr>
            <a:lvl5pPr lvl="4" rtl="0">
              <a:spcBef>
                <a:spcPts val="1600"/>
              </a:spcBef>
              <a:spcAft>
                <a:spcPts val="0"/>
              </a:spcAft>
              <a:buClr>
                <a:schemeClr val="dk1"/>
              </a:buClr>
              <a:buSzPts val="1600"/>
              <a:buNone/>
              <a:defRPr>
                <a:solidFill>
                  <a:schemeClr val="dk1"/>
                </a:solidFill>
              </a:defRPr>
            </a:lvl5pPr>
            <a:lvl6pPr lvl="5" rtl="0">
              <a:spcBef>
                <a:spcPts val="1600"/>
              </a:spcBef>
              <a:spcAft>
                <a:spcPts val="0"/>
              </a:spcAft>
              <a:buClr>
                <a:schemeClr val="dk1"/>
              </a:buClr>
              <a:buSzPts val="1600"/>
              <a:buNone/>
              <a:defRPr>
                <a:solidFill>
                  <a:schemeClr val="dk1"/>
                </a:solidFill>
              </a:defRPr>
            </a:lvl6pPr>
            <a:lvl7pPr lvl="6" rtl="0">
              <a:spcBef>
                <a:spcPts val="1600"/>
              </a:spcBef>
              <a:spcAft>
                <a:spcPts val="0"/>
              </a:spcAft>
              <a:buClr>
                <a:schemeClr val="dk1"/>
              </a:buClr>
              <a:buSzPts val="1600"/>
              <a:buNone/>
              <a:defRPr>
                <a:solidFill>
                  <a:schemeClr val="dk1"/>
                </a:solidFill>
              </a:defRPr>
            </a:lvl7pPr>
            <a:lvl8pPr lvl="7" rtl="0">
              <a:spcBef>
                <a:spcPts val="1600"/>
              </a:spcBef>
              <a:spcAft>
                <a:spcPts val="0"/>
              </a:spcAft>
              <a:buClr>
                <a:schemeClr val="dk1"/>
              </a:buClr>
              <a:buSzPts val="1600"/>
              <a:buNone/>
              <a:defRPr>
                <a:solidFill>
                  <a:schemeClr val="dk1"/>
                </a:solidFill>
              </a:defRPr>
            </a:lvl8pPr>
            <a:lvl9pPr lvl="8" rtl="0">
              <a:spcBef>
                <a:spcPts val="1600"/>
              </a:spcBef>
              <a:spcAft>
                <a:spcPts val="1600"/>
              </a:spcAft>
              <a:buClr>
                <a:schemeClr val="dk1"/>
              </a:buClr>
              <a:buSzPts val="1600"/>
              <a:buNone/>
              <a:defRPr>
                <a:solidFill>
                  <a:schemeClr val="dk1"/>
                </a:solidFill>
              </a:defRPr>
            </a:lvl9pPr>
          </a:lstStyle>
          <a:p>
            <a:endParaRPr/>
          </a:p>
        </p:txBody>
      </p:sp>
      <p:sp>
        <p:nvSpPr>
          <p:cNvPr id="476" name="Google Shape;476;p19"/>
          <p:cNvSpPr txBox="1">
            <a:spLocks noGrp="1"/>
          </p:cNvSpPr>
          <p:nvPr>
            <p:ph type="subTitle" idx="2"/>
          </p:nvPr>
        </p:nvSpPr>
        <p:spPr>
          <a:xfrm>
            <a:off x="3335800" y="3467700"/>
            <a:ext cx="2455200" cy="78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1600"/>
              </a:spcBef>
              <a:spcAft>
                <a:spcPts val="0"/>
              </a:spcAft>
              <a:buClr>
                <a:schemeClr val="dk1"/>
              </a:buClr>
              <a:buSzPts val="1600"/>
              <a:buNone/>
              <a:defRPr>
                <a:solidFill>
                  <a:schemeClr val="dk1"/>
                </a:solidFill>
              </a:defRPr>
            </a:lvl3pPr>
            <a:lvl4pPr lvl="3" rtl="0">
              <a:spcBef>
                <a:spcPts val="1600"/>
              </a:spcBef>
              <a:spcAft>
                <a:spcPts val="0"/>
              </a:spcAft>
              <a:buClr>
                <a:schemeClr val="dk1"/>
              </a:buClr>
              <a:buSzPts val="1600"/>
              <a:buNone/>
              <a:defRPr>
                <a:solidFill>
                  <a:schemeClr val="dk1"/>
                </a:solidFill>
              </a:defRPr>
            </a:lvl4pPr>
            <a:lvl5pPr lvl="4" rtl="0">
              <a:spcBef>
                <a:spcPts val="1600"/>
              </a:spcBef>
              <a:spcAft>
                <a:spcPts val="0"/>
              </a:spcAft>
              <a:buClr>
                <a:schemeClr val="dk1"/>
              </a:buClr>
              <a:buSzPts val="1600"/>
              <a:buNone/>
              <a:defRPr>
                <a:solidFill>
                  <a:schemeClr val="dk1"/>
                </a:solidFill>
              </a:defRPr>
            </a:lvl5pPr>
            <a:lvl6pPr lvl="5" rtl="0">
              <a:spcBef>
                <a:spcPts val="1600"/>
              </a:spcBef>
              <a:spcAft>
                <a:spcPts val="0"/>
              </a:spcAft>
              <a:buClr>
                <a:schemeClr val="dk1"/>
              </a:buClr>
              <a:buSzPts val="1600"/>
              <a:buNone/>
              <a:defRPr>
                <a:solidFill>
                  <a:schemeClr val="dk1"/>
                </a:solidFill>
              </a:defRPr>
            </a:lvl6pPr>
            <a:lvl7pPr lvl="6" rtl="0">
              <a:spcBef>
                <a:spcPts val="1600"/>
              </a:spcBef>
              <a:spcAft>
                <a:spcPts val="0"/>
              </a:spcAft>
              <a:buClr>
                <a:schemeClr val="dk1"/>
              </a:buClr>
              <a:buSzPts val="1600"/>
              <a:buNone/>
              <a:defRPr>
                <a:solidFill>
                  <a:schemeClr val="dk1"/>
                </a:solidFill>
              </a:defRPr>
            </a:lvl7pPr>
            <a:lvl8pPr lvl="7" rtl="0">
              <a:spcBef>
                <a:spcPts val="1600"/>
              </a:spcBef>
              <a:spcAft>
                <a:spcPts val="0"/>
              </a:spcAft>
              <a:buClr>
                <a:schemeClr val="dk1"/>
              </a:buClr>
              <a:buSzPts val="1600"/>
              <a:buNone/>
              <a:defRPr>
                <a:solidFill>
                  <a:schemeClr val="dk1"/>
                </a:solidFill>
              </a:defRPr>
            </a:lvl8pPr>
            <a:lvl9pPr lvl="8" rtl="0">
              <a:spcBef>
                <a:spcPts val="1600"/>
              </a:spcBef>
              <a:spcAft>
                <a:spcPts val="1600"/>
              </a:spcAft>
              <a:buClr>
                <a:schemeClr val="dk1"/>
              </a:buClr>
              <a:buSzPts val="1600"/>
              <a:buNone/>
              <a:defRPr>
                <a:solidFill>
                  <a:schemeClr val="dk1"/>
                </a:solidFill>
              </a:defRPr>
            </a:lvl9pPr>
          </a:lstStyle>
          <a:p>
            <a:endParaRPr/>
          </a:p>
        </p:txBody>
      </p:sp>
      <p:sp>
        <p:nvSpPr>
          <p:cNvPr id="477" name="Google Shape;477;p19"/>
          <p:cNvSpPr txBox="1">
            <a:spLocks noGrp="1"/>
          </p:cNvSpPr>
          <p:nvPr>
            <p:ph type="subTitle" idx="3"/>
          </p:nvPr>
        </p:nvSpPr>
        <p:spPr>
          <a:xfrm>
            <a:off x="6030600" y="3467700"/>
            <a:ext cx="2455200" cy="78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400">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1600"/>
              </a:spcBef>
              <a:spcAft>
                <a:spcPts val="0"/>
              </a:spcAft>
              <a:buClr>
                <a:schemeClr val="dk1"/>
              </a:buClr>
              <a:buSzPts val="1600"/>
              <a:buNone/>
              <a:defRPr>
                <a:solidFill>
                  <a:schemeClr val="dk1"/>
                </a:solidFill>
              </a:defRPr>
            </a:lvl3pPr>
            <a:lvl4pPr lvl="3" rtl="0">
              <a:spcBef>
                <a:spcPts val="1600"/>
              </a:spcBef>
              <a:spcAft>
                <a:spcPts val="0"/>
              </a:spcAft>
              <a:buClr>
                <a:schemeClr val="dk1"/>
              </a:buClr>
              <a:buSzPts val="1600"/>
              <a:buNone/>
              <a:defRPr>
                <a:solidFill>
                  <a:schemeClr val="dk1"/>
                </a:solidFill>
              </a:defRPr>
            </a:lvl4pPr>
            <a:lvl5pPr lvl="4" rtl="0">
              <a:spcBef>
                <a:spcPts val="1600"/>
              </a:spcBef>
              <a:spcAft>
                <a:spcPts val="0"/>
              </a:spcAft>
              <a:buClr>
                <a:schemeClr val="dk1"/>
              </a:buClr>
              <a:buSzPts val="1600"/>
              <a:buNone/>
              <a:defRPr>
                <a:solidFill>
                  <a:schemeClr val="dk1"/>
                </a:solidFill>
              </a:defRPr>
            </a:lvl5pPr>
            <a:lvl6pPr lvl="5" rtl="0">
              <a:spcBef>
                <a:spcPts val="1600"/>
              </a:spcBef>
              <a:spcAft>
                <a:spcPts val="0"/>
              </a:spcAft>
              <a:buClr>
                <a:schemeClr val="dk1"/>
              </a:buClr>
              <a:buSzPts val="1600"/>
              <a:buNone/>
              <a:defRPr>
                <a:solidFill>
                  <a:schemeClr val="dk1"/>
                </a:solidFill>
              </a:defRPr>
            </a:lvl6pPr>
            <a:lvl7pPr lvl="6" rtl="0">
              <a:spcBef>
                <a:spcPts val="1600"/>
              </a:spcBef>
              <a:spcAft>
                <a:spcPts val="0"/>
              </a:spcAft>
              <a:buClr>
                <a:schemeClr val="dk1"/>
              </a:buClr>
              <a:buSzPts val="1600"/>
              <a:buNone/>
              <a:defRPr>
                <a:solidFill>
                  <a:schemeClr val="dk1"/>
                </a:solidFill>
              </a:defRPr>
            </a:lvl7pPr>
            <a:lvl8pPr lvl="7" rtl="0">
              <a:spcBef>
                <a:spcPts val="1600"/>
              </a:spcBef>
              <a:spcAft>
                <a:spcPts val="0"/>
              </a:spcAft>
              <a:buClr>
                <a:schemeClr val="dk1"/>
              </a:buClr>
              <a:buSzPts val="1600"/>
              <a:buNone/>
              <a:defRPr>
                <a:solidFill>
                  <a:schemeClr val="dk1"/>
                </a:solidFill>
              </a:defRPr>
            </a:lvl8pPr>
            <a:lvl9pPr lvl="8" rtl="0">
              <a:spcBef>
                <a:spcPts val="1600"/>
              </a:spcBef>
              <a:spcAft>
                <a:spcPts val="1600"/>
              </a:spcAft>
              <a:buClr>
                <a:schemeClr val="dk1"/>
              </a:buClr>
              <a:buSzPts val="1600"/>
              <a:buNone/>
              <a:defRPr>
                <a:solidFill>
                  <a:schemeClr val="dk1"/>
                </a:solidFill>
              </a:defRPr>
            </a:lvl9pPr>
          </a:lstStyle>
          <a:p>
            <a:endParaRPr/>
          </a:p>
        </p:txBody>
      </p:sp>
      <p:sp>
        <p:nvSpPr>
          <p:cNvPr id="478" name="Google Shape;478;p19"/>
          <p:cNvSpPr txBox="1">
            <a:spLocks noGrp="1"/>
          </p:cNvSpPr>
          <p:nvPr>
            <p:ph type="subTitle" idx="4"/>
          </p:nvPr>
        </p:nvSpPr>
        <p:spPr>
          <a:xfrm>
            <a:off x="641000" y="1832775"/>
            <a:ext cx="2455200" cy="360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479" name="Google Shape;479;p19"/>
          <p:cNvSpPr txBox="1">
            <a:spLocks noGrp="1"/>
          </p:cNvSpPr>
          <p:nvPr>
            <p:ph type="subTitle" idx="5"/>
          </p:nvPr>
        </p:nvSpPr>
        <p:spPr>
          <a:xfrm>
            <a:off x="3335800" y="1832775"/>
            <a:ext cx="2455200" cy="360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480" name="Google Shape;480;p19"/>
          <p:cNvSpPr txBox="1">
            <a:spLocks noGrp="1"/>
          </p:cNvSpPr>
          <p:nvPr>
            <p:ph type="subTitle" idx="6"/>
          </p:nvPr>
        </p:nvSpPr>
        <p:spPr>
          <a:xfrm>
            <a:off x="6030600" y="1832775"/>
            <a:ext cx="2455200" cy="360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481" name="Google Shape;481;p19"/>
          <p:cNvSpPr/>
          <p:nvPr/>
        </p:nvSpPr>
        <p:spPr>
          <a:xfrm flipH="1">
            <a:off x="8423198" y="4"/>
            <a:ext cx="447402" cy="1326772"/>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82" name="Google Shape;482;p19"/>
          <p:cNvGrpSpPr/>
          <p:nvPr/>
        </p:nvGrpSpPr>
        <p:grpSpPr>
          <a:xfrm>
            <a:off x="8556624" y="701073"/>
            <a:ext cx="180564" cy="431367"/>
            <a:chOff x="8803899" y="686838"/>
            <a:chExt cx="180564" cy="431367"/>
          </a:xfrm>
        </p:grpSpPr>
        <p:sp>
          <p:nvSpPr>
            <p:cNvPr id="483" name="Google Shape;483;p19"/>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84" name="Google Shape;484;p19"/>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tittle">
  <p:cSld name="CUSTOM_13">
    <p:bg>
      <p:bgPr>
        <a:solidFill>
          <a:schemeClr val="accent1"/>
        </a:solidFill>
        <a:effectLst/>
      </p:bgPr>
    </p:bg>
    <p:spTree>
      <p:nvGrpSpPr>
        <p:cNvPr id="1" name="Shape 532"/>
        <p:cNvGrpSpPr/>
        <p:nvPr/>
      </p:nvGrpSpPr>
      <p:grpSpPr>
        <a:xfrm>
          <a:off x="0" y="0"/>
          <a:ext cx="0" cy="0"/>
          <a:chOff x="0" y="0"/>
          <a:chExt cx="0" cy="0"/>
        </a:xfrm>
      </p:grpSpPr>
      <p:sp>
        <p:nvSpPr>
          <p:cNvPr id="533" name="Google Shape;533;p22"/>
          <p:cNvSpPr txBox="1">
            <a:spLocks noGrp="1"/>
          </p:cNvSpPr>
          <p:nvPr>
            <p:ph type="title"/>
          </p:nvPr>
        </p:nvSpPr>
        <p:spPr>
          <a:xfrm>
            <a:off x="1588175" y="1333275"/>
            <a:ext cx="6003600" cy="24768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90000"/>
              </a:lnSpc>
              <a:spcBef>
                <a:spcPts val="0"/>
              </a:spcBef>
              <a:spcAft>
                <a:spcPts val="0"/>
              </a:spcAft>
              <a:buSzPts val="3700"/>
              <a:buNone/>
              <a:defRPr sz="8000">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grpSp>
        <p:nvGrpSpPr>
          <p:cNvPr id="534" name="Google Shape;534;p22"/>
          <p:cNvGrpSpPr/>
          <p:nvPr/>
        </p:nvGrpSpPr>
        <p:grpSpPr>
          <a:xfrm flipH="1">
            <a:off x="540007" y="687213"/>
            <a:ext cx="958902" cy="459462"/>
            <a:chOff x="7702619" y="3188988"/>
            <a:chExt cx="958902" cy="459462"/>
          </a:xfrm>
        </p:grpSpPr>
        <p:sp>
          <p:nvSpPr>
            <p:cNvPr id="535" name="Google Shape;535;p2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22"/>
          <p:cNvSpPr/>
          <p:nvPr/>
        </p:nvSpPr>
        <p:spPr>
          <a:xfrm flipH="1">
            <a:off x="8423198" y="3779125"/>
            <a:ext cx="447402" cy="1364350"/>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2"/>
          <p:cNvGrpSpPr/>
          <p:nvPr/>
        </p:nvGrpSpPr>
        <p:grpSpPr>
          <a:xfrm>
            <a:off x="8556624" y="3973448"/>
            <a:ext cx="180564" cy="431367"/>
            <a:chOff x="8803899" y="686838"/>
            <a:chExt cx="180564" cy="431367"/>
          </a:xfrm>
        </p:grpSpPr>
        <p:sp>
          <p:nvSpPr>
            <p:cNvPr id="565" name="Google Shape;565;p22"/>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p:nvPr/>
        </p:nvSpPr>
        <p:spPr>
          <a:xfrm rot="5400000" flipH="1">
            <a:off x="568540" y="1958114"/>
            <a:ext cx="890797" cy="2084275"/>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1692474" y="2784561"/>
            <a:ext cx="180564" cy="431367"/>
            <a:chOff x="8803899" y="686838"/>
            <a:chExt cx="180564" cy="431367"/>
          </a:xfrm>
        </p:grpSpPr>
        <p:sp>
          <p:nvSpPr>
            <p:cNvPr id="20" name="Google Shape;20;p3"/>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549300" y="497800"/>
            <a:ext cx="4741500" cy="1604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700"/>
              <a:buNone/>
              <a:defRPr sz="5000">
                <a:solidFill>
                  <a:schemeClr val="lt1"/>
                </a:solidFill>
              </a:defRPr>
            </a:lvl1pPr>
            <a:lvl2pPr lvl="1" rtl="0">
              <a:spcBef>
                <a:spcPts val="0"/>
              </a:spcBef>
              <a:spcAft>
                <a:spcPts val="0"/>
              </a:spcAft>
              <a:buClr>
                <a:schemeClr val="lt1"/>
              </a:buClr>
              <a:buSzPts val="4000"/>
              <a:buNone/>
              <a:defRPr>
                <a:solidFill>
                  <a:schemeClr val="lt1"/>
                </a:solidFill>
              </a:defRPr>
            </a:lvl2pPr>
            <a:lvl3pPr lvl="2" rtl="0">
              <a:spcBef>
                <a:spcPts val="0"/>
              </a:spcBef>
              <a:spcAft>
                <a:spcPts val="0"/>
              </a:spcAft>
              <a:buClr>
                <a:schemeClr val="lt1"/>
              </a:buClr>
              <a:buSzPts val="4000"/>
              <a:buNone/>
              <a:defRPr>
                <a:solidFill>
                  <a:schemeClr val="lt1"/>
                </a:solidFill>
              </a:defRPr>
            </a:lvl3pPr>
            <a:lvl4pPr lvl="3" rtl="0">
              <a:spcBef>
                <a:spcPts val="0"/>
              </a:spcBef>
              <a:spcAft>
                <a:spcPts val="0"/>
              </a:spcAft>
              <a:buClr>
                <a:schemeClr val="lt1"/>
              </a:buClr>
              <a:buSzPts val="4000"/>
              <a:buNone/>
              <a:defRPr>
                <a:solidFill>
                  <a:schemeClr val="lt1"/>
                </a:solidFill>
              </a:defRPr>
            </a:lvl4pPr>
            <a:lvl5pPr lvl="4" rtl="0">
              <a:spcBef>
                <a:spcPts val="0"/>
              </a:spcBef>
              <a:spcAft>
                <a:spcPts val="0"/>
              </a:spcAft>
              <a:buClr>
                <a:schemeClr val="lt1"/>
              </a:buClr>
              <a:buSzPts val="4000"/>
              <a:buNone/>
              <a:defRPr>
                <a:solidFill>
                  <a:schemeClr val="lt1"/>
                </a:solidFill>
              </a:defRPr>
            </a:lvl5pPr>
            <a:lvl6pPr lvl="5" rtl="0">
              <a:spcBef>
                <a:spcPts val="0"/>
              </a:spcBef>
              <a:spcAft>
                <a:spcPts val="0"/>
              </a:spcAft>
              <a:buClr>
                <a:schemeClr val="lt1"/>
              </a:buClr>
              <a:buSzPts val="4000"/>
              <a:buNone/>
              <a:defRPr>
                <a:solidFill>
                  <a:schemeClr val="lt1"/>
                </a:solidFill>
              </a:defRPr>
            </a:lvl6pPr>
            <a:lvl7pPr lvl="6" rtl="0">
              <a:spcBef>
                <a:spcPts val="0"/>
              </a:spcBef>
              <a:spcAft>
                <a:spcPts val="0"/>
              </a:spcAft>
              <a:buClr>
                <a:schemeClr val="lt1"/>
              </a:buClr>
              <a:buSzPts val="4000"/>
              <a:buNone/>
              <a:defRPr>
                <a:solidFill>
                  <a:schemeClr val="lt1"/>
                </a:solidFill>
              </a:defRPr>
            </a:lvl7pPr>
            <a:lvl8pPr lvl="7" rtl="0">
              <a:spcBef>
                <a:spcPts val="0"/>
              </a:spcBef>
              <a:spcAft>
                <a:spcPts val="0"/>
              </a:spcAft>
              <a:buClr>
                <a:schemeClr val="lt1"/>
              </a:buClr>
              <a:buSzPts val="4000"/>
              <a:buNone/>
              <a:defRPr>
                <a:solidFill>
                  <a:schemeClr val="lt1"/>
                </a:solidFill>
              </a:defRPr>
            </a:lvl8pPr>
            <a:lvl9pPr lvl="8" rtl="0">
              <a:spcBef>
                <a:spcPts val="0"/>
              </a:spcBef>
              <a:spcAft>
                <a:spcPts val="0"/>
              </a:spcAft>
              <a:buClr>
                <a:schemeClr val="lt1"/>
              </a:buClr>
              <a:buSzPts val="4000"/>
              <a:buNone/>
              <a:defRPr>
                <a:solidFill>
                  <a:schemeClr val="lt1"/>
                </a:solidFill>
              </a:defRPr>
            </a:lvl9pPr>
          </a:lstStyle>
          <a:p>
            <a:endParaRPr/>
          </a:p>
        </p:txBody>
      </p:sp>
      <p:sp>
        <p:nvSpPr>
          <p:cNvPr id="23" name="Google Shape;23;p3"/>
          <p:cNvSpPr txBox="1">
            <a:spLocks noGrp="1"/>
          </p:cNvSpPr>
          <p:nvPr>
            <p:ph type="title" idx="2" hasCustomPrompt="1"/>
          </p:nvPr>
        </p:nvSpPr>
        <p:spPr>
          <a:xfrm>
            <a:off x="524100" y="2638450"/>
            <a:ext cx="1210500" cy="72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6000" b="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24" name="Google Shape;24;p3"/>
          <p:cNvSpPr txBox="1">
            <a:spLocks noGrp="1"/>
          </p:cNvSpPr>
          <p:nvPr>
            <p:ph type="subTitle" idx="1"/>
          </p:nvPr>
        </p:nvSpPr>
        <p:spPr>
          <a:xfrm>
            <a:off x="549307" y="3897998"/>
            <a:ext cx="2485500" cy="60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800"/>
              <a:buNone/>
              <a:defRPr sz="1600">
                <a:solidFill>
                  <a:schemeClr val="lt1"/>
                </a:solidFill>
                <a:latin typeface="Arimo"/>
                <a:ea typeface="Arimo"/>
                <a:cs typeface="Arimo"/>
                <a:sym typeface="Arimo"/>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
        <p:cNvGrpSpPr/>
        <p:nvPr/>
      </p:nvGrpSpPr>
      <p:grpSpPr>
        <a:xfrm>
          <a:off x="0" y="0"/>
          <a:ext cx="0" cy="0"/>
          <a:chOff x="0" y="0"/>
          <a:chExt cx="0" cy="0"/>
        </a:xfrm>
      </p:grpSpPr>
      <p:sp>
        <p:nvSpPr>
          <p:cNvPr id="62" name="Google Shape;62;p5"/>
          <p:cNvSpPr/>
          <p:nvPr/>
        </p:nvSpPr>
        <p:spPr>
          <a:xfrm rot="5400000" flipH="1">
            <a:off x="1467342" y="265292"/>
            <a:ext cx="447402" cy="3405314"/>
          </a:xfrm>
          <a:custGeom>
            <a:avLst/>
            <a:gdLst/>
            <a:ahLst/>
            <a:cxnLst/>
            <a:rect l="l" t="t" r="r" b="b"/>
            <a:pathLst>
              <a:path w="25047" h="27631" extrusionOk="0">
                <a:moveTo>
                  <a:pt x="0" y="1"/>
                </a:moveTo>
                <a:lnTo>
                  <a:pt x="0" y="27630"/>
                </a:lnTo>
                <a:lnTo>
                  <a:pt x="25046" y="27630"/>
                </a:lnTo>
                <a:lnTo>
                  <a:pt x="25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5400000" flipH="1">
            <a:off x="7223445" y="2029995"/>
            <a:ext cx="447402" cy="3393708"/>
          </a:xfrm>
          <a:custGeom>
            <a:avLst/>
            <a:gdLst/>
            <a:ahLst/>
            <a:cxnLst/>
            <a:rect l="l" t="t" r="r" b="b"/>
            <a:pathLst>
              <a:path w="25047" h="27631" extrusionOk="0">
                <a:moveTo>
                  <a:pt x="0" y="1"/>
                </a:moveTo>
                <a:lnTo>
                  <a:pt x="0" y="27630"/>
                </a:lnTo>
                <a:lnTo>
                  <a:pt x="25046" y="27630"/>
                </a:lnTo>
                <a:lnTo>
                  <a:pt x="25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40007" y="3950538"/>
            <a:ext cx="958902" cy="459462"/>
            <a:chOff x="7702619" y="3188988"/>
            <a:chExt cx="958902" cy="459462"/>
          </a:xfrm>
        </p:grpSpPr>
        <p:sp>
          <p:nvSpPr>
            <p:cNvPr id="65" name="Google Shape;65;p5"/>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5"/>
          <p:cNvSpPr txBox="1">
            <a:spLocks noGrp="1"/>
          </p:cNvSpPr>
          <p:nvPr>
            <p:ph type="title"/>
          </p:nvPr>
        </p:nvSpPr>
        <p:spPr>
          <a:xfrm>
            <a:off x="540000" y="540000"/>
            <a:ext cx="8100000" cy="799500"/>
          </a:xfrm>
          <a:prstGeom prst="rect">
            <a:avLst/>
          </a:prstGeom>
        </p:spPr>
        <p:txBody>
          <a:bodyPr spcFirstLastPara="1" wrap="square" lIns="91425" tIns="91425" rIns="91425" bIns="91425" anchor="t" anchorCtr="0">
            <a:noAutofit/>
          </a:bodyPr>
          <a:lstStyle>
            <a:lvl1pPr lvl="0" rtl="0">
              <a:spcBef>
                <a:spcPts val="0"/>
              </a:spcBef>
              <a:spcAft>
                <a:spcPts val="0"/>
              </a:spcAft>
              <a:buSzPts val="3700"/>
              <a:buNone/>
              <a:defRPr>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94" name="Google Shape;94;p5"/>
          <p:cNvSpPr txBox="1">
            <a:spLocks noGrp="1"/>
          </p:cNvSpPr>
          <p:nvPr>
            <p:ph type="subTitle" idx="1"/>
          </p:nvPr>
        </p:nvSpPr>
        <p:spPr>
          <a:xfrm>
            <a:off x="1262375" y="2454400"/>
            <a:ext cx="2464800" cy="10908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1400">
                <a:solidFill>
                  <a:schemeClr val="dk1"/>
                </a:solidFill>
                <a:latin typeface="Arimo"/>
                <a:ea typeface="Arimo"/>
                <a:cs typeface="Arimo"/>
                <a:sym typeface="Arimo"/>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95" name="Google Shape;95;p5"/>
          <p:cNvSpPr txBox="1">
            <a:spLocks noGrp="1"/>
          </p:cNvSpPr>
          <p:nvPr>
            <p:ph type="subTitle" idx="2"/>
          </p:nvPr>
        </p:nvSpPr>
        <p:spPr>
          <a:xfrm>
            <a:off x="5416775" y="2454400"/>
            <a:ext cx="2464800" cy="10908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1400">
                <a:solidFill>
                  <a:schemeClr val="dk1"/>
                </a:solidFill>
                <a:latin typeface="Arimo"/>
                <a:ea typeface="Arimo"/>
                <a:cs typeface="Arimo"/>
                <a:sym typeface="Arimo"/>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6" name="Google Shape;96;p5"/>
          <p:cNvSpPr txBox="1">
            <a:spLocks noGrp="1"/>
          </p:cNvSpPr>
          <p:nvPr>
            <p:ph type="title" idx="3"/>
          </p:nvPr>
        </p:nvSpPr>
        <p:spPr>
          <a:xfrm>
            <a:off x="5264375" y="540000"/>
            <a:ext cx="2769600" cy="799500"/>
          </a:xfrm>
          <a:prstGeom prst="rect">
            <a:avLst/>
          </a:prstGeom>
        </p:spPr>
        <p:txBody>
          <a:bodyPr spcFirstLastPara="1" wrap="square" lIns="91425" tIns="91425" rIns="91425" bIns="91425" anchor="t" anchorCtr="0">
            <a:noAutofit/>
          </a:bodyPr>
          <a:lstStyle>
            <a:lvl1pPr lvl="0" rtl="0">
              <a:spcBef>
                <a:spcPts val="0"/>
              </a:spcBef>
              <a:spcAft>
                <a:spcPts val="0"/>
              </a:spcAft>
              <a:buSzPts val="37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97" name="Google Shape;97;p5"/>
          <p:cNvSpPr txBox="1">
            <a:spLocks noGrp="1"/>
          </p:cNvSpPr>
          <p:nvPr>
            <p:ph type="subTitle" idx="4"/>
          </p:nvPr>
        </p:nvSpPr>
        <p:spPr>
          <a:xfrm>
            <a:off x="1262375" y="2137575"/>
            <a:ext cx="2464800" cy="360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98" name="Google Shape;98;p5"/>
          <p:cNvSpPr txBox="1">
            <a:spLocks noGrp="1"/>
          </p:cNvSpPr>
          <p:nvPr>
            <p:ph type="subTitle" idx="5"/>
          </p:nvPr>
        </p:nvSpPr>
        <p:spPr>
          <a:xfrm>
            <a:off x="5416750" y="2137575"/>
            <a:ext cx="2464800" cy="360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99" name="Google Shape;99;p5"/>
          <p:cNvSpPr/>
          <p:nvPr/>
        </p:nvSpPr>
        <p:spPr>
          <a:xfrm>
            <a:off x="4202400" y="2477800"/>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529225" y="540725"/>
            <a:ext cx="8100000" cy="723600"/>
          </a:xfrm>
          <a:prstGeom prst="rect">
            <a:avLst/>
          </a:prstGeom>
        </p:spPr>
        <p:txBody>
          <a:bodyPr spcFirstLastPara="1" wrap="square" lIns="91425" tIns="91425" rIns="91425" bIns="91425" anchor="t" anchorCtr="0">
            <a:noAutofit/>
          </a:bodyPr>
          <a:lstStyle>
            <a:lvl1pPr lvl="0">
              <a:spcBef>
                <a:spcPts val="0"/>
              </a:spcBef>
              <a:spcAft>
                <a:spcPts val="0"/>
              </a:spcAft>
              <a:buSzPts val="37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grpSp>
        <p:nvGrpSpPr>
          <p:cNvPr id="102" name="Google Shape;102;p6"/>
          <p:cNvGrpSpPr/>
          <p:nvPr/>
        </p:nvGrpSpPr>
        <p:grpSpPr>
          <a:xfrm>
            <a:off x="7702082" y="687213"/>
            <a:ext cx="958902" cy="459462"/>
            <a:chOff x="7702619" y="3188988"/>
            <a:chExt cx="958902" cy="459462"/>
          </a:xfrm>
        </p:grpSpPr>
        <p:sp>
          <p:nvSpPr>
            <p:cNvPr id="103" name="Google Shape;103;p6"/>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540000"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700"/>
              <a:buNone/>
              <a:defRPr>
                <a:solidFill>
                  <a:schemeClr val="dk1"/>
                </a:solidFill>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a:endParaRPr/>
          </a:p>
        </p:txBody>
      </p:sp>
      <p:sp>
        <p:nvSpPr>
          <p:cNvPr id="133" name="Google Shape;133;p7"/>
          <p:cNvSpPr txBox="1">
            <a:spLocks noGrp="1"/>
          </p:cNvSpPr>
          <p:nvPr>
            <p:ph type="body" idx="1"/>
          </p:nvPr>
        </p:nvSpPr>
        <p:spPr>
          <a:xfrm>
            <a:off x="540000" y="1264200"/>
            <a:ext cx="8100000" cy="3366300"/>
          </a:xfrm>
          <a:prstGeom prst="rect">
            <a:avLst/>
          </a:prstGeom>
        </p:spPr>
        <p:txBody>
          <a:bodyPr spcFirstLastPara="1" wrap="square" lIns="91425" tIns="91425" rIns="91425" bIns="91425" anchor="t" anchorCtr="0">
            <a:noAutofit/>
          </a:bodyPr>
          <a:lstStyle>
            <a:lvl1pPr marL="457200" marR="274320" lvl="0" indent="-304800" rtl="0">
              <a:lnSpc>
                <a:spcPct val="100000"/>
              </a:lnSpc>
              <a:spcBef>
                <a:spcPts val="0"/>
              </a:spcBef>
              <a:spcAft>
                <a:spcPts val="0"/>
              </a:spcAft>
              <a:buClr>
                <a:srgbClr val="434343"/>
              </a:buClr>
              <a:buSzPts val="1200"/>
              <a:buAutoNum type="arabicPeriod"/>
              <a:defRPr sz="1200"/>
            </a:lvl1pPr>
            <a:lvl2pPr marL="914400" lvl="1"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2pPr>
            <a:lvl3pPr marL="1371600" lvl="2" indent="-3048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3pPr>
            <a:lvl4pPr marL="1828800" lvl="3" indent="-304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4pPr>
            <a:lvl5pPr marL="2286000" lvl="4"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5pPr>
            <a:lvl6pPr marL="2743200" lvl="5" indent="-3048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6pPr>
            <a:lvl7pPr marL="3200400" lvl="6" indent="-304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7pPr>
            <a:lvl8pPr marL="3657600" lvl="7"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8pPr>
            <a:lvl9pPr marL="4114800" lvl="8" indent="-304800" rtl="0">
              <a:lnSpc>
                <a:spcPct val="100000"/>
              </a:lnSpc>
              <a:spcBef>
                <a:spcPts val="1600"/>
              </a:spcBef>
              <a:spcAft>
                <a:spcPts val="1600"/>
              </a:spcAft>
              <a:buClr>
                <a:srgbClr val="434343"/>
              </a:buClr>
              <a:buSzPts val="1200"/>
              <a:buFont typeface="Roboto Condensed Light"/>
              <a:buAutoNum type="romanLcPeriod"/>
              <a:defRPr sz="1200">
                <a:latin typeface="Poppins"/>
                <a:ea typeface="Poppins"/>
                <a:cs typeface="Poppins"/>
                <a:sym typeface="Poppins"/>
              </a:defRPr>
            </a:lvl9pPr>
          </a:lstStyle>
          <a:p>
            <a:endParaRPr/>
          </a:p>
        </p:txBody>
      </p:sp>
      <p:grpSp>
        <p:nvGrpSpPr>
          <p:cNvPr id="134" name="Google Shape;134;p7"/>
          <p:cNvGrpSpPr/>
          <p:nvPr/>
        </p:nvGrpSpPr>
        <p:grpSpPr>
          <a:xfrm>
            <a:off x="7702082" y="687213"/>
            <a:ext cx="958902" cy="459462"/>
            <a:chOff x="7702619" y="3188988"/>
            <a:chExt cx="958902" cy="459462"/>
          </a:xfrm>
        </p:grpSpPr>
        <p:sp>
          <p:nvSpPr>
            <p:cNvPr id="135" name="Google Shape;135;p7"/>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7"/>
          <p:cNvSpPr/>
          <p:nvPr/>
        </p:nvSpPr>
        <p:spPr>
          <a:xfrm flipH="1">
            <a:off x="8423198" y="3779125"/>
            <a:ext cx="447402" cy="1364350"/>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7"/>
          <p:cNvGrpSpPr/>
          <p:nvPr/>
        </p:nvGrpSpPr>
        <p:grpSpPr>
          <a:xfrm>
            <a:off x="8556624" y="3973448"/>
            <a:ext cx="180564" cy="431367"/>
            <a:chOff x="8803899" y="686838"/>
            <a:chExt cx="180564" cy="431367"/>
          </a:xfrm>
        </p:grpSpPr>
        <p:sp>
          <p:nvSpPr>
            <p:cNvPr id="165" name="Google Shape;165;p7"/>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0"/>
        <p:cNvGrpSpPr/>
        <p:nvPr/>
      </p:nvGrpSpPr>
      <p:grpSpPr>
        <a:xfrm>
          <a:off x="0" y="0"/>
          <a:ext cx="0" cy="0"/>
          <a:chOff x="0" y="0"/>
          <a:chExt cx="0" cy="0"/>
        </a:xfrm>
      </p:grpSpPr>
      <p:sp>
        <p:nvSpPr>
          <p:cNvPr id="271" name="Google Shape;271;p11"/>
          <p:cNvSpPr/>
          <p:nvPr/>
        </p:nvSpPr>
        <p:spPr>
          <a:xfrm>
            <a:off x="6747775" y="2349670"/>
            <a:ext cx="1648200" cy="164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txBox="1">
            <a:spLocks noGrp="1"/>
          </p:cNvSpPr>
          <p:nvPr>
            <p:ph type="body" idx="1"/>
          </p:nvPr>
        </p:nvSpPr>
        <p:spPr>
          <a:xfrm>
            <a:off x="1583725" y="1442077"/>
            <a:ext cx="5976600" cy="4473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Clr>
                <a:schemeClr val="lt1"/>
              </a:buClr>
              <a:buSzPts val="1600"/>
              <a:buChar char="●"/>
              <a:defRPr sz="1600">
                <a:solidFill>
                  <a:schemeClr val="dk1"/>
                </a:solidFill>
              </a:defRPr>
            </a:lvl1pPr>
            <a:lvl2pPr marL="914400" lvl="1" indent="-330200" algn="ctr" rtl="0">
              <a:spcBef>
                <a:spcPts val="1600"/>
              </a:spcBef>
              <a:spcAft>
                <a:spcPts val="0"/>
              </a:spcAft>
              <a:buClr>
                <a:schemeClr val="lt1"/>
              </a:buClr>
              <a:buSzPts val="1600"/>
              <a:buChar char="○"/>
              <a:defRPr>
                <a:solidFill>
                  <a:schemeClr val="lt1"/>
                </a:solidFill>
              </a:defRPr>
            </a:lvl2pPr>
            <a:lvl3pPr marL="1371600" lvl="2" indent="-330200" algn="ctr" rtl="0">
              <a:spcBef>
                <a:spcPts val="1600"/>
              </a:spcBef>
              <a:spcAft>
                <a:spcPts val="0"/>
              </a:spcAft>
              <a:buClr>
                <a:schemeClr val="lt1"/>
              </a:buClr>
              <a:buSzPts val="1600"/>
              <a:buChar char="■"/>
              <a:defRPr>
                <a:solidFill>
                  <a:schemeClr val="lt1"/>
                </a:solidFill>
              </a:defRPr>
            </a:lvl3pPr>
            <a:lvl4pPr marL="1828800" lvl="3" indent="-330200" algn="ctr" rtl="0">
              <a:spcBef>
                <a:spcPts val="1600"/>
              </a:spcBef>
              <a:spcAft>
                <a:spcPts val="0"/>
              </a:spcAft>
              <a:buClr>
                <a:schemeClr val="lt1"/>
              </a:buClr>
              <a:buSzPts val="1600"/>
              <a:buChar char="●"/>
              <a:defRPr>
                <a:solidFill>
                  <a:schemeClr val="lt1"/>
                </a:solidFill>
              </a:defRPr>
            </a:lvl4pPr>
            <a:lvl5pPr marL="2286000" lvl="4" indent="-330200" algn="ctr" rtl="0">
              <a:spcBef>
                <a:spcPts val="1600"/>
              </a:spcBef>
              <a:spcAft>
                <a:spcPts val="0"/>
              </a:spcAft>
              <a:buClr>
                <a:schemeClr val="lt1"/>
              </a:buClr>
              <a:buSzPts val="1600"/>
              <a:buChar char="○"/>
              <a:defRPr>
                <a:solidFill>
                  <a:schemeClr val="lt1"/>
                </a:solidFill>
              </a:defRPr>
            </a:lvl5pPr>
            <a:lvl6pPr marL="2743200" lvl="5" indent="-330200" algn="ctr" rtl="0">
              <a:spcBef>
                <a:spcPts val="1600"/>
              </a:spcBef>
              <a:spcAft>
                <a:spcPts val="0"/>
              </a:spcAft>
              <a:buClr>
                <a:schemeClr val="lt1"/>
              </a:buClr>
              <a:buSzPts val="1600"/>
              <a:buChar char="■"/>
              <a:defRPr>
                <a:solidFill>
                  <a:schemeClr val="lt1"/>
                </a:solidFill>
              </a:defRPr>
            </a:lvl6pPr>
            <a:lvl7pPr marL="3200400" lvl="6" indent="-330200" algn="ctr" rtl="0">
              <a:spcBef>
                <a:spcPts val="1600"/>
              </a:spcBef>
              <a:spcAft>
                <a:spcPts val="0"/>
              </a:spcAft>
              <a:buClr>
                <a:schemeClr val="lt1"/>
              </a:buClr>
              <a:buSzPts val="1600"/>
              <a:buChar char="●"/>
              <a:defRPr>
                <a:solidFill>
                  <a:schemeClr val="lt1"/>
                </a:solidFill>
              </a:defRPr>
            </a:lvl7pPr>
            <a:lvl8pPr marL="3657600" lvl="7" indent="-330200" algn="ctr" rtl="0">
              <a:spcBef>
                <a:spcPts val="1600"/>
              </a:spcBef>
              <a:spcAft>
                <a:spcPts val="0"/>
              </a:spcAft>
              <a:buClr>
                <a:schemeClr val="lt1"/>
              </a:buClr>
              <a:buSzPts val="1600"/>
              <a:buChar char="○"/>
              <a:defRPr>
                <a:solidFill>
                  <a:schemeClr val="lt1"/>
                </a:solidFill>
              </a:defRPr>
            </a:lvl8pPr>
            <a:lvl9pPr marL="4114800" lvl="8" indent="-330200" algn="ctr" rtl="0">
              <a:spcBef>
                <a:spcPts val="1600"/>
              </a:spcBef>
              <a:spcAft>
                <a:spcPts val="1600"/>
              </a:spcAft>
              <a:buClr>
                <a:schemeClr val="lt1"/>
              </a:buClr>
              <a:buSzPts val="1600"/>
              <a:buChar char="■"/>
              <a:defRPr>
                <a:solidFill>
                  <a:schemeClr val="lt1"/>
                </a:solidFill>
              </a:defRPr>
            </a:lvl9pPr>
          </a:lstStyle>
          <a:p>
            <a:endParaRPr/>
          </a:p>
        </p:txBody>
      </p:sp>
      <p:sp>
        <p:nvSpPr>
          <p:cNvPr id="273" name="Google Shape;273;p11"/>
          <p:cNvSpPr txBox="1">
            <a:spLocks noGrp="1"/>
          </p:cNvSpPr>
          <p:nvPr>
            <p:ph type="title" hasCustomPrompt="1"/>
          </p:nvPr>
        </p:nvSpPr>
        <p:spPr>
          <a:xfrm>
            <a:off x="1583760" y="1984675"/>
            <a:ext cx="5976600" cy="1198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65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74" name="Google Shape;274;p11"/>
          <p:cNvSpPr/>
          <p:nvPr/>
        </p:nvSpPr>
        <p:spPr>
          <a:xfrm rot="5400000" flipH="1">
            <a:off x="343408" y="3703863"/>
            <a:ext cx="447402" cy="1218872"/>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11"/>
          <p:cNvGrpSpPr/>
          <p:nvPr/>
        </p:nvGrpSpPr>
        <p:grpSpPr>
          <a:xfrm rot="5400000">
            <a:off x="676272" y="4097631"/>
            <a:ext cx="180564" cy="431367"/>
            <a:chOff x="8803899" y="686838"/>
            <a:chExt cx="180564" cy="431367"/>
          </a:xfrm>
        </p:grpSpPr>
        <p:sp>
          <p:nvSpPr>
            <p:cNvPr id="276" name="Google Shape;276;p11"/>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1"/>
          <p:cNvGrpSpPr/>
          <p:nvPr/>
        </p:nvGrpSpPr>
        <p:grpSpPr>
          <a:xfrm flipH="1">
            <a:off x="540007" y="687213"/>
            <a:ext cx="958902" cy="459462"/>
            <a:chOff x="7702619" y="3188988"/>
            <a:chExt cx="958902" cy="459462"/>
          </a:xfrm>
        </p:grpSpPr>
        <p:sp>
          <p:nvSpPr>
            <p:cNvPr id="279" name="Google Shape;279;p11"/>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5">
    <p:spTree>
      <p:nvGrpSpPr>
        <p:cNvPr id="1" name="Shape 308"/>
        <p:cNvGrpSpPr/>
        <p:nvPr/>
      </p:nvGrpSpPr>
      <p:grpSpPr>
        <a:xfrm>
          <a:off x="0" y="0"/>
          <a:ext cx="0" cy="0"/>
          <a:chOff x="0" y="0"/>
          <a:chExt cx="0" cy="0"/>
        </a:xfrm>
      </p:grpSpPr>
      <p:sp>
        <p:nvSpPr>
          <p:cNvPr id="309" name="Google Shape;309;p13"/>
          <p:cNvSpPr txBox="1">
            <a:spLocks noGrp="1"/>
          </p:cNvSpPr>
          <p:nvPr>
            <p:ph type="subTitle" idx="1"/>
          </p:nvPr>
        </p:nvSpPr>
        <p:spPr>
          <a:xfrm>
            <a:off x="1614236" y="3577550"/>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0" name="Google Shape;310;p13"/>
          <p:cNvSpPr txBox="1">
            <a:spLocks noGrp="1"/>
          </p:cNvSpPr>
          <p:nvPr>
            <p:ph type="title"/>
          </p:nvPr>
        </p:nvSpPr>
        <p:spPr>
          <a:xfrm>
            <a:off x="558775"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SzPts val="3700"/>
              <a:buNone/>
              <a:defRPr>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11" name="Google Shape;311;p13"/>
          <p:cNvSpPr txBox="1">
            <a:spLocks noGrp="1"/>
          </p:cNvSpPr>
          <p:nvPr>
            <p:ph type="title" idx="2" hasCustomPrompt="1"/>
          </p:nvPr>
        </p:nvSpPr>
        <p:spPr>
          <a:xfrm>
            <a:off x="644811" y="3483350"/>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lt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2" name="Google Shape;312;p13"/>
          <p:cNvSpPr txBox="1">
            <a:spLocks noGrp="1"/>
          </p:cNvSpPr>
          <p:nvPr>
            <p:ph type="subTitle" idx="3"/>
          </p:nvPr>
        </p:nvSpPr>
        <p:spPr>
          <a:xfrm>
            <a:off x="1614236" y="3862786"/>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3" name="Google Shape;313;p13"/>
          <p:cNvSpPr txBox="1">
            <a:spLocks noGrp="1"/>
          </p:cNvSpPr>
          <p:nvPr>
            <p:ph type="subTitle" idx="4"/>
          </p:nvPr>
        </p:nvSpPr>
        <p:spPr>
          <a:xfrm>
            <a:off x="5853939" y="2061375"/>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4" name="Google Shape;314;p13"/>
          <p:cNvSpPr txBox="1">
            <a:spLocks noGrp="1"/>
          </p:cNvSpPr>
          <p:nvPr>
            <p:ph type="title" idx="5" hasCustomPrompt="1"/>
          </p:nvPr>
        </p:nvSpPr>
        <p:spPr>
          <a:xfrm>
            <a:off x="4895039" y="1967175"/>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5" name="Google Shape;315;p13"/>
          <p:cNvSpPr txBox="1">
            <a:spLocks noGrp="1"/>
          </p:cNvSpPr>
          <p:nvPr>
            <p:ph type="subTitle" idx="6"/>
          </p:nvPr>
        </p:nvSpPr>
        <p:spPr>
          <a:xfrm>
            <a:off x="5853939" y="2346611"/>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6" name="Google Shape;316;p13"/>
          <p:cNvSpPr txBox="1">
            <a:spLocks noGrp="1"/>
          </p:cNvSpPr>
          <p:nvPr>
            <p:ph type="subTitle" idx="7"/>
          </p:nvPr>
        </p:nvSpPr>
        <p:spPr>
          <a:xfrm>
            <a:off x="1614225" y="2061375"/>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7" name="Google Shape;317;p13"/>
          <p:cNvSpPr txBox="1">
            <a:spLocks noGrp="1"/>
          </p:cNvSpPr>
          <p:nvPr>
            <p:ph type="title" idx="8" hasCustomPrompt="1"/>
          </p:nvPr>
        </p:nvSpPr>
        <p:spPr>
          <a:xfrm>
            <a:off x="644811" y="1967175"/>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lt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8" name="Google Shape;318;p13"/>
          <p:cNvSpPr txBox="1">
            <a:spLocks noGrp="1"/>
          </p:cNvSpPr>
          <p:nvPr>
            <p:ph type="subTitle" idx="9"/>
          </p:nvPr>
        </p:nvSpPr>
        <p:spPr>
          <a:xfrm>
            <a:off x="1614225" y="2346600"/>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9" name="Google Shape;319;p13"/>
          <p:cNvSpPr txBox="1">
            <a:spLocks noGrp="1"/>
          </p:cNvSpPr>
          <p:nvPr>
            <p:ph type="subTitle" idx="13"/>
          </p:nvPr>
        </p:nvSpPr>
        <p:spPr>
          <a:xfrm>
            <a:off x="5853939" y="3577550"/>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0" name="Google Shape;320;p13"/>
          <p:cNvSpPr txBox="1">
            <a:spLocks noGrp="1"/>
          </p:cNvSpPr>
          <p:nvPr>
            <p:ph type="title" idx="14" hasCustomPrompt="1"/>
          </p:nvPr>
        </p:nvSpPr>
        <p:spPr>
          <a:xfrm>
            <a:off x="4895039" y="3483350"/>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21" name="Google Shape;321;p13"/>
          <p:cNvSpPr txBox="1">
            <a:spLocks noGrp="1"/>
          </p:cNvSpPr>
          <p:nvPr>
            <p:ph type="subTitle" idx="15"/>
          </p:nvPr>
        </p:nvSpPr>
        <p:spPr>
          <a:xfrm>
            <a:off x="5853939" y="3862786"/>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2" name="Google Shape;322;p13"/>
          <p:cNvSpPr/>
          <p:nvPr/>
        </p:nvSpPr>
        <p:spPr>
          <a:xfrm flipH="1">
            <a:off x="8423198" y="4"/>
            <a:ext cx="447402" cy="1326772"/>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3"/>
          <p:cNvGrpSpPr/>
          <p:nvPr/>
        </p:nvGrpSpPr>
        <p:grpSpPr>
          <a:xfrm>
            <a:off x="8556624" y="701073"/>
            <a:ext cx="180564" cy="431367"/>
            <a:chOff x="8803899" y="686838"/>
            <a:chExt cx="180564" cy="431367"/>
          </a:xfrm>
        </p:grpSpPr>
        <p:sp>
          <p:nvSpPr>
            <p:cNvPr id="324" name="Google Shape;324;p13"/>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7">
    <p:spTree>
      <p:nvGrpSpPr>
        <p:cNvPr id="1" name="Shape 363"/>
        <p:cNvGrpSpPr/>
        <p:nvPr/>
      </p:nvGrpSpPr>
      <p:grpSpPr>
        <a:xfrm>
          <a:off x="0" y="0"/>
          <a:ext cx="0" cy="0"/>
          <a:chOff x="0" y="0"/>
          <a:chExt cx="0" cy="0"/>
        </a:xfrm>
      </p:grpSpPr>
      <p:sp>
        <p:nvSpPr>
          <p:cNvPr id="364" name="Google Shape;364;p15"/>
          <p:cNvSpPr txBox="1">
            <a:spLocks noGrp="1"/>
          </p:cNvSpPr>
          <p:nvPr>
            <p:ph type="title"/>
          </p:nvPr>
        </p:nvSpPr>
        <p:spPr>
          <a:xfrm>
            <a:off x="524827"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SzPts val="37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5" name="Google Shape;365;p15"/>
          <p:cNvSpPr txBox="1">
            <a:spLocks noGrp="1"/>
          </p:cNvSpPr>
          <p:nvPr>
            <p:ph type="subTitle" idx="1"/>
          </p:nvPr>
        </p:nvSpPr>
        <p:spPr>
          <a:xfrm>
            <a:off x="658200" y="3187900"/>
            <a:ext cx="2455200" cy="36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66" name="Google Shape;366;p15"/>
          <p:cNvSpPr txBox="1">
            <a:spLocks noGrp="1"/>
          </p:cNvSpPr>
          <p:nvPr>
            <p:ph type="subTitle" idx="2"/>
          </p:nvPr>
        </p:nvSpPr>
        <p:spPr>
          <a:xfrm>
            <a:off x="3344400" y="3187900"/>
            <a:ext cx="2455200" cy="36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67" name="Google Shape;367;p15"/>
          <p:cNvSpPr txBox="1">
            <a:spLocks noGrp="1"/>
          </p:cNvSpPr>
          <p:nvPr>
            <p:ph type="subTitle" idx="3"/>
          </p:nvPr>
        </p:nvSpPr>
        <p:spPr>
          <a:xfrm>
            <a:off x="6030600" y="3187900"/>
            <a:ext cx="2455200" cy="36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68" name="Google Shape;368;p15"/>
          <p:cNvSpPr txBox="1">
            <a:spLocks noGrp="1"/>
          </p:cNvSpPr>
          <p:nvPr>
            <p:ph type="subTitle" idx="4"/>
          </p:nvPr>
        </p:nvSpPr>
        <p:spPr>
          <a:xfrm>
            <a:off x="658200" y="3622450"/>
            <a:ext cx="2455200" cy="78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69" name="Google Shape;369;p15"/>
          <p:cNvSpPr txBox="1">
            <a:spLocks noGrp="1"/>
          </p:cNvSpPr>
          <p:nvPr>
            <p:ph type="subTitle" idx="5"/>
          </p:nvPr>
        </p:nvSpPr>
        <p:spPr>
          <a:xfrm>
            <a:off x="3344400" y="3622450"/>
            <a:ext cx="2455200" cy="78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70" name="Google Shape;370;p15"/>
          <p:cNvSpPr txBox="1">
            <a:spLocks noGrp="1"/>
          </p:cNvSpPr>
          <p:nvPr>
            <p:ph type="subTitle" idx="6"/>
          </p:nvPr>
        </p:nvSpPr>
        <p:spPr>
          <a:xfrm>
            <a:off x="6030600" y="3622450"/>
            <a:ext cx="2455200" cy="78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71" name="Google Shape;371;p15"/>
          <p:cNvSpPr/>
          <p:nvPr/>
        </p:nvSpPr>
        <p:spPr>
          <a:xfrm flipH="1">
            <a:off x="8423198" y="4"/>
            <a:ext cx="447402" cy="1326772"/>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5"/>
          <p:cNvGrpSpPr/>
          <p:nvPr/>
        </p:nvGrpSpPr>
        <p:grpSpPr>
          <a:xfrm>
            <a:off x="8556624" y="701073"/>
            <a:ext cx="180564" cy="431367"/>
            <a:chOff x="8803899" y="686838"/>
            <a:chExt cx="180564" cy="431367"/>
          </a:xfrm>
        </p:grpSpPr>
        <p:sp>
          <p:nvSpPr>
            <p:cNvPr id="373" name="Google Shape;373;p15"/>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540725"/>
            <a:ext cx="8100000" cy="72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3700"/>
              <a:buFont typeface="Righteous"/>
              <a:buNone/>
              <a:defRPr sz="3700" b="1">
                <a:latin typeface="Righteous"/>
                <a:ea typeface="Righteous"/>
                <a:cs typeface="Righteous"/>
                <a:sym typeface="Righteous"/>
              </a:defRPr>
            </a:lvl1pPr>
            <a:lvl2pPr lvl="1">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2pPr>
            <a:lvl3pPr lvl="2">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3pPr>
            <a:lvl4pPr lvl="3">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4pPr>
            <a:lvl5pPr lvl="4">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5pPr>
            <a:lvl6pPr lvl="5">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6pPr>
            <a:lvl7pPr lvl="6">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7pPr>
            <a:lvl8pPr lvl="7">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8pPr>
            <a:lvl9pPr lvl="8">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Arimo"/>
              <a:buChar char="●"/>
              <a:defRPr sz="1600">
                <a:solidFill>
                  <a:schemeClr val="dk2"/>
                </a:solidFill>
                <a:latin typeface="Arimo"/>
                <a:ea typeface="Arimo"/>
                <a:cs typeface="Arimo"/>
                <a:sym typeface="Arimo"/>
              </a:defRPr>
            </a:lvl1pPr>
            <a:lvl2pPr marL="914400" lvl="1"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2pPr>
            <a:lvl3pPr marL="1371600" lvl="2"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3pPr>
            <a:lvl4pPr marL="1828800" lvl="3"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4pPr>
            <a:lvl5pPr marL="2286000" lvl="4"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5pPr>
            <a:lvl6pPr marL="2743200" lvl="5"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6pPr>
            <a:lvl7pPr marL="3200400" lvl="6"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7pPr>
            <a:lvl8pPr marL="3657600" lvl="7"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8pPr>
            <a:lvl9pPr marL="4114800" lvl="8" indent="-330200">
              <a:lnSpc>
                <a:spcPct val="115000"/>
              </a:lnSpc>
              <a:spcBef>
                <a:spcPts val="1600"/>
              </a:spcBef>
              <a:spcAft>
                <a:spcPts val="1600"/>
              </a:spcAft>
              <a:buClr>
                <a:schemeClr val="dk2"/>
              </a:buClr>
              <a:buSzPts val="1600"/>
              <a:buFont typeface="Arimo"/>
              <a:buChar char="■"/>
              <a:defRPr sz="1600">
                <a:solidFill>
                  <a:schemeClr val="dk2"/>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7" r:id="rId6"/>
    <p:sldLayoutId id="2147483658" r:id="rId7"/>
    <p:sldLayoutId id="2147483659" r:id="rId8"/>
    <p:sldLayoutId id="2147483661" r:id="rId9"/>
    <p:sldLayoutId id="2147483665"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28"/>
          <p:cNvSpPr txBox="1">
            <a:spLocks noGrp="1"/>
          </p:cNvSpPr>
          <p:nvPr>
            <p:ph type="subTitle" idx="1"/>
          </p:nvPr>
        </p:nvSpPr>
        <p:spPr>
          <a:xfrm>
            <a:off x="541521" y="3423475"/>
            <a:ext cx="3729300" cy="60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solidFill>
                  <a:schemeClr val="lt1"/>
                </a:solidFill>
              </a:rPr>
              <a:t>#03 Être Manager</a:t>
            </a:r>
          </a:p>
        </p:txBody>
      </p:sp>
      <p:sp>
        <p:nvSpPr>
          <p:cNvPr id="598" name="Google Shape;598;p28"/>
          <p:cNvSpPr txBox="1">
            <a:spLocks noGrp="1"/>
          </p:cNvSpPr>
          <p:nvPr>
            <p:ph type="ctrTitle"/>
          </p:nvPr>
        </p:nvSpPr>
        <p:spPr>
          <a:xfrm>
            <a:off x="518850" y="1395850"/>
            <a:ext cx="8106300" cy="1871400"/>
          </a:xfrm>
          <a:prstGeom prst="rect">
            <a:avLst/>
          </a:prstGeom>
        </p:spPr>
        <p:txBody>
          <a:bodyPr spcFirstLastPara="1" wrap="square" lIns="91425" tIns="91425" rIns="91425" bIns="91425" anchor="t" anchorCtr="0">
            <a:noAutofit/>
          </a:bodyPr>
          <a:lstStyle/>
          <a:p>
            <a:pPr marL="72000" lvl="0" indent="0" algn="ctr" rtl="0">
              <a:spcBef>
                <a:spcPts val="0"/>
              </a:spcBef>
              <a:spcAft>
                <a:spcPts val="0"/>
              </a:spcAft>
              <a:buNone/>
            </a:pPr>
            <a:r>
              <a:rPr lang="fr-FR" noProof="0" dirty="0"/>
              <a:t>MANAGEMENT D’EQUIPE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2D2F-8A19-4C52-AEB0-02303AD4AEDB}"/>
              </a:ext>
            </a:extLst>
          </p:cNvPr>
          <p:cNvSpPr>
            <a:spLocks noGrp="1"/>
          </p:cNvSpPr>
          <p:nvPr>
            <p:ph type="title"/>
          </p:nvPr>
        </p:nvSpPr>
        <p:spPr/>
        <p:txBody>
          <a:bodyPr/>
          <a:lstStyle/>
          <a:p>
            <a:r>
              <a:rPr lang="fr-FR" sz="4000" dirty="0"/>
              <a:t>Devoir de rattrapage proposé ce soir et à rendre pour vendredi</a:t>
            </a:r>
          </a:p>
        </p:txBody>
      </p:sp>
    </p:spTree>
    <p:extLst>
      <p:ext uri="{BB962C8B-B14F-4D97-AF65-F5344CB8AC3E}">
        <p14:creationId xmlns:p14="http://schemas.microsoft.com/office/powerpoint/2010/main" val="92533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02</a:t>
            </a:r>
          </a:p>
        </p:txBody>
      </p:sp>
      <p:sp>
        <p:nvSpPr>
          <p:cNvPr id="642" name="Google Shape;642;p32"/>
          <p:cNvSpPr txBox="1">
            <a:spLocks noGrp="1"/>
          </p:cNvSpPr>
          <p:nvPr>
            <p:ph type="title"/>
          </p:nvPr>
        </p:nvSpPr>
        <p:spPr>
          <a:xfrm>
            <a:off x="320374" y="497800"/>
            <a:ext cx="4970426"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LES MISSIONS DU MANAGER</a:t>
            </a:r>
            <a:endParaRPr lang="fr-FR" noProof="0" dirty="0"/>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346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4" name="Google Shape;704;p35"/>
          <p:cNvSpPr txBox="1">
            <a:spLocks noGrp="1"/>
          </p:cNvSpPr>
          <p:nvPr>
            <p:ph type="title"/>
          </p:nvPr>
        </p:nvSpPr>
        <p:spPr>
          <a:xfrm>
            <a:off x="524827" y="540725"/>
            <a:ext cx="8100000" cy="7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Le management au quotidien </a:t>
            </a:r>
          </a:p>
        </p:txBody>
      </p:sp>
      <p:sp>
        <p:nvSpPr>
          <p:cNvPr id="54" name="Google Shape;678;p33">
            <a:extLst>
              <a:ext uri="{FF2B5EF4-FFF2-40B4-BE49-F238E27FC236}">
                <a16:creationId xmlns:a16="http://schemas.microsoft.com/office/drawing/2014/main" id="{4C23C811-B712-4DBA-AD40-EDA73F950987}"/>
              </a:ext>
            </a:extLst>
          </p:cNvPr>
          <p:cNvSpPr txBox="1">
            <a:spLocks/>
          </p:cNvSpPr>
          <p:nvPr/>
        </p:nvSpPr>
        <p:spPr>
          <a:xfrm>
            <a:off x="614577" y="1283329"/>
            <a:ext cx="6860095" cy="404771"/>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lgn="r"/>
            <a:r>
              <a:rPr lang="fr-FR" dirty="0"/>
              <a:t>Les 4 missions du manager</a:t>
            </a:r>
            <a:endParaRPr lang="fr-FR" dirty="0">
              <a:solidFill>
                <a:schemeClr val="dk1"/>
              </a:solidFill>
            </a:endParaRPr>
          </a:p>
        </p:txBody>
      </p:sp>
      <p:sp>
        <p:nvSpPr>
          <p:cNvPr id="67" name="Google Shape;816;p38">
            <a:extLst>
              <a:ext uri="{FF2B5EF4-FFF2-40B4-BE49-F238E27FC236}">
                <a16:creationId xmlns:a16="http://schemas.microsoft.com/office/drawing/2014/main" id="{06A4A480-829A-45A4-B0F1-4863AB6B2632}"/>
              </a:ext>
            </a:extLst>
          </p:cNvPr>
          <p:cNvSpPr txBox="1">
            <a:spLocks noGrp="1"/>
          </p:cNvSpPr>
          <p:nvPr>
            <p:ph type="subTitle" idx="1"/>
          </p:nvPr>
        </p:nvSpPr>
        <p:spPr>
          <a:xfrm>
            <a:off x="644754" y="3187900"/>
            <a:ext cx="16200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200" noProof="0" dirty="0"/>
              <a:t>R.H.</a:t>
            </a:r>
          </a:p>
        </p:txBody>
      </p:sp>
      <p:sp>
        <p:nvSpPr>
          <p:cNvPr id="68" name="Google Shape;817;p38">
            <a:extLst>
              <a:ext uri="{FF2B5EF4-FFF2-40B4-BE49-F238E27FC236}">
                <a16:creationId xmlns:a16="http://schemas.microsoft.com/office/drawing/2014/main" id="{978D45AC-BC63-4AC2-A22A-95AB388044E0}"/>
              </a:ext>
            </a:extLst>
          </p:cNvPr>
          <p:cNvSpPr txBox="1">
            <a:spLocks noGrp="1"/>
          </p:cNvSpPr>
          <p:nvPr>
            <p:ph type="subTitle" idx="2"/>
          </p:nvPr>
        </p:nvSpPr>
        <p:spPr>
          <a:xfrm>
            <a:off x="2726735" y="3187900"/>
            <a:ext cx="16200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200" noProof="0" dirty="0"/>
              <a:t>Organisation</a:t>
            </a:r>
          </a:p>
        </p:txBody>
      </p:sp>
      <p:sp>
        <p:nvSpPr>
          <p:cNvPr id="69" name="Google Shape;818;p38">
            <a:extLst>
              <a:ext uri="{FF2B5EF4-FFF2-40B4-BE49-F238E27FC236}">
                <a16:creationId xmlns:a16="http://schemas.microsoft.com/office/drawing/2014/main" id="{EC1D7302-FFA6-4F2B-8812-24723AB372C6}"/>
              </a:ext>
            </a:extLst>
          </p:cNvPr>
          <p:cNvSpPr txBox="1">
            <a:spLocks noGrp="1"/>
          </p:cNvSpPr>
          <p:nvPr>
            <p:ph type="subTitle" idx="3"/>
          </p:nvPr>
        </p:nvSpPr>
        <p:spPr>
          <a:xfrm>
            <a:off x="4808715" y="3187900"/>
            <a:ext cx="16200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200" noProof="0" dirty="0"/>
              <a:t>Gestion</a:t>
            </a:r>
          </a:p>
        </p:txBody>
      </p:sp>
      <p:grpSp>
        <p:nvGrpSpPr>
          <p:cNvPr id="71" name="Google Shape;824;p38">
            <a:extLst>
              <a:ext uri="{FF2B5EF4-FFF2-40B4-BE49-F238E27FC236}">
                <a16:creationId xmlns:a16="http://schemas.microsoft.com/office/drawing/2014/main" id="{A1BD0A5F-B788-4394-9379-922F30A94F0A}"/>
              </a:ext>
            </a:extLst>
          </p:cNvPr>
          <p:cNvGrpSpPr/>
          <p:nvPr/>
        </p:nvGrpSpPr>
        <p:grpSpPr>
          <a:xfrm>
            <a:off x="975307" y="2949976"/>
            <a:ext cx="958902" cy="37841"/>
            <a:chOff x="2897257" y="2253538"/>
            <a:chExt cx="958902" cy="37841"/>
          </a:xfrm>
        </p:grpSpPr>
        <p:sp>
          <p:nvSpPr>
            <p:cNvPr id="72" name="Google Shape;825;p38">
              <a:extLst>
                <a:ext uri="{FF2B5EF4-FFF2-40B4-BE49-F238E27FC236}">
                  <a16:creationId xmlns:a16="http://schemas.microsoft.com/office/drawing/2014/main" id="{EB50F428-7941-4A54-A6C2-D0A5CA12AA28}"/>
                </a:ext>
              </a:extLst>
            </p:cNvPr>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26;p38">
              <a:extLst>
                <a:ext uri="{FF2B5EF4-FFF2-40B4-BE49-F238E27FC236}">
                  <a16:creationId xmlns:a16="http://schemas.microsoft.com/office/drawing/2014/main" id="{AC1DFA4B-C69D-47B7-8549-7849C600D4CD}"/>
                </a:ext>
              </a:extLst>
            </p:cNvPr>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27;p38">
              <a:extLst>
                <a:ext uri="{FF2B5EF4-FFF2-40B4-BE49-F238E27FC236}">
                  <a16:creationId xmlns:a16="http://schemas.microsoft.com/office/drawing/2014/main" id="{372DE414-6733-4201-BEA5-6745091CF9D0}"/>
                </a:ext>
              </a:extLst>
            </p:cNvPr>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28;p38">
              <a:extLst>
                <a:ext uri="{FF2B5EF4-FFF2-40B4-BE49-F238E27FC236}">
                  <a16:creationId xmlns:a16="http://schemas.microsoft.com/office/drawing/2014/main" id="{3EA1714A-6C91-4E07-B6A6-7C28A6666CBA}"/>
                </a:ext>
              </a:extLst>
            </p:cNvPr>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29;p38">
              <a:extLst>
                <a:ext uri="{FF2B5EF4-FFF2-40B4-BE49-F238E27FC236}">
                  <a16:creationId xmlns:a16="http://schemas.microsoft.com/office/drawing/2014/main" id="{73DBAC17-1347-4C62-B716-D10858F2517A}"/>
                </a:ext>
              </a:extLst>
            </p:cNvPr>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30;p38">
              <a:extLst>
                <a:ext uri="{FF2B5EF4-FFF2-40B4-BE49-F238E27FC236}">
                  <a16:creationId xmlns:a16="http://schemas.microsoft.com/office/drawing/2014/main" id="{A18CC17C-82C2-4F88-A821-FABCC28FA411}"/>
                </a:ext>
              </a:extLst>
            </p:cNvPr>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31;p38">
              <a:extLst>
                <a:ext uri="{FF2B5EF4-FFF2-40B4-BE49-F238E27FC236}">
                  <a16:creationId xmlns:a16="http://schemas.microsoft.com/office/drawing/2014/main" id="{C694A425-F55A-4D16-9869-863C89B23782}"/>
                </a:ext>
              </a:extLst>
            </p:cNvPr>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833;p38">
            <a:extLst>
              <a:ext uri="{FF2B5EF4-FFF2-40B4-BE49-F238E27FC236}">
                <a16:creationId xmlns:a16="http://schemas.microsoft.com/office/drawing/2014/main" id="{399C0581-3130-4A05-A270-4D08AD3DB608}"/>
              </a:ext>
            </a:extLst>
          </p:cNvPr>
          <p:cNvGrpSpPr/>
          <p:nvPr/>
        </p:nvGrpSpPr>
        <p:grpSpPr>
          <a:xfrm>
            <a:off x="3057290" y="2949976"/>
            <a:ext cx="958902" cy="37841"/>
            <a:chOff x="2897257" y="2253538"/>
            <a:chExt cx="958902" cy="37841"/>
          </a:xfrm>
        </p:grpSpPr>
        <p:sp>
          <p:nvSpPr>
            <p:cNvPr id="80" name="Google Shape;834;p38">
              <a:extLst>
                <a:ext uri="{FF2B5EF4-FFF2-40B4-BE49-F238E27FC236}">
                  <a16:creationId xmlns:a16="http://schemas.microsoft.com/office/drawing/2014/main" id="{EFC12AE5-A381-4182-816C-FFC5C5F5E99F}"/>
                </a:ext>
              </a:extLst>
            </p:cNvPr>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35;p38">
              <a:extLst>
                <a:ext uri="{FF2B5EF4-FFF2-40B4-BE49-F238E27FC236}">
                  <a16:creationId xmlns:a16="http://schemas.microsoft.com/office/drawing/2014/main" id="{B416CDC1-E25A-4C8D-85C1-90EF24AA078C}"/>
                </a:ext>
              </a:extLst>
            </p:cNvPr>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36;p38">
              <a:extLst>
                <a:ext uri="{FF2B5EF4-FFF2-40B4-BE49-F238E27FC236}">
                  <a16:creationId xmlns:a16="http://schemas.microsoft.com/office/drawing/2014/main" id="{C21C62FC-84F0-4FFE-90CD-783A883E4212}"/>
                </a:ext>
              </a:extLst>
            </p:cNvPr>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7;p38">
              <a:extLst>
                <a:ext uri="{FF2B5EF4-FFF2-40B4-BE49-F238E27FC236}">
                  <a16:creationId xmlns:a16="http://schemas.microsoft.com/office/drawing/2014/main" id="{B474CC88-7F3F-45DC-A239-510E7EE4589B}"/>
                </a:ext>
              </a:extLst>
            </p:cNvPr>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38;p38">
              <a:extLst>
                <a:ext uri="{FF2B5EF4-FFF2-40B4-BE49-F238E27FC236}">
                  <a16:creationId xmlns:a16="http://schemas.microsoft.com/office/drawing/2014/main" id="{1A3A5196-4999-4983-AAD7-D42FB2B08FE1}"/>
                </a:ext>
              </a:extLst>
            </p:cNvPr>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39;p38">
              <a:extLst>
                <a:ext uri="{FF2B5EF4-FFF2-40B4-BE49-F238E27FC236}">
                  <a16:creationId xmlns:a16="http://schemas.microsoft.com/office/drawing/2014/main" id="{5600B363-B626-48FE-9573-DB92652B9876}"/>
                </a:ext>
              </a:extLst>
            </p:cNvPr>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40;p38">
              <a:extLst>
                <a:ext uri="{FF2B5EF4-FFF2-40B4-BE49-F238E27FC236}">
                  <a16:creationId xmlns:a16="http://schemas.microsoft.com/office/drawing/2014/main" id="{53EDDBD3-9540-4FBB-A3C5-8BE871B28695}"/>
                </a:ext>
              </a:extLst>
            </p:cNvPr>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42;p38">
            <a:extLst>
              <a:ext uri="{FF2B5EF4-FFF2-40B4-BE49-F238E27FC236}">
                <a16:creationId xmlns:a16="http://schemas.microsoft.com/office/drawing/2014/main" id="{87C84B4D-4605-482D-9101-3B13E0164C6F}"/>
              </a:ext>
            </a:extLst>
          </p:cNvPr>
          <p:cNvGrpSpPr/>
          <p:nvPr/>
        </p:nvGrpSpPr>
        <p:grpSpPr>
          <a:xfrm>
            <a:off x="5139273" y="2949976"/>
            <a:ext cx="958902" cy="37841"/>
            <a:chOff x="2897257" y="2253538"/>
            <a:chExt cx="958902" cy="37841"/>
          </a:xfrm>
        </p:grpSpPr>
        <p:sp>
          <p:nvSpPr>
            <p:cNvPr id="88" name="Google Shape;843;p38">
              <a:extLst>
                <a:ext uri="{FF2B5EF4-FFF2-40B4-BE49-F238E27FC236}">
                  <a16:creationId xmlns:a16="http://schemas.microsoft.com/office/drawing/2014/main" id="{13FC555D-CC3A-45F2-93C7-0B1E0B511170}"/>
                </a:ext>
              </a:extLst>
            </p:cNvPr>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4;p38">
              <a:extLst>
                <a:ext uri="{FF2B5EF4-FFF2-40B4-BE49-F238E27FC236}">
                  <a16:creationId xmlns:a16="http://schemas.microsoft.com/office/drawing/2014/main" id="{8618F5CA-A350-44A6-B74E-15E9BC987B53}"/>
                </a:ext>
              </a:extLst>
            </p:cNvPr>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45;p38">
              <a:extLst>
                <a:ext uri="{FF2B5EF4-FFF2-40B4-BE49-F238E27FC236}">
                  <a16:creationId xmlns:a16="http://schemas.microsoft.com/office/drawing/2014/main" id="{1F15D43D-BAD3-431A-BA17-A6117FD1FDBD}"/>
                </a:ext>
              </a:extLst>
            </p:cNvPr>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46;p38">
              <a:extLst>
                <a:ext uri="{FF2B5EF4-FFF2-40B4-BE49-F238E27FC236}">
                  <a16:creationId xmlns:a16="http://schemas.microsoft.com/office/drawing/2014/main" id="{66DA92FE-1541-4C83-A4E5-652F53F3E5FA}"/>
                </a:ext>
              </a:extLst>
            </p:cNvPr>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47;p38">
              <a:extLst>
                <a:ext uri="{FF2B5EF4-FFF2-40B4-BE49-F238E27FC236}">
                  <a16:creationId xmlns:a16="http://schemas.microsoft.com/office/drawing/2014/main" id="{C9C43698-CD5F-419D-AFED-65F8D5BF11DF}"/>
                </a:ext>
              </a:extLst>
            </p:cNvPr>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8;p38">
              <a:extLst>
                <a:ext uri="{FF2B5EF4-FFF2-40B4-BE49-F238E27FC236}">
                  <a16:creationId xmlns:a16="http://schemas.microsoft.com/office/drawing/2014/main" id="{CA441A5C-5D2B-4C05-B1EE-3630F9AF2E03}"/>
                </a:ext>
              </a:extLst>
            </p:cNvPr>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49;p38">
              <a:extLst>
                <a:ext uri="{FF2B5EF4-FFF2-40B4-BE49-F238E27FC236}">
                  <a16:creationId xmlns:a16="http://schemas.microsoft.com/office/drawing/2014/main" id="{AFF07A18-B008-4281-828F-015D6E074899}"/>
                </a:ext>
              </a:extLst>
            </p:cNvPr>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851;p38">
            <a:extLst>
              <a:ext uri="{FF2B5EF4-FFF2-40B4-BE49-F238E27FC236}">
                <a16:creationId xmlns:a16="http://schemas.microsoft.com/office/drawing/2014/main" id="{40525BD4-B652-4B91-9FAD-E003436F9782}"/>
              </a:ext>
            </a:extLst>
          </p:cNvPr>
          <p:cNvGrpSpPr/>
          <p:nvPr/>
        </p:nvGrpSpPr>
        <p:grpSpPr>
          <a:xfrm>
            <a:off x="7221257" y="2949976"/>
            <a:ext cx="958902" cy="37841"/>
            <a:chOff x="2897257" y="2253538"/>
            <a:chExt cx="958902" cy="37841"/>
          </a:xfrm>
        </p:grpSpPr>
        <p:sp>
          <p:nvSpPr>
            <p:cNvPr id="96" name="Google Shape;852;p38">
              <a:extLst>
                <a:ext uri="{FF2B5EF4-FFF2-40B4-BE49-F238E27FC236}">
                  <a16:creationId xmlns:a16="http://schemas.microsoft.com/office/drawing/2014/main" id="{AC791744-E7DB-4B6E-9D6F-DFA27FB49B38}"/>
                </a:ext>
              </a:extLst>
            </p:cNvPr>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53;p38">
              <a:extLst>
                <a:ext uri="{FF2B5EF4-FFF2-40B4-BE49-F238E27FC236}">
                  <a16:creationId xmlns:a16="http://schemas.microsoft.com/office/drawing/2014/main" id="{9F261B63-EE80-459F-B890-F5B8D36588A1}"/>
                </a:ext>
              </a:extLst>
            </p:cNvPr>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54;p38">
              <a:extLst>
                <a:ext uri="{FF2B5EF4-FFF2-40B4-BE49-F238E27FC236}">
                  <a16:creationId xmlns:a16="http://schemas.microsoft.com/office/drawing/2014/main" id="{A9994C3B-BD0B-46E9-9E97-256171D1A403}"/>
                </a:ext>
              </a:extLst>
            </p:cNvPr>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55;p38">
              <a:extLst>
                <a:ext uri="{FF2B5EF4-FFF2-40B4-BE49-F238E27FC236}">
                  <a16:creationId xmlns:a16="http://schemas.microsoft.com/office/drawing/2014/main" id="{A4D6FFF0-4F8C-4EE5-8569-43CF868C1264}"/>
                </a:ext>
              </a:extLst>
            </p:cNvPr>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56;p38">
              <a:extLst>
                <a:ext uri="{FF2B5EF4-FFF2-40B4-BE49-F238E27FC236}">
                  <a16:creationId xmlns:a16="http://schemas.microsoft.com/office/drawing/2014/main" id="{1E88F0B6-2FC8-4203-BE10-995308B66FD8}"/>
                </a:ext>
              </a:extLst>
            </p:cNvPr>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57;p38">
              <a:extLst>
                <a:ext uri="{FF2B5EF4-FFF2-40B4-BE49-F238E27FC236}">
                  <a16:creationId xmlns:a16="http://schemas.microsoft.com/office/drawing/2014/main" id="{0B8E6E23-EBFD-424D-A593-BC6C70041305}"/>
                </a:ext>
              </a:extLst>
            </p:cNvPr>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58;p38">
              <a:extLst>
                <a:ext uri="{FF2B5EF4-FFF2-40B4-BE49-F238E27FC236}">
                  <a16:creationId xmlns:a16="http://schemas.microsoft.com/office/drawing/2014/main" id="{CEAF12B5-D577-448E-904D-08FA9F18D6AE}"/>
                </a:ext>
              </a:extLst>
            </p:cNvPr>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818;p38">
            <a:extLst>
              <a:ext uri="{FF2B5EF4-FFF2-40B4-BE49-F238E27FC236}">
                <a16:creationId xmlns:a16="http://schemas.microsoft.com/office/drawing/2014/main" id="{95060236-1F05-42DD-B5A8-56A877721E71}"/>
              </a:ext>
            </a:extLst>
          </p:cNvPr>
          <p:cNvSpPr txBox="1">
            <a:spLocks/>
          </p:cNvSpPr>
          <p:nvPr/>
        </p:nvSpPr>
        <p:spPr>
          <a:xfrm>
            <a:off x="6889622" y="3187900"/>
            <a:ext cx="1620000" cy="36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r>
              <a:rPr lang="fr-FR" sz="1200" dirty="0"/>
              <a:t>Technique</a:t>
            </a:r>
          </a:p>
        </p:txBody>
      </p:sp>
    </p:spTree>
    <p:extLst>
      <p:ext uri="{BB962C8B-B14F-4D97-AF65-F5344CB8AC3E}">
        <p14:creationId xmlns:p14="http://schemas.microsoft.com/office/powerpoint/2010/main" val="139581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animBg="1"/>
      <p:bldP spid="68" grpId="0" build="p" animBg="1"/>
      <p:bldP spid="69" grpId="0" build="p" animBg="1"/>
      <p:bldP spid="10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47AD-0CBE-4BBD-B3F6-050B4CDECE2E}"/>
              </a:ext>
            </a:extLst>
          </p:cNvPr>
          <p:cNvSpPr>
            <a:spLocks noGrp="1"/>
          </p:cNvSpPr>
          <p:nvPr>
            <p:ph type="title"/>
          </p:nvPr>
        </p:nvSpPr>
        <p:spPr/>
        <p:txBody>
          <a:bodyPr/>
          <a:lstStyle/>
          <a:p>
            <a:r>
              <a:rPr lang="en-US" dirty="0"/>
              <a:t>Roles RH du manager</a:t>
            </a:r>
            <a:endParaRPr lang="fr-FR" dirty="0"/>
          </a:p>
        </p:txBody>
      </p:sp>
      <p:grpSp>
        <p:nvGrpSpPr>
          <p:cNvPr id="3" name="Google Shape;55;p15">
            <a:extLst>
              <a:ext uri="{FF2B5EF4-FFF2-40B4-BE49-F238E27FC236}">
                <a16:creationId xmlns:a16="http://schemas.microsoft.com/office/drawing/2014/main" id="{07730F42-17A9-4093-98D9-023390C8148C}"/>
              </a:ext>
            </a:extLst>
          </p:cNvPr>
          <p:cNvGrpSpPr/>
          <p:nvPr/>
        </p:nvGrpSpPr>
        <p:grpSpPr>
          <a:xfrm>
            <a:off x="1595350" y="1290207"/>
            <a:ext cx="4874137" cy="3853295"/>
            <a:chOff x="1595350" y="1290207"/>
            <a:chExt cx="4874137" cy="3853295"/>
          </a:xfrm>
        </p:grpSpPr>
        <p:sp>
          <p:nvSpPr>
            <p:cNvPr id="4" name="Google Shape;56;p15">
              <a:extLst>
                <a:ext uri="{FF2B5EF4-FFF2-40B4-BE49-F238E27FC236}">
                  <a16:creationId xmlns:a16="http://schemas.microsoft.com/office/drawing/2014/main" id="{74845915-58E4-4140-A736-84DD8E1F6DF1}"/>
                </a:ext>
              </a:extLst>
            </p:cNvPr>
            <p:cNvSpPr/>
            <p:nvPr/>
          </p:nvSpPr>
          <p:spPr>
            <a:xfrm>
              <a:off x="1595350" y="1290207"/>
              <a:ext cx="4874137" cy="3853295"/>
            </a:xfrm>
            <a:custGeom>
              <a:avLst/>
              <a:gdLst/>
              <a:ahLst/>
              <a:cxnLst/>
              <a:rect l="l" t="t" r="r" b="b"/>
              <a:pathLst>
                <a:path w="174904" h="138272" extrusionOk="0">
                  <a:moveTo>
                    <a:pt x="124203" y="0"/>
                  </a:moveTo>
                  <a:cubicBezTo>
                    <a:pt x="122858" y="0"/>
                    <a:pt x="121513" y="166"/>
                    <a:pt x="120206" y="504"/>
                  </a:cubicBezTo>
                  <a:cubicBezTo>
                    <a:pt x="116051" y="1552"/>
                    <a:pt x="112407" y="4302"/>
                    <a:pt x="110252" y="8005"/>
                  </a:cubicBezTo>
                  <a:cubicBezTo>
                    <a:pt x="108074" y="11696"/>
                    <a:pt x="107454" y="16221"/>
                    <a:pt x="108562" y="20352"/>
                  </a:cubicBezTo>
                  <a:cubicBezTo>
                    <a:pt x="109098" y="22424"/>
                    <a:pt x="110074" y="24376"/>
                    <a:pt x="111372" y="26055"/>
                  </a:cubicBezTo>
                  <a:lnTo>
                    <a:pt x="111479" y="26222"/>
                  </a:lnTo>
                  <a:lnTo>
                    <a:pt x="111538" y="26293"/>
                  </a:lnTo>
                  <a:lnTo>
                    <a:pt x="111586" y="26353"/>
                  </a:lnTo>
                  <a:lnTo>
                    <a:pt x="111776" y="26591"/>
                  </a:lnTo>
                  <a:lnTo>
                    <a:pt x="112146" y="27055"/>
                  </a:lnTo>
                  <a:lnTo>
                    <a:pt x="112896" y="27996"/>
                  </a:lnTo>
                  <a:lnTo>
                    <a:pt x="114384" y="29877"/>
                  </a:lnTo>
                  <a:lnTo>
                    <a:pt x="120361" y="37378"/>
                  </a:lnTo>
                  <a:lnTo>
                    <a:pt x="132303" y="52392"/>
                  </a:lnTo>
                  <a:lnTo>
                    <a:pt x="138280" y="59905"/>
                  </a:lnTo>
                  <a:lnTo>
                    <a:pt x="141268" y="63655"/>
                  </a:lnTo>
                  <a:cubicBezTo>
                    <a:pt x="141554" y="64012"/>
                    <a:pt x="141661" y="64179"/>
                    <a:pt x="141828" y="64417"/>
                  </a:cubicBezTo>
                  <a:cubicBezTo>
                    <a:pt x="141899" y="64524"/>
                    <a:pt x="141995" y="64631"/>
                    <a:pt x="142066" y="64750"/>
                  </a:cubicBezTo>
                  <a:lnTo>
                    <a:pt x="142256" y="65096"/>
                  </a:lnTo>
                  <a:cubicBezTo>
                    <a:pt x="142328" y="65215"/>
                    <a:pt x="142399" y="65334"/>
                    <a:pt x="142459" y="65453"/>
                  </a:cubicBezTo>
                  <a:lnTo>
                    <a:pt x="142626" y="65822"/>
                  </a:lnTo>
                  <a:lnTo>
                    <a:pt x="142792" y="66191"/>
                  </a:lnTo>
                  <a:lnTo>
                    <a:pt x="142911" y="66572"/>
                  </a:lnTo>
                  <a:cubicBezTo>
                    <a:pt x="143602" y="68608"/>
                    <a:pt x="143459" y="70942"/>
                    <a:pt x="142530" y="72882"/>
                  </a:cubicBezTo>
                  <a:cubicBezTo>
                    <a:pt x="142066" y="73859"/>
                    <a:pt x="141411" y="74740"/>
                    <a:pt x="140613" y="75466"/>
                  </a:cubicBezTo>
                  <a:lnTo>
                    <a:pt x="140316" y="75740"/>
                  </a:lnTo>
                  <a:lnTo>
                    <a:pt x="140161" y="75883"/>
                  </a:lnTo>
                  <a:lnTo>
                    <a:pt x="139923" y="76061"/>
                  </a:lnTo>
                  <a:lnTo>
                    <a:pt x="139458" y="76442"/>
                  </a:lnTo>
                  <a:lnTo>
                    <a:pt x="139399" y="76490"/>
                  </a:lnTo>
                  <a:lnTo>
                    <a:pt x="139363" y="76514"/>
                  </a:lnTo>
                  <a:lnTo>
                    <a:pt x="139280" y="76573"/>
                  </a:lnTo>
                  <a:lnTo>
                    <a:pt x="139113" y="76692"/>
                  </a:lnTo>
                  <a:cubicBezTo>
                    <a:pt x="138887" y="76847"/>
                    <a:pt x="138673" y="77026"/>
                    <a:pt x="138435" y="77133"/>
                  </a:cubicBezTo>
                  <a:cubicBezTo>
                    <a:pt x="138196" y="77264"/>
                    <a:pt x="137970" y="77431"/>
                    <a:pt x="137720" y="77514"/>
                  </a:cubicBezTo>
                  <a:cubicBezTo>
                    <a:pt x="136605" y="78048"/>
                    <a:pt x="135364" y="78318"/>
                    <a:pt x="134119" y="78318"/>
                  </a:cubicBezTo>
                  <a:cubicBezTo>
                    <a:pt x="133197" y="78318"/>
                    <a:pt x="132274" y="78170"/>
                    <a:pt x="131398" y="77871"/>
                  </a:cubicBezTo>
                  <a:cubicBezTo>
                    <a:pt x="130374" y="77526"/>
                    <a:pt x="129422" y="76990"/>
                    <a:pt x="128612" y="76288"/>
                  </a:cubicBezTo>
                  <a:cubicBezTo>
                    <a:pt x="128421" y="76097"/>
                    <a:pt x="128207" y="75918"/>
                    <a:pt x="128017" y="75728"/>
                  </a:cubicBezTo>
                  <a:cubicBezTo>
                    <a:pt x="127838" y="75514"/>
                    <a:pt x="127671" y="75323"/>
                    <a:pt x="127469" y="75109"/>
                  </a:cubicBezTo>
                  <a:lnTo>
                    <a:pt x="125981" y="73240"/>
                  </a:lnTo>
                  <a:lnTo>
                    <a:pt x="114039" y="58226"/>
                  </a:lnTo>
                  <a:lnTo>
                    <a:pt x="102085" y="43212"/>
                  </a:lnTo>
                  <a:lnTo>
                    <a:pt x="99108" y="39462"/>
                  </a:lnTo>
                  <a:lnTo>
                    <a:pt x="98358" y="38521"/>
                  </a:lnTo>
                  <a:lnTo>
                    <a:pt x="97989" y="38045"/>
                  </a:lnTo>
                  <a:lnTo>
                    <a:pt x="97799" y="37819"/>
                  </a:lnTo>
                  <a:lnTo>
                    <a:pt x="97751" y="37759"/>
                  </a:lnTo>
                  <a:lnTo>
                    <a:pt x="97691" y="37688"/>
                  </a:lnTo>
                  <a:lnTo>
                    <a:pt x="97560" y="37533"/>
                  </a:lnTo>
                  <a:cubicBezTo>
                    <a:pt x="97203" y="37140"/>
                    <a:pt x="96870" y="36735"/>
                    <a:pt x="96501" y="36354"/>
                  </a:cubicBezTo>
                  <a:cubicBezTo>
                    <a:pt x="96108" y="35997"/>
                    <a:pt x="95727" y="35628"/>
                    <a:pt x="95322" y="35282"/>
                  </a:cubicBezTo>
                  <a:cubicBezTo>
                    <a:pt x="93691" y="33937"/>
                    <a:pt x="91786" y="32901"/>
                    <a:pt x="89774" y="32270"/>
                  </a:cubicBezTo>
                  <a:cubicBezTo>
                    <a:pt x="88158" y="31754"/>
                    <a:pt x="86462" y="31493"/>
                    <a:pt x="84765" y="31493"/>
                  </a:cubicBezTo>
                  <a:cubicBezTo>
                    <a:pt x="84386" y="31493"/>
                    <a:pt x="84008" y="31506"/>
                    <a:pt x="83630" y="31532"/>
                  </a:cubicBezTo>
                  <a:cubicBezTo>
                    <a:pt x="83594" y="31520"/>
                    <a:pt x="83547" y="31520"/>
                    <a:pt x="83511" y="31520"/>
                  </a:cubicBezTo>
                  <a:cubicBezTo>
                    <a:pt x="83440" y="31520"/>
                    <a:pt x="83368" y="31532"/>
                    <a:pt x="83309" y="31568"/>
                  </a:cubicBezTo>
                  <a:cubicBezTo>
                    <a:pt x="81261" y="31734"/>
                    <a:pt x="79249" y="32294"/>
                    <a:pt x="77415" y="33211"/>
                  </a:cubicBezTo>
                  <a:cubicBezTo>
                    <a:pt x="75510" y="34163"/>
                    <a:pt x="73819" y="35461"/>
                    <a:pt x="72402" y="37033"/>
                  </a:cubicBezTo>
                  <a:cubicBezTo>
                    <a:pt x="70986" y="38616"/>
                    <a:pt x="69878" y="40474"/>
                    <a:pt x="69164" y="42462"/>
                  </a:cubicBezTo>
                  <a:cubicBezTo>
                    <a:pt x="68450" y="44450"/>
                    <a:pt x="68116" y="46570"/>
                    <a:pt x="68188" y="48689"/>
                  </a:cubicBezTo>
                  <a:cubicBezTo>
                    <a:pt x="68271" y="50796"/>
                    <a:pt x="68747" y="52904"/>
                    <a:pt x="69616" y="54833"/>
                  </a:cubicBezTo>
                  <a:lnTo>
                    <a:pt x="69938" y="55559"/>
                  </a:lnTo>
                  <a:lnTo>
                    <a:pt x="70331" y="56249"/>
                  </a:lnTo>
                  <a:lnTo>
                    <a:pt x="70724" y="56940"/>
                  </a:lnTo>
                  <a:cubicBezTo>
                    <a:pt x="70867" y="57166"/>
                    <a:pt x="71021" y="57380"/>
                    <a:pt x="71176" y="57595"/>
                  </a:cubicBezTo>
                  <a:lnTo>
                    <a:pt x="71640" y="58238"/>
                  </a:lnTo>
                  <a:lnTo>
                    <a:pt x="71760" y="58392"/>
                  </a:lnTo>
                  <a:lnTo>
                    <a:pt x="71855" y="58512"/>
                  </a:lnTo>
                  <a:lnTo>
                    <a:pt x="72033" y="58750"/>
                  </a:lnTo>
                  <a:lnTo>
                    <a:pt x="72783" y="59690"/>
                  </a:lnTo>
                  <a:lnTo>
                    <a:pt x="78737" y="67203"/>
                  </a:lnTo>
                  <a:lnTo>
                    <a:pt x="90667" y="82241"/>
                  </a:lnTo>
                  <a:lnTo>
                    <a:pt x="96620" y="89753"/>
                  </a:lnTo>
                  <a:lnTo>
                    <a:pt x="99596" y="93516"/>
                  </a:lnTo>
                  <a:lnTo>
                    <a:pt x="101097" y="95397"/>
                  </a:lnTo>
                  <a:lnTo>
                    <a:pt x="101466" y="95861"/>
                  </a:lnTo>
                  <a:lnTo>
                    <a:pt x="101692" y="96195"/>
                  </a:lnTo>
                  <a:lnTo>
                    <a:pt x="101930" y="96528"/>
                  </a:lnTo>
                  <a:cubicBezTo>
                    <a:pt x="102013" y="96635"/>
                    <a:pt x="102073" y="96766"/>
                    <a:pt x="102132" y="96873"/>
                  </a:cubicBezTo>
                  <a:cubicBezTo>
                    <a:pt x="103240" y="98731"/>
                    <a:pt x="103561" y="101017"/>
                    <a:pt x="103049" y="103136"/>
                  </a:cubicBezTo>
                  <a:cubicBezTo>
                    <a:pt x="102537" y="105243"/>
                    <a:pt x="101204" y="107101"/>
                    <a:pt x="99370" y="108280"/>
                  </a:cubicBezTo>
                  <a:cubicBezTo>
                    <a:pt x="98017" y="109146"/>
                    <a:pt x="96414" y="109599"/>
                    <a:pt x="94806" y="109599"/>
                  </a:cubicBezTo>
                  <a:cubicBezTo>
                    <a:pt x="94249" y="109599"/>
                    <a:pt x="93691" y="109545"/>
                    <a:pt x="93143" y="109434"/>
                  </a:cubicBezTo>
                  <a:cubicBezTo>
                    <a:pt x="92084" y="109220"/>
                    <a:pt x="91060" y="108803"/>
                    <a:pt x="90167" y="108208"/>
                  </a:cubicBezTo>
                  <a:cubicBezTo>
                    <a:pt x="90048" y="108149"/>
                    <a:pt x="89940" y="108053"/>
                    <a:pt x="89833" y="107970"/>
                  </a:cubicBezTo>
                  <a:lnTo>
                    <a:pt x="89512" y="107732"/>
                  </a:lnTo>
                  <a:cubicBezTo>
                    <a:pt x="89405" y="107660"/>
                    <a:pt x="89309" y="107553"/>
                    <a:pt x="89214" y="107470"/>
                  </a:cubicBezTo>
                  <a:lnTo>
                    <a:pt x="88916" y="107196"/>
                  </a:lnTo>
                  <a:lnTo>
                    <a:pt x="88762" y="107053"/>
                  </a:lnTo>
                  <a:lnTo>
                    <a:pt x="88631" y="106898"/>
                  </a:lnTo>
                  <a:lnTo>
                    <a:pt x="88357" y="106589"/>
                  </a:lnTo>
                  <a:lnTo>
                    <a:pt x="88226" y="106446"/>
                  </a:lnTo>
                  <a:lnTo>
                    <a:pt x="88190" y="106410"/>
                  </a:lnTo>
                  <a:lnTo>
                    <a:pt x="88143" y="106351"/>
                  </a:lnTo>
                  <a:lnTo>
                    <a:pt x="88047" y="106232"/>
                  </a:lnTo>
                  <a:lnTo>
                    <a:pt x="87678" y="105755"/>
                  </a:lnTo>
                  <a:lnTo>
                    <a:pt x="81701" y="98254"/>
                  </a:lnTo>
                  <a:lnTo>
                    <a:pt x="80213" y="96373"/>
                  </a:lnTo>
                  <a:lnTo>
                    <a:pt x="79832" y="95909"/>
                  </a:lnTo>
                  <a:lnTo>
                    <a:pt x="79653" y="95671"/>
                  </a:lnTo>
                  <a:lnTo>
                    <a:pt x="79391" y="95385"/>
                  </a:lnTo>
                  <a:lnTo>
                    <a:pt x="78868" y="94778"/>
                  </a:lnTo>
                  <a:cubicBezTo>
                    <a:pt x="78689" y="94587"/>
                    <a:pt x="78522" y="94385"/>
                    <a:pt x="78320" y="94206"/>
                  </a:cubicBezTo>
                  <a:cubicBezTo>
                    <a:pt x="76808" y="92706"/>
                    <a:pt x="74986" y="91504"/>
                    <a:pt x="72998" y="90706"/>
                  </a:cubicBezTo>
                  <a:cubicBezTo>
                    <a:pt x="71076" y="89942"/>
                    <a:pt x="69009" y="89538"/>
                    <a:pt x="66937" y="89538"/>
                  </a:cubicBezTo>
                  <a:cubicBezTo>
                    <a:pt x="66877" y="89538"/>
                    <a:pt x="66818" y="89538"/>
                    <a:pt x="66759" y="89539"/>
                  </a:cubicBezTo>
                  <a:cubicBezTo>
                    <a:pt x="64628" y="89563"/>
                    <a:pt x="62496" y="90003"/>
                    <a:pt x="60544" y="90849"/>
                  </a:cubicBezTo>
                  <a:cubicBezTo>
                    <a:pt x="60056" y="91075"/>
                    <a:pt x="59556" y="91277"/>
                    <a:pt x="59103" y="91563"/>
                  </a:cubicBezTo>
                  <a:cubicBezTo>
                    <a:pt x="58639" y="91825"/>
                    <a:pt x="58175" y="92075"/>
                    <a:pt x="57746" y="92397"/>
                  </a:cubicBezTo>
                  <a:lnTo>
                    <a:pt x="57103" y="92861"/>
                  </a:lnTo>
                  <a:lnTo>
                    <a:pt x="56936" y="92980"/>
                  </a:lnTo>
                  <a:cubicBezTo>
                    <a:pt x="56889" y="93028"/>
                    <a:pt x="56829" y="93063"/>
                    <a:pt x="56793" y="93087"/>
                  </a:cubicBezTo>
                  <a:lnTo>
                    <a:pt x="56555" y="93278"/>
                  </a:lnTo>
                  <a:lnTo>
                    <a:pt x="55615" y="94028"/>
                  </a:lnTo>
                  <a:lnTo>
                    <a:pt x="51864" y="97016"/>
                  </a:lnTo>
                  <a:lnTo>
                    <a:pt x="36850" y="108958"/>
                  </a:lnTo>
                  <a:lnTo>
                    <a:pt x="1" y="138271"/>
                  </a:lnTo>
                  <a:lnTo>
                    <a:pt x="13062" y="138271"/>
                  </a:lnTo>
                  <a:lnTo>
                    <a:pt x="41911" y="115304"/>
                  </a:lnTo>
                  <a:lnTo>
                    <a:pt x="56924" y="103362"/>
                  </a:lnTo>
                  <a:lnTo>
                    <a:pt x="60675" y="100374"/>
                  </a:lnTo>
                  <a:lnTo>
                    <a:pt x="61615" y="99636"/>
                  </a:lnTo>
                  <a:lnTo>
                    <a:pt x="61854" y="99445"/>
                  </a:lnTo>
                  <a:cubicBezTo>
                    <a:pt x="61889" y="99409"/>
                    <a:pt x="61913" y="99386"/>
                    <a:pt x="61949" y="99374"/>
                  </a:cubicBezTo>
                  <a:lnTo>
                    <a:pt x="62032" y="99314"/>
                  </a:lnTo>
                  <a:lnTo>
                    <a:pt x="62354" y="99088"/>
                  </a:lnTo>
                  <a:cubicBezTo>
                    <a:pt x="62568" y="98909"/>
                    <a:pt x="62806" y="98802"/>
                    <a:pt x="63032" y="98659"/>
                  </a:cubicBezTo>
                  <a:cubicBezTo>
                    <a:pt x="63258" y="98516"/>
                    <a:pt x="63509" y="98421"/>
                    <a:pt x="63747" y="98314"/>
                  </a:cubicBezTo>
                  <a:cubicBezTo>
                    <a:pt x="64745" y="97879"/>
                    <a:pt x="65841" y="97662"/>
                    <a:pt x="66940" y="97662"/>
                  </a:cubicBezTo>
                  <a:cubicBezTo>
                    <a:pt x="67976" y="97662"/>
                    <a:pt x="69014" y="97855"/>
                    <a:pt x="69974" y="98243"/>
                  </a:cubicBezTo>
                  <a:cubicBezTo>
                    <a:pt x="70962" y="98635"/>
                    <a:pt x="71855" y="99231"/>
                    <a:pt x="72617" y="99981"/>
                  </a:cubicBezTo>
                  <a:cubicBezTo>
                    <a:pt x="72724" y="100064"/>
                    <a:pt x="72795" y="100171"/>
                    <a:pt x="72891" y="100267"/>
                  </a:cubicBezTo>
                  <a:lnTo>
                    <a:pt x="73153" y="100576"/>
                  </a:lnTo>
                  <a:cubicBezTo>
                    <a:pt x="73200" y="100624"/>
                    <a:pt x="73236" y="100660"/>
                    <a:pt x="73295" y="100731"/>
                  </a:cubicBezTo>
                  <a:lnTo>
                    <a:pt x="73486" y="100969"/>
                  </a:lnTo>
                  <a:lnTo>
                    <a:pt x="73855" y="101433"/>
                  </a:lnTo>
                  <a:lnTo>
                    <a:pt x="75355" y="103315"/>
                  </a:lnTo>
                  <a:lnTo>
                    <a:pt x="81320" y="110816"/>
                  </a:lnTo>
                  <a:lnTo>
                    <a:pt x="81701" y="111280"/>
                  </a:lnTo>
                  <a:lnTo>
                    <a:pt x="81785" y="111399"/>
                  </a:lnTo>
                  <a:lnTo>
                    <a:pt x="81832" y="111459"/>
                  </a:lnTo>
                  <a:lnTo>
                    <a:pt x="81904" y="111542"/>
                  </a:lnTo>
                  <a:lnTo>
                    <a:pt x="82166" y="111840"/>
                  </a:lnTo>
                  <a:lnTo>
                    <a:pt x="82689" y="112423"/>
                  </a:lnTo>
                  <a:lnTo>
                    <a:pt x="82951" y="112721"/>
                  </a:lnTo>
                  <a:lnTo>
                    <a:pt x="83237" y="112994"/>
                  </a:lnTo>
                  <a:lnTo>
                    <a:pt x="83821" y="113530"/>
                  </a:lnTo>
                  <a:cubicBezTo>
                    <a:pt x="84011" y="113721"/>
                    <a:pt x="84202" y="113899"/>
                    <a:pt x="84428" y="114054"/>
                  </a:cubicBezTo>
                  <a:lnTo>
                    <a:pt x="85059" y="114530"/>
                  </a:lnTo>
                  <a:cubicBezTo>
                    <a:pt x="85273" y="114685"/>
                    <a:pt x="85476" y="114852"/>
                    <a:pt x="85702" y="114995"/>
                  </a:cubicBezTo>
                  <a:cubicBezTo>
                    <a:pt x="87476" y="116161"/>
                    <a:pt x="89476" y="116971"/>
                    <a:pt x="91548" y="117388"/>
                  </a:cubicBezTo>
                  <a:cubicBezTo>
                    <a:pt x="92629" y="117605"/>
                    <a:pt x="93730" y="117716"/>
                    <a:pt x="94832" y="117716"/>
                  </a:cubicBezTo>
                  <a:cubicBezTo>
                    <a:pt x="95841" y="117716"/>
                    <a:pt x="96850" y="117623"/>
                    <a:pt x="97846" y="117435"/>
                  </a:cubicBezTo>
                  <a:cubicBezTo>
                    <a:pt x="99930" y="117054"/>
                    <a:pt x="101954" y="116269"/>
                    <a:pt x="103728" y="115126"/>
                  </a:cubicBezTo>
                  <a:cubicBezTo>
                    <a:pt x="105502" y="113983"/>
                    <a:pt x="107073" y="112506"/>
                    <a:pt x="108300" y="110780"/>
                  </a:cubicBezTo>
                  <a:cubicBezTo>
                    <a:pt x="109538" y="109065"/>
                    <a:pt x="110431" y="107101"/>
                    <a:pt x="110931" y="105041"/>
                  </a:cubicBezTo>
                  <a:cubicBezTo>
                    <a:pt x="111431" y="102993"/>
                    <a:pt x="111538" y="100850"/>
                    <a:pt x="111229" y="98755"/>
                  </a:cubicBezTo>
                  <a:cubicBezTo>
                    <a:pt x="110931" y="96659"/>
                    <a:pt x="110217" y="94611"/>
                    <a:pt x="109157" y="92790"/>
                  </a:cubicBezTo>
                  <a:cubicBezTo>
                    <a:pt x="109014" y="92563"/>
                    <a:pt x="108895" y="92325"/>
                    <a:pt x="108752" y="92111"/>
                  </a:cubicBezTo>
                  <a:lnTo>
                    <a:pt x="108288" y="91456"/>
                  </a:lnTo>
                  <a:lnTo>
                    <a:pt x="107824" y="90825"/>
                  </a:lnTo>
                  <a:lnTo>
                    <a:pt x="107454" y="90349"/>
                  </a:lnTo>
                  <a:lnTo>
                    <a:pt x="105966" y="88468"/>
                  </a:lnTo>
                  <a:lnTo>
                    <a:pt x="102990" y="84705"/>
                  </a:lnTo>
                  <a:lnTo>
                    <a:pt x="97025" y="77192"/>
                  </a:lnTo>
                  <a:lnTo>
                    <a:pt x="85106" y="62155"/>
                  </a:lnTo>
                  <a:lnTo>
                    <a:pt x="79141" y="54642"/>
                  </a:lnTo>
                  <a:lnTo>
                    <a:pt x="78403" y="53701"/>
                  </a:lnTo>
                  <a:lnTo>
                    <a:pt x="78213" y="53475"/>
                  </a:lnTo>
                  <a:lnTo>
                    <a:pt x="78117" y="53356"/>
                  </a:lnTo>
                  <a:lnTo>
                    <a:pt x="78058" y="53273"/>
                  </a:lnTo>
                  <a:lnTo>
                    <a:pt x="77832" y="52939"/>
                  </a:lnTo>
                  <a:cubicBezTo>
                    <a:pt x="77748" y="52820"/>
                    <a:pt x="77665" y="52725"/>
                    <a:pt x="77594" y="52606"/>
                  </a:cubicBezTo>
                  <a:lnTo>
                    <a:pt x="77391" y="52249"/>
                  </a:lnTo>
                  <a:lnTo>
                    <a:pt x="77189" y="51904"/>
                  </a:lnTo>
                  <a:lnTo>
                    <a:pt x="77034" y="51534"/>
                  </a:lnTo>
                  <a:cubicBezTo>
                    <a:pt x="76593" y="50546"/>
                    <a:pt x="76343" y="49475"/>
                    <a:pt x="76308" y="48403"/>
                  </a:cubicBezTo>
                  <a:cubicBezTo>
                    <a:pt x="76224" y="46236"/>
                    <a:pt x="77010" y="44045"/>
                    <a:pt x="78451" y="42450"/>
                  </a:cubicBezTo>
                  <a:cubicBezTo>
                    <a:pt x="79165" y="41652"/>
                    <a:pt x="80058" y="40974"/>
                    <a:pt x="81011" y="40486"/>
                  </a:cubicBezTo>
                  <a:cubicBezTo>
                    <a:pt x="81975" y="40009"/>
                    <a:pt x="83035" y="39724"/>
                    <a:pt x="84118" y="39640"/>
                  </a:cubicBezTo>
                  <a:cubicBezTo>
                    <a:pt x="84331" y="39624"/>
                    <a:pt x="84544" y="39616"/>
                    <a:pt x="84757" y="39616"/>
                  </a:cubicBezTo>
                  <a:cubicBezTo>
                    <a:pt x="86715" y="39616"/>
                    <a:pt x="88662" y="40300"/>
                    <a:pt x="90155" y="41545"/>
                  </a:cubicBezTo>
                  <a:cubicBezTo>
                    <a:pt x="90357" y="41724"/>
                    <a:pt x="90548" y="41914"/>
                    <a:pt x="90750" y="42093"/>
                  </a:cubicBezTo>
                  <a:cubicBezTo>
                    <a:pt x="90941" y="42283"/>
                    <a:pt x="91107" y="42498"/>
                    <a:pt x="91298" y="42700"/>
                  </a:cubicBezTo>
                  <a:lnTo>
                    <a:pt x="91369" y="42771"/>
                  </a:lnTo>
                  <a:lnTo>
                    <a:pt x="91393" y="42807"/>
                  </a:lnTo>
                  <a:lnTo>
                    <a:pt x="91441" y="42867"/>
                  </a:lnTo>
                  <a:lnTo>
                    <a:pt x="91631" y="43105"/>
                  </a:lnTo>
                  <a:lnTo>
                    <a:pt x="92000" y="43569"/>
                  </a:lnTo>
                  <a:lnTo>
                    <a:pt x="92750" y="44510"/>
                  </a:lnTo>
                  <a:lnTo>
                    <a:pt x="95739" y="48260"/>
                  </a:lnTo>
                  <a:lnTo>
                    <a:pt x="107681" y="63274"/>
                  </a:lnTo>
                  <a:lnTo>
                    <a:pt x="119635" y="78288"/>
                  </a:lnTo>
                  <a:lnTo>
                    <a:pt x="121123" y="80169"/>
                  </a:lnTo>
                  <a:cubicBezTo>
                    <a:pt x="121456" y="80562"/>
                    <a:pt x="121813" y="80967"/>
                    <a:pt x="122159" y="81348"/>
                  </a:cubicBezTo>
                  <a:cubicBezTo>
                    <a:pt x="122528" y="81729"/>
                    <a:pt x="122933" y="82086"/>
                    <a:pt x="123314" y="82443"/>
                  </a:cubicBezTo>
                  <a:cubicBezTo>
                    <a:pt x="124921" y="83824"/>
                    <a:pt x="126802" y="84896"/>
                    <a:pt x="128802" y="85562"/>
                  </a:cubicBezTo>
                  <a:cubicBezTo>
                    <a:pt x="130518" y="86141"/>
                    <a:pt x="132320" y="86434"/>
                    <a:pt x="134120" y="86434"/>
                  </a:cubicBezTo>
                  <a:cubicBezTo>
                    <a:pt x="134431" y="86434"/>
                    <a:pt x="134743" y="86425"/>
                    <a:pt x="135053" y="86408"/>
                  </a:cubicBezTo>
                  <a:cubicBezTo>
                    <a:pt x="137161" y="86301"/>
                    <a:pt x="139256" y="85765"/>
                    <a:pt x="141173" y="84860"/>
                  </a:cubicBezTo>
                  <a:cubicBezTo>
                    <a:pt x="141661" y="84658"/>
                    <a:pt x="142114" y="84384"/>
                    <a:pt x="142578" y="84122"/>
                  </a:cubicBezTo>
                  <a:cubicBezTo>
                    <a:pt x="143042" y="83872"/>
                    <a:pt x="143471" y="83550"/>
                    <a:pt x="143900" y="83241"/>
                  </a:cubicBezTo>
                  <a:lnTo>
                    <a:pt x="144221" y="83015"/>
                  </a:lnTo>
                  <a:lnTo>
                    <a:pt x="144376" y="82895"/>
                  </a:lnTo>
                  <a:lnTo>
                    <a:pt x="144459" y="82836"/>
                  </a:lnTo>
                  <a:lnTo>
                    <a:pt x="144519" y="82788"/>
                  </a:lnTo>
                  <a:lnTo>
                    <a:pt x="144983" y="82419"/>
                  </a:lnTo>
                  <a:lnTo>
                    <a:pt x="145221" y="82229"/>
                  </a:lnTo>
                  <a:lnTo>
                    <a:pt x="145519" y="81967"/>
                  </a:lnTo>
                  <a:lnTo>
                    <a:pt x="146114" y="81455"/>
                  </a:lnTo>
                  <a:cubicBezTo>
                    <a:pt x="147674" y="80026"/>
                    <a:pt x="148960" y="78288"/>
                    <a:pt x="149865" y="76371"/>
                  </a:cubicBezTo>
                  <a:cubicBezTo>
                    <a:pt x="151686" y="72549"/>
                    <a:pt x="151972" y="68037"/>
                    <a:pt x="150615" y="64012"/>
                  </a:cubicBezTo>
                  <a:lnTo>
                    <a:pt x="150365" y="63250"/>
                  </a:lnTo>
                  <a:lnTo>
                    <a:pt x="150043" y="62524"/>
                  </a:lnTo>
                  <a:lnTo>
                    <a:pt x="149710" y="61798"/>
                  </a:lnTo>
                  <a:cubicBezTo>
                    <a:pt x="149591" y="61571"/>
                    <a:pt x="149460" y="61345"/>
                    <a:pt x="149329" y="61107"/>
                  </a:cubicBezTo>
                  <a:lnTo>
                    <a:pt x="148936" y="60417"/>
                  </a:lnTo>
                  <a:cubicBezTo>
                    <a:pt x="148805" y="60190"/>
                    <a:pt x="148638" y="59988"/>
                    <a:pt x="148483" y="59774"/>
                  </a:cubicBezTo>
                  <a:cubicBezTo>
                    <a:pt x="148186" y="59345"/>
                    <a:pt x="147840" y="58869"/>
                    <a:pt x="147614" y="58607"/>
                  </a:cubicBezTo>
                  <a:lnTo>
                    <a:pt x="144638" y="54844"/>
                  </a:lnTo>
                  <a:lnTo>
                    <a:pt x="138661" y="47343"/>
                  </a:lnTo>
                  <a:lnTo>
                    <a:pt x="126719" y="32330"/>
                  </a:lnTo>
                  <a:lnTo>
                    <a:pt x="120742" y="24817"/>
                  </a:lnTo>
                  <a:lnTo>
                    <a:pt x="119254" y="22948"/>
                  </a:lnTo>
                  <a:lnTo>
                    <a:pt x="118503" y="22007"/>
                  </a:lnTo>
                  <a:lnTo>
                    <a:pt x="118134" y="21543"/>
                  </a:lnTo>
                  <a:lnTo>
                    <a:pt x="117944" y="21305"/>
                  </a:lnTo>
                  <a:lnTo>
                    <a:pt x="117896" y="21245"/>
                  </a:lnTo>
                  <a:lnTo>
                    <a:pt x="117861" y="21197"/>
                  </a:lnTo>
                  <a:lnTo>
                    <a:pt x="117813" y="21114"/>
                  </a:lnTo>
                  <a:cubicBezTo>
                    <a:pt x="117158" y="20269"/>
                    <a:pt x="116682" y="19304"/>
                    <a:pt x="116408" y="18280"/>
                  </a:cubicBezTo>
                  <a:cubicBezTo>
                    <a:pt x="115860" y="16221"/>
                    <a:pt x="116170" y="13935"/>
                    <a:pt x="117253" y="12113"/>
                  </a:cubicBezTo>
                  <a:cubicBezTo>
                    <a:pt x="118313" y="10291"/>
                    <a:pt x="120170" y="8874"/>
                    <a:pt x="122218" y="8363"/>
                  </a:cubicBezTo>
                  <a:cubicBezTo>
                    <a:pt x="122859" y="8200"/>
                    <a:pt x="123521" y="8120"/>
                    <a:pt x="124184" y="8120"/>
                  </a:cubicBezTo>
                  <a:cubicBezTo>
                    <a:pt x="125654" y="8120"/>
                    <a:pt x="127127" y="8513"/>
                    <a:pt x="128374" y="9267"/>
                  </a:cubicBezTo>
                  <a:lnTo>
                    <a:pt x="128719" y="9470"/>
                  </a:lnTo>
                  <a:cubicBezTo>
                    <a:pt x="128826" y="9529"/>
                    <a:pt x="128921" y="9625"/>
                    <a:pt x="129029" y="9708"/>
                  </a:cubicBezTo>
                  <a:lnTo>
                    <a:pt x="129350" y="9946"/>
                  </a:lnTo>
                  <a:cubicBezTo>
                    <a:pt x="129457" y="10017"/>
                    <a:pt x="129552" y="10125"/>
                    <a:pt x="129648" y="10208"/>
                  </a:cubicBezTo>
                  <a:lnTo>
                    <a:pt x="129945" y="10482"/>
                  </a:lnTo>
                  <a:cubicBezTo>
                    <a:pt x="130053" y="10565"/>
                    <a:pt x="130124" y="10672"/>
                    <a:pt x="130207" y="10779"/>
                  </a:cubicBezTo>
                  <a:lnTo>
                    <a:pt x="130481" y="11077"/>
                  </a:lnTo>
                  <a:lnTo>
                    <a:pt x="130553" y="11149"/>
                  </a:lnTo>
                  <a:cubicBezTo>
                    <a:pt x="130565" y="11172"/>
                    <a:pt x="130612" y="11220"/>
                    <a:pt x="130636" y="11256"/>
                  </a:cubicBezTo>
                  <a:lnTo>
                    <a:pt x="130826" y="11494"/>
                  </a:lnTo>
                  <a:lnTo>
                    <a:pt x="133815" y="15244"/>
                  </a:lnTo>
                  <a:lnTo>
                    <a:pt x="139780" y="22757"/>
                  </a:lnTo>
                  <a:lnTo>
                    <a:pt x="141280" y="24626"/>
                  </a:lnTo>
                  <a:lnTo>
                    <a:pt x="142018" y="25567"/>
                  </a:lnTo>
                  <a:lnTo>
                    <a:pt x="142114" y="25686"/>
                  </a:lnTo>
                  <a:lnTo>
                    <a:pt x="142245" y="25841"/>
                  </a:lnTo>
                  <a:lnTo>
                    <a:pt x="142518" y="26150"/>
                  </a:lnTo>
                  <a:lnTo>
                    <a:pt x="143066" y="26758"/>
                  </a:lnTo>
                  <a:cubicBezTo>
                    <a:pt x="144590" y="28353"/>
                    <a:pt x="146495" y="29579"/>
                    <a:pt x="148555" y="30341"/>
                  </a:cubicBezTo>
                  <a:cubicBezTo>
                    <a:pt x="150210" y="30954"/>
                    <a:pt x="151974" y="31282"/>
                    <a:pt x="153746" y="31282"/>
                  </a:cubicBezTo>
                  <a:cubicBezTo>
                    <a:pt x="154178" y="31282"/>
                    <a:pt x="154611" y="31262"/>
                    <a:pt x="155044" y="31222"/>
                  </a:cubicBezTo>
                  <a:cubicBezTo>
                    <a:pt x="157235" y="31020"/>
                    <a:pt x="159390" y="30329"/>
                    <a:pt x="161271" y="29198"/>
                  </a:cubicBezTo>
                  <a:cubicBezTo>
                    <a:pt x="161759" y="28936"/>
                    <a:pt x="162199" y="28603"/>
                    <a:pt x="162640" y="28282"/>
                  </a:cubicBezTo>
                  <a:lnTo>
                    <a:pt x="162961" y="28043"/>
                  </a:lnTo>
                  <a:lnTo>
                    <a:pt x="163200" y="27865"/>
                  </a:lnTo>
                  <a:lnTo>
                    <a:pt x="163676" y="27484"/>
                  </a:lnTo>
                  <a:lnTo>
                    <a:pt x="165545" y="25996"/>
                  </a:lnTo>
                  <a:lnTo>
                    <a:pt x="169296" y="23007"/>
                  </a:lnTo>
                  <a:lnTo>
                    <a:pt x="170212" y="24162"/>
                  </a:lnTo>
                  <a:lnTo>
                    <a:pt x="171272" y="25496"/>
                  </a:lnTo>
                  <a:lnTo>
                    <a:pt x="174903" y="13363"/>
                  </a:lnTo>
                  <a:lnTo>
                    <a:pt x="174903" y="13363"/>
                  </a:lnTo>
                  <a:lnTo>
                    <a:pt x="162271" y="14173"/>
                  </a:lnTo>
                  <a:lnTo>
                    <a:pt x="162783" y="14816"/>
                  </a:lnTo>
                  <a:lnTo>
                    <a:pt x="163331" y="15506"/>
                  </a:lnTo>
                  <a:lnTo>
                    <a:pt x="163842" y="16149"/>
                  </a:lnTo>
                  <a:lnTo>
                    <a:pt x="164247" y="16649"/>
                  </a:lnTo>
                  <a:lnTo>
                    <a:pt x="160497" y="19638"/>
                  </a:lnTo>
                  <a:lnTo>
                    <a:pt x="158616" y="21138"/>
                  </a:lnTo>
                  <a:lnTo>
                    <a:pt x="158151" y="21507"/>
                  </a:lnTo>
                  <a:lnTo>
                    <a:pt x="157913" y="21697"/>
                  </a:lnTo>
                  <a:cubicBezTo>
                    <a:pt x="157842" y="21745"/>
                    <a:pt x="157806" y="21769"/>
                    <a:pt x="157746" y="21805"/>
                  </a:cubicBezTo>
                  <a:cubicBezTo>
                    <a:pt x="157544" y="21948"/>
                    <a:pt x="157354" y="22114"/>
                    <a:pt x="157127" y="22221"/>
                  </a:cubicBezTo>
                  <a:cubicBezTo>
                    <a:pt x="156270" y="22733"/>
                    <a:pt x="155318" y="23043"/>
                    <a:pt x="154317" y="23138"/>
                  </a:cubicBezTo>
                  <a:cubicBezTo>
                    <a:pt x="154125" y="23157"/>
                    <a:pt x="153931" y="23166"/>
                    <a:pt x="153737" y="23166"/>
                  </a:cubicBezTo>
                  <a:cubicBezTo>
                    <a:pt x="152937" y="23166"/>
                    <a:pt x="152134" y="23011"/>
                    <a:pt x="151377" y="22733"/>
                  </a:cubicBezTo>
                  <a:cubicBezTo>
                    <a:pt x="150448" y="22388"/>
                    <a:pt x="149591" y="21852"/>
                    <a:pt x="148912" y="21126"/>
                  </a:cubicBezTo>
                  <a:lnTo>
                    <a:pt x="148662" y="20840"/>
                  </a:lnTo>
                  <a:lnTo>
                    <a:pt x="148531" y="20697"/>
                  </a:lnTo>
                  <a:cubicBezTo>
                    <a:pt x="148507" y="20674"/>
                    <a:pt x="148495" y="20662"/>
                    <a:pt x="148472" y="20626"/>
                  </a:cubicBezTo>
                  <a:lnTo>
                    <a:pt x="148376" y="20507"/>
                  </a:lnTo>
                  <a:lnTo>
                    <a:pt x="147626" y="19566"/>
                  </a:lnTo>
                  <a:lnTo>
                    <a:pt x="146138" y="17697"/>
                  </a:lnTo>
                  <a:lnTo>
                    <a:pt x="140161" y="10184"/>
                  </a:lnTo>
                  <a:lnTo>
                    <a:pt x="137172" y="6434"/>
                  </a:lnTo>
                  <a:lnTo>
                    <a:pt x="136994" y="6196"/>
                  </a:lnTo>
                  <a:cubicBezTo>
                    <a:pt x="136958" y="6160"/>
                    <a:pt x="136934" y="6124"/>
                    <a:pt x="136887" y="6077"/>
                  </a:cubicBezTo>
                  <a:lnTo>
                    <a:pt x="136756" y="5922"/>
                  </a:lnTo>
                  <a:lnTo>
                    <a:pt x="136232" y="5326"/>
                  </a:lnTo>
                  <a:cubicBezTo>
                    <a:pt x="136053" y="5136"/>
                    <a:pt x="135887" y="4922"/>
                    <a:pt x="135684" y="4743"/>
                  </a:cubicBezTo>
                  <a:lnTo>
                    <a:pt x="135101" y="4195"/>
                  </a:lnTo>
                  <a:cubicBezTo>
                    <a:pt x="134910" y="4017"/>
                    <a:pt x="134720" y="3826"/>
                    <a:pt x="134505" y="3671"/>
                  </a:cubicBezTo>
                  <a:lnTo>
                    <a:pt x="133863" y="3183"/>
                  </a:lnTo>
                  <a:cubicBezTo>
                    <a:pt x="133648" y="3029"/>
                    <a:pt x="133446" y="2850"/>
                    <a:pt x="133220" y="2707"/>
                  </a:cubicBezTo>
                  <a:lnTo>
                    <a:pt x="132541" y="2290"/>
                  </a:lnTo>
                  <a:cubicBezTo>
                    <a:pt x="130031" y="783"/>
                    <a:pt x="127119" y="0"/>
                    <a:pt x="12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57;p15">
              <a:extLst>
                <a:ext uri="{FF2B5EF4-FFF2-40B4-BE49-F238E27FC236}">
                  <a16:creationId xmlns:a16="http://schemas.microsoft.com/office/drawing/2014/main" id="{EE6AFB5E-ECB3-49D4-84A8-A483D1D4482C}"/>
                </a:ext>
              </a:extLst>
            </p:cNvPr>
            <p:cNvGrpSpPr/>
            <p:nvPr/>
          </p:nvGrpSpPr>
          <p:grpSpPr>
            <a:xfrm>
              <a:off x="1806690" y="1389189"/>
              <a:ext cx="4502713" cy="3725654"/>
              <a:chOff x="2346303" y="1389189"/>
              <a:chExt cx="4502713" cy="3725654"/>
            </a:xfrm>
          </p:grpSpPr>
          <p:sp>
            <p:nvSpPr>
              <p:cNvPr id="6" name="Google Shape;58;p15">
                <a:extLst>
                  <a:ext uri="{FF2B5EF4-FFF2-40B4-BE49-F238E27FC236}">
                    <a16:creationId xmlns:a16="http://schemas.microsoft.com/office/drawing/2014/main" id="{890CA5F0-F5BA-492A-98CF-783372152C0D}"/>
                  </a:ext>
                </a:extLst>
              </p:cNvPr>
              <p:cNvSpPr/>
              <p:nvPr/>
            </p:nvSpPr>
            <p:spPr>
              <a:xfrm>
                <a:off x="5565644" y="2271083"/>
                <a:ext cx="46149" cy="58076"/>
              </a:xfrm>
              <a:custGeom>
                <a:avLst/>
                <a:gdLst/>
                <a:ahLst/>
                <a:cxnLst/>
                <a:rect l="l" t="t" r="r" b="b"/>
                <a:pathLst>
                  <a:path w="1656" h="2084" extrusionOk="0">
                    <a:moveTo>
                      <a:pt x="0" y="0"/>
                    </a:moveTo>
                    <a:lnTo>
                      <a:pt x="1655" y="208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9;p15">
                <a:extLst>
                  <a:ext uri="{FF2B5EF4-FFF2-40B4-BE49-F238E27FC236}">
                    <a16:creationId xmlns:a16="http://schemas.microsoft.com/office/drawing/2014/main" id="{870BCFE7-F8E1-4505-988A-A7BF76716069}"/>
                  </a:ext>
                </a:extLst>
              </p:cNvPr>
              <p:cNvSpPr/>
              <p:nvPr/>
            </p:nvSpPr>
            <p:spPr>
              <a:xfrm>
                <a:off x="5518522" y="2212006"/>
                <a:ext cx="46483" cy="58104"/>
              </a:xfrm>
              <a:custGeom>
                <a:avLst/>
                <a:gdLst/>
                <a:ahLst/>
                <a:cxnLst/>
                <a:rect l="l" t="t" r="r" b="b"/>
                <a:pathLst>
                  <a:path w="1668" h="2085" extrusionOk="0">
                    <a:moveTo>
                      <a:pt x="1" y="1"/>
                    </a:moveTo>
                    <a:lnTo>
                      <a:pt x="1667" y="2084"/>
                    </a:lnTo>
                    <a:lnTo>
                      <a:pt x="1667" y="20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p15">
                <a:extLst>
                  <a:ext uri="{FF2B5EF4-FFF2-40B4-BE49-F238E27FC236}">
                    <a16:creationId xmlns:a16="http://schemas.microsoft.com/office/drawing/2014/main" id="{0DACBBD2-DB9A-42CB-B6D9-4DF0E091D8EB}"/>
                  </a:ext>
                </a:extLst>
              </p:cNvPr>
              <p:cNvSpPr/>
              <p:nvPr/>
            </p:nvSpPr>
            <p:spPr>
              <a:xfrm>
                <a:off x="2476718" y="4996685"/>
                <a:ext cx="0" cy="28"/>
              </a:xfrm>
              <a:custGeom>
                <a:avLst/>
                <a:gdLst/>
                <a:ahLst/>
                <a:cxnLst/>
                <a:rect l="l" t="t" r="r" b="b"/>
                <a:pathLst>
                  <a:path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p15">
                <a:extLst>
                  <a:ext uri="{FF2B5EF4-FFF2-40B4-BE49-F238E27FC236}">
                    <a16:creationId xmlns:a16="http://schemas.microsoft.com/office/drawing/2014/main" id="{DC0CC707-6622-4D71-BAFF-24490870BDBC}"/>
                  </a:ext>
                </a:extLst>
              </p:cNvPr>
              <p:cNvSpPr/>
              <p:nvPr/>
            </p:nvSpPr>
            <p:spPr>
              <a:xfrm>
                <a:off x="4051681" y="3888849"/>
                <a:ext cx="148367" cy="81317"/>
              </a:xfrm>
              <a:custGeom>
                <a:avLst/>
                <a:gdLst/>
                <a:ahLst/>
                <a:cxnLst/>
                <a:rect l="l" t="t" r="r" b="b"/>
                <a:pathLst>
                  <a:path w="5324" h="2918" extrusionOk="0">
                    <a:moveTo>
                      <a:pt x="168" y="1"/>
                    </a:moveTo>
                    <a:lnTo>
                      <a:pt x="1" y="1025"/>
                    </a:lnTo>
                    <a:cubicBezTo>
                      <a:pt x="215" y="1061"/>
                      <a:pt x="430" y="1072"/>
                      <a:pt x="632" y="1132"/>
                    </a:cubicBezTo>
                    <a:lnTo>
                      <a:pt x="1251" y="1299"/>
                    </a:lnTo>
                    <a:cubicBezTo>
                      <a:pt x="1680" y="1382"/>
                      <a:pt x="2073" y="1561"/>
                      <a:pt x="2477" y="1703"/>
                    </a:cubicBezTo>
                    <a:cubicBezTo>
                      <a:pt x="2680" y="1775"/>
                      <a:pt x="2870" y="1870"/>
                      <a:pt x="3061" y="1965"/>
                    </a:cubicBezTo>
                    <a:lnTo>
                      <a:pt x="3632" y="2239"/>
                    </a:lnTo>
                    <a:cubicBezTo>
                      <a:pt x="4001" y="2465"/>
                      <a:pt x="4371" y="2680"/>
                      <a:pt x="4728" y="2918"/>
                    </a:cubicBezTo>
                    <a:lnTo>
                      <a:pt x="5323" y="2061"/>
                    </a:lnTo>
                    <a:cubicBezTo>
                      <a:pt x="4930" y="1811"/>
                      <a:pt x="4537" y="1573"/>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p15">
                <a:extLst>
                  <a:ext uri="{FF2B5EF4-FFF2-40B4-BE49-F238E27FC236}">
                    <a16:creationId xmlns:a16="http://schemas.microsoft.com/office/drawing/2014/main" id="{C925D445-45FB-4C78-B415-8B279B570A0B}"/>
                  </a:ext>
                </a:extLst>
              </p:cNvPr>
              <p:cNvSpPr/>
              <p:nvPr/>
            </p:nvSpPr>
            <p:spPr>
              <a:xfrm>
                <a:off x="6180436" y="3034516"/>
                <a:ext cx="73682" cy="149676"/>
              </a:xfrm>
              <a:custGeom>
                <a:avLst/>
                <a:gdLst/>
                <a:ahLst/>
                <a:cxnLst/>
                <a:rect l="l" t="t" r="r" b="b"/>
                <a:pathLst>
                  <a:path w="2644" h="5371" extrusionOk="0">
                    <a:moveTo>
                      <a:pt x="882" y="0"/>
                    </a:moveTo>
                    <a:lnTo>
                      <a:pt x="0" y="524"/>
                    </a:lnTo>
                    <a:lnTo>
                      <a:pt x="322" y="1084"/>
                    </a:lnTo>
                    <a:cubicBezTo>
                      <a:pt x="429" y="1262"/>
                      <a:pt x="501" y="1477"/>
                      <a:pt x="596" y="1667"/>
                    </a:cubicBezTo>
                    <a:lnTo>
                      <a:pt x="858" y="2251"/>
                    </a:lnTo>
                    <a:cubicBezTo>
                      <a:pt x="929" y="2453"/>
                      <a:pt x="989" y="2655"/>
                      <a:pt x="1060" y="2858"/>
                    </a:cubicBezTo>
                    <a:cubicBezTo>
                      <a:pt x="1132" y="3060"/>
                      <a:pt x="1203" y="3263"/>
                      <a:pt x="1263" y="3477"/>
                    </a:cubicBezTo>
                    <a:lnTo>
                      <a:pt x="1405" y="4096"/>
                    </a:lnTo>
                    <a:cubicBezTo>
                      <a:pt x="1513" y="4513"/>
                      <a:pt x="1560" y="4941"/>
                      <a:pt x="1608" y="5370"/>
                    </a:cubicBezTo>
                    <a:lnTo>
                      <a:pt x="2644" y="5263"/>
                    </a:lnTo>
                    <a:cubicBezTo>
                      <a:pt x="2584" y="4799"/>
                      <a:pt x="2537" y="4334"/>
                      <a:pt x="2417" y="3882"/>
                    </a:cubicBezTo>
                    <a:lnTo>
                      <a:pt x="2263" y="3203"/>
                    </a:lnTo>
                    <a:cubicBezTo>
                      <a:pt x="2203" y="2977"/>
                      <a:pt x="2120" y="2751"/>
                      <a:pt x="2048" y="2536"/>
                    </a:cubicBezTo>
                    <a:cubicBezTo>
                      <a:pt x="1977" y="2310"/>
                      <a:pt x="1905" y="2084"/>
                      <a:pt x="1822" y="1870"/>
                    </a:cubicBezTo>
                    <a:lnTo>
                      <a:pt x="1536" y="1227"/>
                    </a:lnTo>
                    <a:cubicBezTo>
                      <a:pt x="1429" y="1024"/>
                      <a:pt x="1358" y="798"/>
                      <a:pt x="1239" y="596"/>
                    </a:cubicBez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p15">
                <a:extLst>
                  <a:ext uri="{FF2B5EF4-FFF2-40B4-BE49-F238E27FC236}">
                    <a16:creationId xmlns:a16="http://schemas.microsoft.com/office/drawing/2014/main" id="{283EEF04-2EF6-4B37-AFFA-AB5B92C35CCF}"/>
                  </a:ext>
                </a:extLst>
              </p:cNvPr>
              <p:cNvSpPr/>
              <p:nvPr/>
            </p:nvSpPr>
            <p:spPr>
              <a:xfrm>
                <a:off x="6157224" y="3295960"/>
                <a:ext cx="89260" cy="146360"/>
              </a:xfrm>
              <a:custGeom>
                <a:avLst/>
                <a:gdLst/>
                <a:ahLst/>
                <a:cxnLst/>
                <a:rect l="l" t="t" r="r" b="b"/>
                <a:pathLst>
                  <a:path w="3203" h="5252" extrusionOk="0">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p15">
                <a:extLst>
                  <a:ext uri="{FF2B5EF4-FFF2-40B4-BE49-F238E27FC236}">
                    <a16:creationId xmlns:a16="http://schemas.microsoft.com/office/drawing/2014/main" id="{A9124AA3-395A-4242-9A01-57FEDBE4F0DF}"/>
                  </a:ext>
                </a:extLst>
              </p:cNvPr>
              <p:cNvSpPr/>
              <p:nvPr/>
            </p:nvSpPr>
            <p:spPr>
              <a:xfrm>
                <a:off x="5351963" y="1985060"/>
                <a:ext cx="115817" cy="135074"/>
              </a:xfrm>
              <a:custGeom>
                <a:avLst/>
                <a:gdLst/>
                <a:ahLst/>
                <a:cxnLst/>
                <a:rect l="l" t="t" r="r" b="b"/>
                <a:pathLst>
                  <a:path w="4156" h="4847" extrusionOk="0">
                    <a:moveTo>
                      <a:pt x="810" y="1"/>
                    </a:moveTo>
                    <a:lnTo>
                      <a:pt x="1" y="644"/>
                    </a:lnTo>
                    <a:lnTo>
                      <a:pt x="3346" y="4847"/>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p15">
                <a:extLst>
                  <a:ext uri="{FF2B5EF4-FFF2-40B4-BE49-F238E27FC236}">
                    <a16:creationId xmlns:a16="http://schemas.microsoft.com/office/drawing/2014/main" id="{23B6B617-2319-4732-9B17-1AD16F6F8D19}"/>
                  </a:ext>
                </a:extLst>
              </p:cNvPr>
              <p:cNvSpPr/>
              <p:nvPr/>
            </p:nvSpPr>
            <p:spPr>
              <a:xfrm>
                <a:off x="5518522" y="2193753"/>
                <a:ext cx="115817" cy="135408"/>
              </a:xfrm>
              <a:custGeom>
                <a:avLst/>
                <a:gdLst/>
                <a:ahLst/>
                <a:cxnLst/>
                <a:rect l="l" t="t" r="r" b="b"/>
                <a:pathLst>
                  <a:path w="4156" h="4859" extrusionOk="0">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6;p15">
                <a:extLst>
                  <a:ext uri="{FF2B5EF4-FFF2-40B4-BE49-F238E27FC236}">
                    <a16:creationId xmlns:a16="http://schemas.microsoft.com/office/drawing/2014/main" id="{D84DD6F2-58D3-4556-91C3-F6AE280CE677}"/>
                  </a:ext>
                </a:extLst>
              </p:cNvPr>
              <p:cNvSpPr/>
              <p:nvPr/>
            </p:nvSpPr>
            <p:spPr>
              <a:xfrm>
                <a:off x="5684746" y="2403115"/>
                <a:ext cx="115817" cy="135408"/>
              </a:xfrm>
              <a:custGeom>
                <a:avLst/>
                <a:gdLst/>
                <a:ahLst/>
                <a:cxnLst/>
                <a:rect l="l" t="t" r="r" b="b"/>
                <a:pathLst>
                  <a:path w="4156" h="4859" extrusionOk="0">
                    <a:moveTo>
                      <a:pt x="810" y="1"/>
                    </a:moveTo>
                    <a:lnTo>
                      <a:pt x="1" y="656"/>
                    </a:lnTo>
                    <a:lnTo>
                      <a:pt x="3346" y="4859"/>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7;p15">
                <a:extLst>
                  <a:ext uri="{FF2B5EF4-FFF2-40B4-BE49-F238E27FC236}">
                    <a16:creationId xmlns:a16="http://schemas.microsoft.com/office/drawing/2014/main" id="{BBD59612-016C-4505-AF0C-5FB0967777F4}"/>
                  </a:ext>
                </a:extLst>
              </p:cNvPr>
              <p:cNvSpPr/>
              <p:nvPr/>
            </p:nvSpPr>
            <p:spPr>
              <a:xfrm>
                <a:off x="5851304" y="2612142"/>
                <a:ext cx="116152" cy="135408"/>
              </a:xfrm>
              <a:custGeom>
                <a:avLst/>
                <a:gdLst/>
                <a:ahLst/>
                <a:cxnLst/>
                <a:rect l="l" t="t" r="r" b="b"/>
                <a:pathLst>
                  <a:path w="4168" h="4859" extrusionOk="0">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p15">
                <a:extLst>
                  <a:ext uri="{FF2B5EF4-FFF2-40B4-BE49-F238E27FC236}">
                    <a16:creationId xmlns:a16="http://schemas.microsoft.com/office/drawing/2014/main" id="{ECDBCD4B-B7EA-4383-85B1-40E22628A50D}"/>
                  </a:ext>
                </a:extLst>
              </p:cNvPr>
              <p:cNvSpPr/>
              <p:nvPr/>
            </p:nvSpPr>
            <p:spPr>
              <a:xfrm>
                <a:off x="6017528" y="2821504"/>
                <a:ext cx="115817" cy="135408"/>
              </a:xfrm>
              <a:custGeom>
                <a:avLst/>
                <a:gdLst/>
                <a:ahLst/>
                <a:cxnLst/>
                <a:rect l="l" t="t" r="r" b="b"/>
                <a:pathLst>
                  <a:path w="4156" h="4859" extrusionOk="0">
                    <a:moveTo>
                      <a:pt x="822" y="1"/>
                    </a:moveTo>
                    <a:lnTo>
                      <a:pt x="1" y="644"/>
                    </a:lnTo>
                    <a:lnTo>
                      <a:pt x="3346" y="4858"/>
                    </a:lnTo>
                    <a:lnTo>
                      <a:pt x="4156" y="4203"/>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p15">
                <a:extLst>
                  <a:ext uri="{FF2B5EF4-FFF2-40B4-BE49-F238E27FC236}">
                    <a16:creationId xmlns:a16="http://schemas.microsoft.com/office/drawing/2014/main" id="{69513242-200A-4250-B94C-63EF6C245888}"/>
                  </a:ext>
                </a:extLst>
              </p:cNvPr>
              <p:cNvSpPr/>
              <p:nvPr/>
            </p:nvSpPr>
            <p:spPr>
              <a:xfrm>
                <a:off x="5945856" y="3502340"/>
                <a:ext cx="146695" cy="88619"/>
              </a:xfrm>
              <a:custGeom>
                <a:avLst/>
                <a:gdLst/>
                <a:ahLst/>
                <a:cxnLst/>
                <a:rect l="l" t="t" r="r" b="b"/>
                <a:pathLst>
                  <a:path w="5264" h="3180" extrusionOk="0">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p15">
                <a:extLst>
                  <a:ext uri="{FF2B5EF4-FFF2-40B4-BE49-F238E27FC236}">
                    <a16:creationId xmlns:a16="http://schemas.microsoft.com/office/drawing/2014/main" id="{0026F0DF-BC4A-4152-A9E7-E9E0D5149D36}"/>
                  </a:ext>
                </a:extLst>
              </p:cNvPr>
              <p:cNvSpPr/>
              <p:nvPr/>
            </p:nvSpPr>
            <p:spPr>
              <a:xfrm>
                <a:off x="5684411" y="3523574"/>
                <a:ext cx="149676" cy="74685"/>
              </a:xfrm>
              <a:custGeom>
                <a:avLst/>
                <a:gdLst/>
                <a:ahLst/>
                <a:cxnLst/>
                <a:rect l="l" t="t" r="r" b="b"/>
                <a:pathLst>
                  <a:path w="5371" h="2680" extrusionOk="0">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p15">
                <a:extLst>
                  <a:ext uri="{FF2B5EF4-FFF2-40B4-BE49-F238E27FC236}">
                    <a16:creationId xmlns:a16="http://schemas.microsoft.com/office/drawing/2014/main" id="{1B577745-7E20-41B8-A1A5-E6E91BEB05A0}"/>
                  </a:ext>
                </a:extLst>
              </p:cNvPr>
              <p:cNvSpPr/>
              <p:nvPr/>
            </p:nvSpPr>
            <p:spPr>
              <a:xfrm>
                <a:off x="5498291" y="3333775"/>
                <a:ext cx="115817" cy="135408"/>
              </a:xfrm>
              <a:custGeom>
                <a:avLst/>
                <a:gdLst/>
                <a:ahLst/>
                <a:cxnLst/>
                <a:rect l="l" t="t" r="r" b="b"/>
                <a:pathLst>
                  <a:path w="4156" h="4859" extrusionOk="0">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2;p15">
                <a:extLst>
                  <a:ext uri="{FF2B5EF4-FFF2-40B4-BE49-F238E27FC236}">
                    <a16:creationId xmlns:a16="http://schemas.microsoft.com/office/drawing/2014/main" id="{1638B7B6-7A7A-4701-AFB6-585D43274AD8}"/>
                  </a:ext>
                </a:extLst>
              </p:cNvPr>
              <p:cNvSpPr/>
              <p:nvPr/>
            </p:nvSpPr>
            <p:spPr>
              <a:xfrm>
                <a:off x="5332066" y="3124748"/>
                <a:ext cx="115817" cy="135074"/>
              </a:xfrm>
              <a:custGeom>
                <a:avLst/>
                <a:gdLst/>
                <a:ahLst/>
                <a:cxnLst/>
                <a:rect l="l" t="t" r="r" b="b"/>
                <a:pathLst>
                  <a:path w="4156" h="4847" extrusionOk="0">
                    <a:moveTo>
                      <a:pt x="810" y="1"/>
                    </a:moveTo>
                    <a:lnTo>
                      <a:pt x="0" y="644"/>
                    </a:lnTo>
                    <a:lnTo>
                      <a:pt x="3346" y="4847"/>
                    </a:lnTo>
                    <a:lnTo>
                      <a:pt x="4155"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p15">
                <a:extLst>
                  <a:ext uri="{FF2B5EF4-FFF2-40B4-BE49-F238E27FC236}">
                    <a16:creationId xmlns:a16="http://schemas.microsoft.com/office/drawing/2014/main" id="{F37A0A21-9B42-4B9C-964A-261A3526A781}"/>
                  </a:ext>
                </a:extLst>
              </p:cNvPr>
              <p:cNvSpPr/>
              <p:nvPr/>
            </p:nvSpPr>
            <p:spPr>
              <a:xfrm>
                <a:off x="5165174" y="2915414"/>
                <a:ext cx="115817" cy="135380"/>
              </a:xfrm>
              <a:custGeom>
                <a:avLst/>
                <a:gdLst/>
                <a:ahLst/>
                <a:cxnLst/>
                <a:rect l="l" t="t" r="r" b="b"/>
                <a:pathLst>
                  <a:path w="4156" h="4858" extrusionOk="0">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p15">
                <a:extLst>
                  <a:ext uri="{FF2B5EF4-FFF2-40B4-BE49-F238E27FC236}">
                    <a16:creationId xmlns:a16="http://schemas.microsoft.com/office/drawing/2014/main" id="{E7789235-0787-43FB-985F-B848A107069E}"/>
                  </a:ext>
                </a:extLst>
              </p:cNvPr>
              <p:cNvSpPr/>
              <p:nvPr/>
            </p:nvSpPr>
            <p:spPr>
              <a:xfrm>
                <a:off x="4998949" y="2706387"/>
                <a:ext cx="115817" cy="135046"/>
              </a:xfrm>
              <a:custGeom>
                <a:avLst/>
                <a:gdLst/>
                <a:ahLst/>
                <a:cxnLst/>
                <a:rect l="l" t="t" r="r" b="b"/>
                <a:pathLst>
                  <a:path w="4156" h="4846"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p15">
                <a:extLst>
                  <a:ext uri="{FF2B5EF4-FFF2-40B4-BE49-F238E27FC236}">
                    <a16:creationId xmlns:a16="http://schemas.microsoft.com/office/drawing/2014/main" id="{9CACA6A4-DC4A-4F81-8F38-38001381F692}"/>
                  </a:ext>
                </a:extLst>
              </p:cNvPr>
              <p:cNvSpPr/>
              <p:nvPr/>
            </p:nvSpPr>
            <p:spPr>
              <a:xfrm>
                <a:off x="4832391" y="2497360"/>
                <a:ext cx="115817" cy="135074"/>
              </a:xfrm>
              <a:custGeom>
                <a:avLst/>
                <a:gdLst/>
                <a:ahLst/>
                <a:cxnLst/>
                <a:rect l="l" t="t" r="r" b="b"/>
                <a:pathLst>
                  <a:path w="4156" h="4847" extrusionOk="0">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p15">
                <a:extLst>
                  <a:ext uri="{FF2B5EF4-FFF2-40B4-BE49-F238E27FC236}">
                    <a16:creationId xmlns:a16="http://schemas.microsoft.com/office/drawing/2014/main" id="{F8C9639A-6DD4-49D2-8362-5F9CD7A87E59}"/>
                  </a:ext>
                </a:extLst>
              </p:cNvPr>
              <p:cNvSpPr/>
              <p:nvPr/>
            </p:nvSpPr>
            <p:spPr>
              <a:xfrm>
                <a:off x="4649252" y="2306919"/>
                <a:ext cx="132398" cy="116152"/>
              </a:xfrm>
              <a:custGeom>
                <a:avLst/>
                <a:gdLst/>
                <a:ahLst/>
                <a:cxnLst/>
                <a:rect l="l" t="t" r="r" b="b"/>
                <a:pathLst>
                  <a:path w="4751" h="4168" extrusionOk="0">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5">
                <a:extLst>
                  <a:ext uri="{FF2B5EF4-FFF2-40B4-BE49-F238E27FC236}">
                    <a16:creationId xmlns:a16="http://schemas.microsoft.com/office/drawing/2014/main" id="{460D765C-C23D-41AB-A244-8FF999292024}"/>
                  </a:ext>
                </a:extLst>
              </p:cNvPr>
              <p:cNvSpPr/>
              <p:nvPr/>
            </p:nvSpPr>
            <p:spPr>
              <a:xfrm>
                <a:off x="4391765" y="2266680"/>
                <a:ext cx="154330" cy="42916"/>
              </a:xfrm>
              <a:custGeom>
                <a:avLst/>
                <a:gdLst/>
                <a:ahLst/>
                <a:cxnLst/>
                <a:rect l="l" t="t" r="r" b="b"/>
                <a:pathLst>
                  <a:path w="5538" h="1540" extrusionOk="0">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57" y="1037"/>
                      <a:pt x="3925" y="1037"/>
                    </a:cubicBezTo>
                    <a:cubicBezTo>
                      <a:pt x="3986" y="1037"/>
                      <a:pt x="4047"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8;p15">
                <a:extLst>
                  <a:ext uri="{FF2B5EF4-FFF2-40B4-BE49-F238E27FC236}">
                    <a16:creationId xmlns:a16="http://schemas.microsoft.com/office/drawing/2014/main" id="{20D2397D-98C9-48D0-9365-8E6DB35DCD40}"/>
                  </a:ext>
                </a:extLst>
              </p:cNvPr>
              <p:cNvSpPr/>
              <p:nvPr/>
            </p:nvSpPr>
            <p:spPr>
              <a:xfrm>
                <a:off x="4132327" y="2565688"/>
                <a:ext cx="39516" cy="154665"/>
              </a:xfrm>
              <a:custGeom>
                <a:avLst/>
                <a:gdLst/>
                <a:ahLst/>
                <a:cxnLst/>
                <a:rect l="l" t="t" r="r" b="b"/>
                <a:pathLst>
                  <a:path w="1418" h="5550" extrusionOk="0">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84" y="1465"/>
                    </a:lnTo>
                    <a:cubicBezTo>
                      <a:pt x="1096" y="1251"/>
                      <a:pt x="1096" y="1037"/>
                      <a:pt x="1131" y="822"/>
                    </a:cubicBezTo>
                    <a:lnTo>
                      <a:pt x="1238" y="191"/>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p15">
                <a:extLst>
                  <a:ext uri="{FF2B5EF4-FFF2-40B4-BE49-F238E27FC236}">
                    <a16:creationId xmlns:a16="http://schemas.microsoft.com/office/drawing/2014/main" id="{1593C9DE-9DB6-41E6-8014-CF8A7141C93B}"/>
                  </a:ext>
                </a:extLst>
              </p:cNvPr>
              <p:cNvSpPr/>
              <p:nvPr/>
            </p:nvSpPr>
            <p:spPr>
              <a:xfrm>
                <a:off x="4179421" y="2336096"/>
                <a:ext cx="120471" cy="129445"/>
              </a:xfrm>
              <a:custGeom>
                <a:avLst/>
                <a:gdLst/>
                <a:ahLst/>
                <a:cxnLst/>
                <a:rect l="l" t="t" r="r" b="b"/>
                <a:pathLst>
                  <a:path w="4323" h="4645" extrusionOk="0">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0;p15">
                <a:extLst>
                  <a:ext uri="{FF2B5EF4-FFF2-40B4-BE49-F238E27FC236}">
                    <a16:creationId xmlns:a16="http://schemas.microsoft.com/office/drawing/2014/main" id="{27A59D3B-E39E-41E4-B8CE-CC850A0AEEAA}"/>
                  </a:ext>
                </a:extLst>
              </p:cNvPr>
              <p:cNvSpPr/>
              <p:nvPr/>
            </p:nvSpPr>
            <p:spPr>
              <a:xfrm>
                <a:off x="4193355" y="2815540"/>
                <a:ext cx="115176" cy="135380"/>
              </a:xfrm>
              <a:custGeom>
                <a:avLst/>
                <a:gdLst/>
                <a:ahLst/>
                <a:cxnLst/>
                <a:rect l="l" t="t" r="r" b="b"/>
                <a:pathLst>
                  <a:path w="4133" h="4858" extrusionOk="0">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1;p15">
                <a:extLst>
                  <a:ext uri="{FF2B5EF4-FFF2-40B4-BE49-F238E27FC236}">
                    <a16:creationId xmlns:a16="http://schemas.microsoft.com/office/drawing/2014/main" id="{6EA4E674-2AFB-49A5-B063-06B7E3045EF2}"/>
                  </a:ext>
                </a:extLst>
              </p:cNvPr>
              <p:cNvSpPr/>
              <p:nvPr/>
            </p:nvSpPr>
            <p:spPr>
              <a:xfrm>
                <a:off x="4358938" y="3024902"/>
                <a:ext cx="115817" cy="135380"/>
              </a:xfrm>
              <a:custGeom>
                <a:avLst/>
                <a:gdLst/>
                <a:ahLst/>
                <a:cxnLst/>
                <a:rect l="l" t="t" r="r" b="b"/>
                <a:pathLst>
                  <a:path w="4156" h="4858" extrusionOk="0">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p15">
                <a:extLst>
                  <a:ext uri="{FF2B5EF4-FFF2-40B4-BE49-F238E27FC236}">
                    <a16:creationId xmlns:a16="http://schemas.microsoft.com/office/drawing/2014/main" id="{A124D6E7-656D-47EB-9DE6-481047DC97BE}"/>
                  </a:ext>
                </a:extLst>
              </p:cNvPr>
              <p:cNvSpPr/>
              <p:nvPr/>
            </p:nvSpPr>
            <p:spPr>
              <a:xfrm>
                <a:off x="4525162" y="3234570"/>
                <a:ext cx="115817" cy="135074"/>
              </a:xfrm>
              <a:custGeom>
                <a:avLst/>
                <a:gdLst/>
                <a:ahLst/>
                <a:cxnLst/>
                <a:rect l="l" t="t" r="r" b="b"/>
                <a:pathLst>
                  <a:path w="4156" h="4847" extrusionOk="0">
                    <a:moveTo>
                      <a:pt x="810" y="1"/>
                    </a:moveTo>
                    <a:lnTo>
                      <a:pt x="0" y="644"/>
                    </a:lnTo>
                    <a:lnTo>
                      <a:pt x="3334" y="4847"/>
                    </a:lnTo>
                    <a:lnTo>
                      <a:pt x="4155"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p15">
                <a:extLst>
                  <a:ext uri="{FF2B5EF4-FFF2-40B4-BE49-F238E27FC236}">
                    <a16:creationId xmlns:a16="http://schemas.microsoft.com/office/drawing/2014/main" id="{D972022B-C6A3-42D3-A596-48E708B3142E}"/>
                  </a:ext>
                </a:extLst>
              </p:cNvPr>
              <p:cNvSpPr/>
              <p:nvPr/>
            </p:nvSpPr>
            <p:spPr>
              <a:xfrm>
                <a:off x="4691052" y="3443932"/>
                <a:ext cx="115817" cy="135408"/>
              </a:xfrm>
              <a:custGeom>
                <a:avLst/>
                <a:gdLst/>
                <a:ahLst/>
                <a:cxnLst/>
                <a:rect l="l" t="t" r="r" b="b"/>
                <a:pathLst>
                  <a:path w="4156" h="4859" extrusionOk="0">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p15">
                <a:extLst>
                  <a:ext uri="{FF2B5EF4-FFF2-40B4-BE49-F238E27FC236}">
                    <a16:creationId xmlns:a16="http://schemas.microsoft.com/office/drawing/2014/main" id="{0CEDD418-BF27-4887-9562-325F5837B64D}"/>
                  </a:ext>
                </a:extLst>
              </p:cNvPr>
              <p:cNvSpPr/>
              <p:nvPr/>
            </p:nvSpPr>
            <p:spPr>
              <a:xfrm>
                <a:off x="4857276" y="3653628"/>
                <a:ext cx="115817" cy="135074"/>
              </a:xfrm>
              <a:custGeom>
                <a:avLst/>
                <a:gdLst/>
                <a:ahLst/>
                <a:cxnLst/>
                <a:rect l="l" t="t" r="r" b="b"/>
                <a:pathLst>
                  <a:path w="4156" h="4847"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5;p15">
                <a:extLst>
                  <a:ext uri="{FF2B5EF4-FFF2-40B4-BE49-F238E27FC236}">
                    <a16:creationId xmlns:a16="http://schemas.microsoft.com/office/drawing/2014/main" id="{F5266D1E-0991-40BB-A0B4-07004D7B0BA5}"/>
                  </a:ext>
                </a:extLst>
              </p:cNvPr>
              <p:cNvSpPr/>
              <p:nvPr/>
            </p:nvSpPr>
            <p:spPr>
              <a:xfrm>
                <a:off x="5076920" y="4116464"/>
                <a:ext cx="63064" cy="150986"/>
              </a:xfrm>
              <a:custGeom>
                <a:avLst/>
                <a:gdLst/>
                <a:ahLst/>
                <a:cxnLst/>
                <a:rect l="l" t="t" r="r" b="b"/>
                <a:pathLst>
                  <a:path w="2263" h="5418" extrusionOk="0">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6;p15">
                <a:extLst>
                  <a:ext uri="{FF2B5EF4-FFF2-40B4-BE49-F238E27FC236}">
                    <a16:creationId xmlns:a16="http://schemas.microsoft.com/office/drawing/2014/main" id="{3E057311-F977-4DD4-9098-DEC1F8FD09FE}"/>
                  </a:ext>
                </a:extLst>
              </p:cNvPr>
              <p:cNvSpPr/>
              <p:nvPr/>
            </p:nvSpPr>
            <p:spPr>
              <a:xfrm>
                <a:off x="4891775" y="4346056"/>
                <a:ext cx="140369" cy="103556"/>
              </a:xfrm>
              <a:custGeom>
                <a:avLst/>
                <a:gdLst/>
                <a:ahLst/>
                <a:cxnLst/>
                <a:rect l="l" t="t" r="r" b="b"/>
                <a:pathLst>
                  <a:path w="5037" h="3716" extrusionOk="0">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49"/>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7;p15">
                <a:extLst>
                  <a:ext uri="{FF2B5EF4-FFF2-40B4-BE49-F238E27FC236}">
                    <a16:creationId xmlns:a16="http://schemas.microsoft.com/office/drawing/2014/main" id="{BF58ECDD-09F6-43FF-85EB-FBAE63762A79}"/>
                  </a:ext>
                </a:extLst>
              </p:cNvPr>
              <p:cNvSpPr/>
              <p:nvPr/>
            </p:nvSpPr>
            <p:spPr>
              <a:xfrm>
                <a:off x="4630330" y="4414748"/>
                <a:ext cx="151655" cy="56822"/>
              </a:xfrm>
              <a:custGeom>
                <a:avLst/>
                <a:gdLst/>
                <a:ahLst/>
                <a:cxnLst/>
                <a:rect l="l" t="t" r="r" b="b"/>
                <a:pathLst>
                  <a:path w="5442" h="2039" extrusionOk="0">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p15">
                <a:extLst>
                  <a:ext uri="{FF2B5EF4-FFF2-40B4-BE49-F238E27FC236}">
                    <a16:creationId xmlns:a16="http://schemas.microsoft.com/office/drawing/2014/main" id="{A98D2D33-5F2A-4D8E-85BC-8723462657FA}"/>
                  </a:ext>
                </a:extLst>
              </p:cNvPr>
              <p:cNvSpPr/>
              <p:nvPr/>
            </p:nvSpPr>
            <p:spPr>
              <a:xfrm>
                <a:off x="4430583" y="4240219"/>
                <a:ext cx="117824" cy="134071"/>
              </a:xfrm>
              <a:custGeom>
                <a:avLst/>
                <a:gdLst/>
                <a:ahLst/>
                <a:cxnLst/>
                <a:rect l="l" t="t" r="r" b="b"/>
                <a:pathLst>
                  <a:path w="4228" h="4811" extrusionOk="0">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p15">
                <a:extLst>
                  <a:ext uri="{FF2B5EF4-FFF2-40B4-BE49-F238E27FC236}">
                    <a16:creationId xmlns:a16="http://schemas.microsoft.com/office/drawing/2014/main" id="{7C15E498-7A47-4839-AA72-91DAC6456346}"/>
                  </a:ext>
                </a:extLst>
              </p:cNvPr>
              <p:cNvSpPr/>
              <p:nvPr/>
            </p:nvSpPr>
            <p:spPr>
              <a:xfrm>
                <a:off x="4264359" y="4030857"/>
                <a:ext cx="115845" cy="135408"/>
              </a:xfrm>
              <a:custGeom>
                <a:avLst/>
                <a:gdLst/>
                <a:ahLst/>
                <a:cxnLst/>
                <a:rect l="l" t="t" r="r" b="b"/>
                <a:pathLst>
                  <a:path w="4157" h="4859" extrusionOk="0">
                    <a:moveTo>
                      <a:pt x="811" y="1"/>
                    </a:moveTo>
                    <a:lnTo>
                      <a:pt x="1" y="656"/>
                    </a:lnTo>
                    <a:lnTo>
                      <a:pt x="3347" y="4858"/>
                    </a:lnTo>
                    <a:lnTo>
                      <a:pt x="4156" y="4204"/>
                    </a:ln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p15">
                <a:extLst>
                  <a:ext uri="{FF2B5EF4-FFF2-40B4-BE49-F238E27FC236}">
                    <a16:creationId xmlns:a16="http://schemas.microsoft.com/office/drawing/2014/main" id="{75C4273B-918D-4565-BCFA-8833900548D0}"/>
                  </a:ext>
                </a:extLst>
              </p:cNvPr>
              <p:cNvSpPr/>
              <p:nvPr/>
            </p:nvSpPr>
            <p:spPr>
              <a:xfrm>
                <a:off x="4051681" y="3888849"/>
                <a:ext cx="148367" cy="81317"/>
              </a:xfrm>
              <a:custGeom>
                <a:avLst/>
                <a:gdLst/>
                <a:ahLst/>
                <a:cxnLst/>
                <a:rect l="l" t="t" r="r" b="b"/>
                <a:pathLst>
                  <a:path w="5324" h="2918" extrusionOk="0">
                    <a:moveTo>
                      <a:pt x="168" y="1"/>
                    </a:moveTo>
                    <a:lnTo>
                      <a:pt x="1" y="1013"/>
                    </a:lnTo>
                    <a:cubicBezTo>
                      <a:pt x="215" y="1061"/>
                      <a:pt x="430" y="1072"/>
                      <a:pt x="632" y="1132"/>
                    </a:cubicBezTo>
                    <a:lnTo>
                      <a:pt x="1251" y="1299"/>
                    </a:lnTo>
                    <a:cubicBezTo>
                      <a:pt x="1680" y="1382"/>
                      <a:pt x="2073" y="1561"/>
                      <a:pt x="2477" y="1703"/>
                    </a:cubicBezTo>
                    <a:cubicBezTo>
                      <a:pt x="2680" y="1763"/>
                      <a:pt x="2870" y="1870"/>
                      <a:pt x="3061" y="1965"/>
                    </a:cubicBezTo>
                    <a:lnTo>
                      <a:pt x="3632" y="2239"/>
                    </a:lnTo>
                    <a:cubicBezTo>
                      <a:pt x="4001" y="2465"/>
                      <a:pt x="4371" y="2680"/>
                      <a:pt x="4728" y="2918"/>
                    </a:cubicBezTo>
                    <a:lnTo>
                      <a:pt x="5323" y="2061"/>
                    </a:lnTo>
                    <a:cubicBezTo>
                      <a:pt x="4930" y="1811"/>
                      <a:pt x="4537" y="1561"/>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p15">
                <a:extLst>
                  <a:ext uri="{FF2B5EF4-FFF2-40B4-BE49-F238E27FC236}">
                    <a16:creationId xmlns:a16="http://schemas.microsoft.com/office/drawing/2014/main" id="{051BFA0E-345C-41A9-BA53-20F3A727CB8F}"/>
                  </a:ext>
                </a:extLst>
              </p:cNvPr>
              <p:cNvSpPr/>
              <p:nvPr/>
            </p:nvSpPr>
            <p:spPr>
              <a:xfrm>
                <a:off x="3792243" y="3889853"/>
                <a:ext cx="147335" cy="84634"/>
              </a:xfrm>
              <a:custGeom>
                <a:avLst/>
                <a:gdLst/>
                <a:ahLst/>
                <a:cxnLst/>
                <a:rect l="l" t="t" r="r" b="b"/>
                <a:pathLst>
                  <a:path w="5287" h="3037" extrusionOk="0">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p15">
                <a:extLst>
                  <a:ext uri="{FF2B5EF4-FFF2-40B4-BE49-F238E27FC236}">
                    <a16:creationId xmlns:a16="http://schemas.microsoft.com/office/drawing/2014/main" id="{E7CEC3D2-8652-4B4A-A9FE-B60370B4DF5F}"/>
                  </a:ext>
                </a:extLst>
              </p:cNvPr>
              <p:cNvSpPr/>
              <p:nvPr/>
            </p:nvSpPr>
            <p:spPr>
              <a:xfrm>
                <a:off x="3582213" y="4024225"/>
                <a:ext cx="135074" cy="115817"/>
              </a:xfrm>
              <a:custGeom>
                <a:avLst/>
                <a:gdLst/>
                <a:ahLst/>
                <a:cxnLst/>
                <a:rect l="l" t="t" r="r" b="b"/>
                <a:pathLst>
                  <a:path w="4847" h="4156" extrusionOk="0">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p15">
                <a:extLst>
                  <a:ext uri="{FF2B5EF4-FFF2-40B4-BE49-F238E27FC236}">
                    <a16:creationId xmlns:a16="http://schemas.microsoft.com/office/drawing/2014/main" id="{2AC241D6-F276-453F-9F68-0A6C6DB1068B}"/>
                  </a:ext>
                </a:extLst>
              </p:cNvPr>
              <p:cNvSpPr/>
              <p:nvPr/>
            </p:nvSpPr>
            <p:spPr>
              <a:xfrm>
                <a:off x="3373186" y="4190449"/>
                <a:ext cx="135074" cy="115817"/>
              </a:xfrm>
              <a:custGeom>
                <a:avLst/>
                <a:gdLst/>
                <a:ahLst/>
                <a:cxnLst/>
                <a:rect l="l" t="t" r="r" b="b"/>
                <a:pathLst>
                  <a:path w="4847" h="4156" extrusionOk="0">
                    <a:moveTo>
                      <a:pt x="4204" y="1"/>
                    </a:moveTo>
                    <a:lnTo>
                      <a:pt x="1" y="3346"/>
                    </a:lnTo>
                    <a:lnTo>
                      <a:pt x="644" y="4156"/>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p15">
                <a:extLst>
                  <a:ext uri="{FF2B5EF4-FFF2-40B4-BE49-F238E27FC236}">
                    <a16:creationId xmlns:a16="http://schemas.microsoft.com/office/drawing/2014/main" id="{DA282EB7-E134-45BB-BB9B-28067A527195}"/>
                  </a:ext>
                </a:extLst>
              </p:cNvPr>
              <p:cNvSpPr/>
              <p:nvPr/>
            </p:nvSpPr>
            <p:spPr>
              <a:xfrm>
                <a:off x="2954797" y="4523567"/>
                <a:ext cx="135074" cy="115817"/>
              </a:xfrm>
              <a:custGeom>
                <a:avLst/>
                <a:gdLst/>
                <a:ahLst/>
                <a:cxnLst/>
                <a:rect l="l" t="t" r="r" b="b"/>
                <a:pathLst>
                  <a:path w="4847" h="4156" extrusionOk="0">
                    <a:moveTo>
                      <a:pt x="4204" y="0"/>
                    </a:moveTo>
                    <a:lnTo>
                      <a:pt x="1" y="3334"/>
                    </a:lnTo>
                    <a:lnTo>
                      <a:pt x="644" y="4156"/>
                    </a:lnTo>
                    <a:lnTo>
                      <a:pt x="4847"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p15">
                <a:extLst>
                  <a:ext uri="{FF2B5EF4-FFF2-40B4-BE49-F238E27FC236}">
                    <a16:creationId xmlns:a16="http://schemas.microsoft.com/office/drawing/2014/main" id="{89569378-E0F9-4E0B-8A43-C92F88F1F55C}"/>
                  </a:ext>
                </a:extLst>
              </p:cNvPr>
              <p:cNvSpPr/>
              <p:nvPr/>
            </p:nvSpPr>
            <p:spPr>
              <a:xfrm>
                <a:off x="2954491" y="4523567"/>
                <a:ext cx="135046" cy="115817"/>
              </a:xfrm>
              <a:custGeom>
                <a:avLst/>
                <a:gdLst/>
                <a:ahLst/>
                <a:cxnLst/>
                <a:rect l="l" t="t" r="r" b="b"/>
                <a:pathLst>
                  <a:path w="4846" h="4156" extrusionOk="0">
                    <a:moveTo>
                      <a:pt x="4203" y="0"/>
                    </a:moveTo>
                    <a:lnTo>
                      <a:pt x="0" y="3346"/>
                    </a:lnTo>
                    <a:lnTo>
                      <a:pt x="643" y="4156"/>
                    </a:lnTo>
                    <a:lnTo>
                      <a:pt x="4846" y="810"/>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6;p15">
                <a:extLst>
                  <a:ext uri="{FF2B5EF4-FFF2-40B4-BE49-F238E27FC236}">
                    <a16:creationId xmlns:a16="http://schemas.microsoft.com/office/drawing/2014/main" id="{184A2027-41CD-4221-A579-AB58C5836966}"/>
                  </a:ext>
                </a:extLst>
              </p:cNvPr>
              <p:cNvSpPr/>
              <p:nvPr/>
            </p:nvSpPr>
            <p:spPr>
              <a:xfrm>
                <a:off x="3163824" y="4357008"/>
                <a:ext cx="135074" cy="115817"/>
              </a:xfrm>
              <a:custGeom>
                <a:avLst/>
                <a:gdLst/>
                <a:ahLst/>
                <a:cxnLst/>
                <a:rect l="l" t="t" r="r" b="b"/>
                <a:pathLst>
                  <a:path w="4847" h="4156" extrusionOk="0">
                    <a:moveTo>
                      <a:pt x="4204" y="1"/>
                    </a:moveTo>
                    <a:lnTo>
                      <a:pt x="2096" y="1679"/>
                    </a:lnTo>
                    <a:lnTo>
                      <a:pt x="1" y="3346"/>
                    </a:lnTo>
                    <a:lnTo>
                      <a:pt x="644" y="4156"/>
                    </a:lnTo>
                    <a:lnTo>
                      <a:pt x="2751" y="2489"/>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p15">
                <a:extLst>
                  <a:ext uri="{FF2B5EF4-FFF2-40B4-BE49-F238E27FC236}">
                    <a16:creationId xmlns:a16="http://schemas.microsoft.com/office/drawing/2014/main" id="{2F6D6395-300F-413A-8D10-2E0C79D47D4E}"/>
                  </a:ext>
                </a:extLst>
              </p:cNvPr>
              <p:cNvSpPr/>
              <p:nvPr/>
            </p:nvSpPr>
            <p:spPr>
              <a:xfrm>
                <a:off x="3372851" y="4190784"/>
                <a:ext cx="135074" cy="115817"/>
              </a:xfrm>
              <a:custGeom>
                <a:avLst/>
                <a:gdLst/>
                <a:ahLst/>
                <a:cxnLst/>
                <a:rect l="l" t="t" r="r" b="b"/>
                <a:pathLst>
                  <a:path w="4847" h="4156" extrusionOk="0">
                    <a:moveTo>
                      <a:pt x="4204" y="1"/>
                    </a:moveTo>
                    <a:lnTo>
                      <a:pt x="1" y="3346"/>
                    </a:lnTo>
                    <a:lnTo>
                      <a:pt x="644" y="4156"/>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8;p15">
                <a:extLst>
                  <a:ext uri="{FF2B5EF4-FFF2-40B4-BE49-F238E27FC236}">
                    <a16:creationId xmlns:a16="http://schemas.microsoft.com/office/drawing/2014/main" id="{87D45880-F923-4423-A0B2-DD95CE976F41}"/>
                  </a:ext>
                </a:extLst>
              </p:cNvPr>
              <p:cNvSpPr/>
              <p:nvPr/>
            </p:nvSpPr>
            <p:spPr>
              <a:xfrm>
                <a:off x="2346303" y="4999026"/>
                <a:ext cx="135074" cy="115817"/>
              </a:xfrm>
              <a:custGeom>
                <a:avLst/>
                <a:gdLst/>
                <a:ahLst/>
                <a:cxnLst/>
                <a:rect l="l" t="t" r="r" b="b"/>
                <a:pathLst>
                  <a:path w="4847" h="4156" extrusionOk="0">
                    <a:moveTo>
                      <a:pt x="4204" y="0"/>
                    </a:moveTo>
                    <a:lnTo>
                      <a:pt x="1" y="3346"/>
                    </a:lnTo>
                    <a:lnTo>
                      <a:pt x="644" y="4155"/>
                    </a:lnTo>
                    <a:lnTo>
                      <a:pt x="4847"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9;p15">
                <a:extLst>
                  <a:ext uri="{FF2B5EF4-FFF2-40B4-BE49-F238E27FC236}">
                    <a16:creationId xmlns:a16="http://schemas.microsoft.com/office/drawing/2014/main" id="{D4766659-B443-48F7-86F2-CE24DE8B64C1}"/>
                  </a:ext>
                </a:extLst>
              </p:cNvPr>
              <p:cNvSpPr/>
              <p:nvPr/>
            </p:nvSpPr>
            <p:spPr>
              <a:xfrm>
                <a:off x="2555664" y="4832468"/>
                <a:ext cx="135074" cy="115817"/>
              </a:xfrm>
              <a:custGeom>
                <a:avLst/>
                <a:gdLst/>
                <a:ahLst/>
                <a:cxnLst/>
                <a:rect l="l" t="t" r="r" b="b"/>
                <a:pathLst>
                  <a:path w="4847" h="4156" extrusionOk="0">
                    <a:moveTo>
                      <a:pt x="4204" y="0"/>
                    </a:moveTo>
                    <a:lnTo>
                      <a:pt x="2096" y="1679"/>
                    </a:lnTo>
                    <a:lnTo>
                      <a:pt x="1" y="3346"/>
                    </a:lnTo>
                    <a:lnTo>
                      <a:pt x="644" y="4155"/>
                    </a:lnTo>
                    <a:lnTo>
                      <a:pt x="2739" y="2489"/>
                    </a:lnTo>
                    <a:lnTo>
                      <a:pt x="4847" y="822"/>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0;p15">
                <a:extLst>
                  <a:ext uri="{FF2B5EF4-FFF2-40B4-BE49-F238E27FC236}">
                    <a16:creationId xmlns:a16="http://schemas.microsoft.com/office/drawing/2014/main" id="{58CBD82A-FAF5-4989-8639-53ACAC0D396C}"/>
                  </a:ext>
                </a:extLst>
              </p:cNvPr>
              <p:cNvSpPr/>
              <p:nvPr/>
            </p:nvSpPr>
            <p:spPr>
              <a:xfrm>
                <a:off x="2764691" y="4666243"/>
                <a:ext cx="135074" cy="115817"/>
              </a:xfrm>
              <a:custGeom>
                <a:avLst/>
                <a:gdLst/>
                <a:ahLst/>
                <a:cxnLst/>
                <a:rect l="l" t="t" r="r" b="b"/>
                <a:pathLst>
                  <a:path w="4847" h="4156" extrusionOk="0">
                    <a:moveTo>
                      <a:pt x="4204" y="0"/>
                    </a:moveTo>
                    <a:lnTo>
                      <a:pt x="1" y="3346"/>
                    </a:lnTo>
                    <a:lnTo>
                      <a:pt x="644" y="4155"/>
                    </a:lnTo>
                    <a:lnTo>
                      <a:pt x="4846"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1;p15">
                <a:extLst>
                  <a:ext uri="{FF2B5EF4-FFF2-40B4-BE49-F238E27FC236}">
                    <a16:creationId xmlns:a16="http://schemas.microsoft.com/office/drawing/2014/main" id="{7918980A-8F22-4197-B551-6F2A0C5651D1}"/>
                  </a:ext>
                </a:extLst>
              </p:cNvPr>
              <p:cNvSpPr/>
              <p:nvPr/>
            </p:nvSpPr>
            <p:spPr>
              <a:xfrm>
                <a:off x="3582213" y="4024225"/>
                <a:ext cx="135074" cy="115817"/>
              </a:xfrm>
              <a:custGeom>
                <a:avLst/>
                <a:gdLst/>
                <a:ahLst/>
                <a:cxnLst/>
                <a:rect l="l" t="t" r="r" b="b"/>
                <a:pathLst>
                  <a:path w="4847" h="4156" extrusionOk="0">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2;p15">
                <a:extLst>
                  <a:ext uri="{FF2B5EF4-FFF2-40B4-BE49-F238E27FC236}">
                    <a16:creationId xmlns:a16="http://schemas.microsoft.com/office/drawing/2014/main" id="{17DFFEE5-6D73-427E-846A-BC79E85D411F}"/>
                  </a:ext>
                </a:extLst>
              </p:cNvPr>
              <p:cNvSpPr/>
              <p:nvPr/>
            </p:nvSpPr>
            <p:spPr>
              <a:xfrm>
                <a:off x="3792243" y="3889853"/>
                <a:ext cx="147335" cy="84634"/>
              </a:xfrm>
              <a:custGeom>
                <a:avLst/>
                <a:gdLst/>
                <a:ahLst/>
                <a:cxnLst/>
                <a:rect l="l" t="t" r="r" b="b"/>
                <a:pathLst>
                  <a:path w="5287" h="3037" extrusionOk="0">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3;p15">
                <a:extLst>
                  <a:ext uri="{FF2B5EF4-FFF2-40B4-BE49-F238E27FC236}">
                    <a16:creationId xmlns:a16="http://schemas.microsoft.com/office/drawing/2014/main" id="{DE2C418A-0B1D-447D-A928-7802964AC868}"/>
                  </a:ext>
                </a:extLst>
              </p:cNvPr>
              <p:cNvSpPr/>
              <p:nvPr/>
            </p:nvSpPr>
            <p:spPr>
              <a:xfrm>
                <a:off x="4264024" y="4031192"/>
                <a:ext cx="115845" cy="135074"/>
              </a:xfrm>
              <a:custGeom>
                <a:avLst/>
                <a:gdLst/>
                <a:ahLst/>
                <a:cxnLst/>
                <a:rect l="l" t="t" r="r" b="b"/>
                <a:pathLst>
                  <a:path w="4157" h="4847" extrusionOk="0">
                    <a:moveTo>
                      <a:pt x="811" y="1"/>
                    </a:moveTo>
                    <a:lnTo>
                      <a:pt x="1" y="644"/>
                    </a:lnTo>
                    <a:lnTo>
                      <a:pt x="3347" y="4846"/>
                    </a:lnTo>
                    <a:lnTo>
                      <a:pt x="4156" y="4204"/>
                    </a:ln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4;p15">
                <a:extLst>
                  <a:ext uri="{FF2B5EF4-FFF2-40B4-BE49-F238E27FC236}">
                    <a16:creationId xmlns:a16="http://schemas.microsoft.com/office/drawing/2014/main" id="{7859BA64-8280-4A92-80F4-A7029A280E7F}"/>
                  </a:ext>
                </a:extLst>
              </p:cNvPr>
              <p:cNvSpPr/>
              <p:nvPr/>
            </p:nvSpPr>
            <p:spPr>
              <a:xfrm>
                <a:off x="4430583" y="4240219"/>
                <a:ext cx="117824" cy="134071"/>
              </a:xfrm>
              <a:custGeom>
                <a:avLst/>
                <a:gdLst/>
                <a:ahLst/>
                <a:cxnLst/>
                <a:rect l="l" t="t" r="r" b="b"/>
                <a:pathLst>
                  <a:path w="4228" h="4811" extrusionOk="0">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5;p15">
                <a:extLst>
                  <a:ext uri="{FF2B5EF4-FFF2-40B4-BE49-F238E27FC236}">
                    <a16:creationId xmlns:a16="http://schemas.microsoft.com/office/drawing/2014/main" id="{4AACB797-6726-412A-86F4-7C95382C1108}"/>
                  </a:ext>
                </a:extLst>
              </p:cNvPr>
              <p:cNvSpPr/>
              <p:nvPr/>
            </p:nvSpPr>
            <p:spPr>
              <a:xfrm>
                <a:off x="4630330" y="4414748"/>
                <a:ext cx="151655" cy="56822"/>
              </a:xfrm>
              <a:custGeom>
                <a:avLst/>
                <a:gdLst/>
                <a:ahLst/>
                <a:cxnLst/>
                <a:rect l="l" t="t" r="r" b="b"/>
                <a:pathLst>
                  <a:path w="5442" h="2039" extrusionOk="0">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p15">
                <a:extLst>
                  <a:ext uri="{FF2B5EF4-FFF2-40B4-BE49-F238E27FC236}">
                    <a16:creationId xmlns:a16="http://schemas.microsoft.com/office/drawing/2014/main" id="{03EC9994-FE9A-4251-96FF-962F9CCCFC53}"/>
                  </a:ext>
                </a:extLst>
              </p:cNvPr>
              <p:cNvSpPr/>
              <p:nvPr/>
            </p:nvSpPr>
            <p:spPr>
              <a:xfrm>
                <a:off x="4891775" y="4346056"/>
                <a:ext cx="140369" cy="103556"/>
              </a:xfrm>
              <a:custGeom>
                <a:avLst/>
                <a:gdLst/>
                <a:ahLst/>
                <a:cxnLst/>
                <a:rect l="l" t="t" r="r" b="b"/>
                <a:pathLst>
                  <a:path w="5037" h="3716" extrusionOk="0">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37"/>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7;p15">
                <a:extLst>
                  <a:ext uri="{FF2B5EF4-FFF2-40B4-BE49-F238E27FC236}">
                    <a16:creationId xmlns:a16="http://schemas.microsoft.com/office/drawing/2014/main" id="{B2EB6BD1-D302-4201-BE06-02813DF00E24}"/>
                  </a:ext>
                </a:extLst>
              </p:cNvPr>
              <p:cNvSpPr/>
              <p:nvPr/>
            </p:nvSpPr>
            <p:spPr>
              <a:xfrm>
                <a:off x="5076920" y="4116464"/>
                <a:ext cx="63064" cy="150986"/>
              </a:xfrm>
              <a:custGeom>
                <a:avLst/>
                <a:gdLst/>
                <a:ahLst/>
                <a:cxnLst/>
                <a:rect l="l" t="t" r="r" b="b"/>
                <a:pathLst>
                  <a:path w="2263" h="5418" extrusionOk="0">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8;p15">
                <a:extLst>
                  <a:ext uri="{FF2B5EF4-FFF2-40B4-BE49-F238E27FC236}">
                    <a16:creationId xmlns:a16="http://schemas.microsoft.com/office/drawing/2014/main" id="{D5DA6F28-5101-409B-B17C-CE8EA7277C66}"/>
                  </a:ext>
                </a:extLst>
              </p:cNvPr>
              <p:cNvSpPr/>
              <p:nvPr/>
            </p:nvSpPr>
            <p:spPr>
              <a:xfrm>
                <a:off x="4857276" y="3653293"/>
                <a:ext cx="115483" cy="135408"/>
              </a:xfrm>
              <a:custGeom>
                <a:avLst/>
                <a:gdLst/>
                <a:ahLst/>
                <a:cxnLst/>
                <a:rect l="l" t="t" r="r" b="b"/>
                <a:pathLst>
                  <a:path w="4144" h="4859" extrusionOk="0">
                    <a:moveTo>
                      <a:pt x="810" y="0"/>
                    </a:moveTo>
                    <a:lnTo>
                      <a:pt x="0" y="643"/>
                    </a:lnTo>
                    <a:lnTo>
                      <a:pt x="3334" y="4858"/>
                    </a:lnTo>
                    <a:lnTo>
                      <a:pt x="4144" y="4215"/>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9;p15">
                <a:extLst>
                  <a:ext uri="{FF2B5EF4-FFF2-40B4-BE49-F238E27FC236}">
                    <a16:creationId xmlns:a16="http://schemas.microsoft.com/office/drawing/2014/main" id="{B24EE951-095E-4AF0-B58E-06BECA2EE9B5}"/>
                  </a:ext>
                </a:extLst>
              </p:cNvPr>
              <p:cNvSpPr/>
              <p:nvPr/>
            </p:nvSpPr>
            <p:spPr>
              <a:xfrm>
                <a:off x="4691052" y="3443932"/>
                <a:ext cx="115817" cy="135408"/>
              </a:xfrm>
              <a:custGeom>
                <a:avLst/>
                <a:gdLst/>
                <a:ahLst/>
                <a:cxnLst/>
                <a:rect l="l" t="t" r="r" b="b"/>
                <a:pathLst>
                  <a:path w="4156" h="4859" extrusionOk="0">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p15">
                <a:extLst>
                  <a:ext uri="{FF2B5EF4-FFF2-40B4-BE49-F238E27FC236}">
                    <a16:creationId xmlns:a16="http://schemas.microsoft.com/office/drawing/2014/main" id="{E611C1A8-1CEF-4661-B6AC-A524C31FEB08}"/>
                  </a:ext>
                </a:extLst>
              </p:cNvPr>
              <p:cNvSpPr/>
              <p:nvPr/>
            </p:nvSpPr>
            <p:spPr>
              <a:xfrm>
                <a:off x="4524828" y="3234570"/>
                <a:ext cx="115817" cy="135074"/>
              </a:xfrm>
              <a:custGeom>
                <a:avLst/>
                <a:gdLst/>
                <a:ahLst/>
                <a:cxnLst/>
                <a:rect l="l" t="t" r="r" b="b"/>
                <a:pathLst>
                  <a:path w="4156" h="4847" extrusionOk="0">
                    <a:moveTo>
                      <a:pt x="822" y="1"/>
                    </a:moveTo>
                    <a:lnTo>
                      <a:pt x="0" y="644"/>
                    </a:lnTo>
                    <a:lnTo>
                      <a:pt x="3346" y="4847"/>
                    </a:lnTo>
                    <a:lnTo>
                      <a:pt x="4156" y="4204"/>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p15">
                <a:extLst>
                  <a:ext uri="{FF2B5EF4-FFF2-40B4-BE49-F238E27FC236}">
                    <a16:creationId xmlns:a16="http://schemas.microsoft.com/office/drawing/2014/main" id="{776B4496-5DAE-4D4F-8E56-65FD615372F8}"/>
                  </a:ext>
                </a:extLst>
              </p:cNvPr>
              <p:cNvSpPr/>
              <p:nvPr/>
            </p:nvSpPr>
            <p:spPr>
              <a:xfrm>
                <a:off x="4358938" y="3024902"/>
                <a:ext cx="115817" cy="135380"/>
              </a:xfrm>
              <a:custGeom>
                <a:avLst/>
                <a:gdLst/>
                <a:ahLst/>
                <a:cxnLst/>
                <a:rect l="l" t="t" r="r" b="b"/>
                <a:pathLst>
                  <a:path w="4156" h="4858" extrusionOk="0">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2;p15">
                <a:extLst>
                  <a:ext uri="{FF2B5EF4-FFF2-40B4-BE49-F238E27FC236}">
                    <a16:creationId xmlns:a16="http://schemas.microsoft.com/office/drawing/2014/main" id="{35DD3C41-9A94-4448-842F-C953019E07E0}"/>
                  </a:ext>
                </a:extLst>
              </p:cNvPr>
              <p:cNvSpPr/>
              <p:nvPr/>
            </p:nvSpPr>
            <p:spPr>
              <a:xfrm>
                <a:off x="4193355" y="2815540"/>
                <a:ext cx="115176" cy="135380"/>
              </a:xfrm>
              <a:custGeom>
                <a:avLst/>
                <a:gdLst/>
                <a:ahLst/>
                <a:cxnLst/>
                <a:rect l="l" t="t" r="r" b="b"/>
                <a:pathLst>
                  <a:path w="4133" h="4858" extrusionOk="0">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3;p15">
                <a:extLst>
                  <a:ext uri="{FF2B5EF4-FFF2-40B4-BE49-F238E27FC236}">
                    <a16:creationId xmlns:a16="http://schemas.microsoft.com/office/drawing/2014/main" id="{A8DB02DA-2C8D-4DA7-BAB5-65DC99DA6885}"/>
                  </a:ext>
                </a:extLst>
              </p:cNvPr>
              <p:cNvSpPr/>
              <p:nvPr/>
            </p:nvSpPr>
            <p:spPr>
              <a:xfrm>
                <a:off x="4179421" y="2336096"/>
                <a:ext cx="120471" cy="129445"/>
              </a:xfrm>
              <a:custGeom>
                <a:avLst/>
                <a:gdLst/>
                <a:ahLst/>
                <a:cxnLst/>
                <a:rect l="l" t="t" r="r" b="b"/>
                <a:pathLst>
                  <a:path w="4323" h="4645" extrusionOk="0">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p15">
                <a:extLst>
                  <a:ext uri="{FF2B5EF4-FFF2-40B4-BE49-F238E27FC236}">
                    <a16:creationId xmlns:a16="http://schemas.microsoft.com/office/drawing/2014/main" id="{66E18AA9-A7BE-4872-AE95-3334092D1F7C}"/>
                  </a:ext>
                </a:extLst>
              </p:cNvPr>
              <p:cNvSpPr/>
              <p:nvPr/>
            </p:nvSpPr>
            <p:spPr>
              <a:xfrm>
                <a:off x="4391765" y="2266680"/>
                <a:ext cx="154330" cy="42916"/>
              </a:xfrm>
              <a:custGeom>
                <a:avLst/>
                <a:gdLst/>
                <a:ahLst/>
                <a:cxnLst/>
                <a:rect l="l" t="t" r="r" b="b"/>
                <a:pathLst>
                  <a:path w="5538" h="1540" extrusionOk="0">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66" y="1037"/>
                      <a:pt x="3929" y="1037"/>
                    </a:cubicBezTo>
                    <a:cubicBezTo>
                      <a:pt x="3989" y="1037"/>
                      <a:pt x="4049"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5;p15">
                <a:extLst>
                  <a:ext uri="{FF2B5EF4-FFF2-40B4-BE49-F238E27FC236}">
                    <a16:creationId xmlns:a16="http://schemas.microsoft.com/office/drawing/2014/main" id="{2178BD82-076B-4724-8863-6F47C338FDE5}"/>
                  </a:ext>
                </a:extLst>
              </p:cNvPr>
              <p:cNvSpPr/>
              <p:nvPr/>
            </p:nvSpPr>
            <p:spPr>
              <a:xfrm>
                <a:off x="4132327" y="2565688"/>
                <a:ext cx="39516" cy="154665"/>
              </a:xfrm>
              <a:custGeom>
                <a:avLst/>
                <a:gdLst/>
                <a:ahLst/>
                <a:cxnLst/>
                <a:rect l="l" t="t" r="r" b="b"/>
                <a:pathLst>
                  <a:path w="1418" h="5550" extrusionOk="0">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72" y="1465"/>
                    </a:lnTo>
                    <a:cubicBezTo>
                      <a:pt x="1096" y="1251"/>
                      <a:pt x="1096" y="1037"/>
                      <a:pt x="1131" y="822"/>
                    </a:cubicBezTo>
                    <a:lnTo>
                      <a:pt x="1238" y="191"/>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6;p15">
                <a:extLst>
                  <a:ext uri="{FF2B5EF4-FFF2-40B4-BE49-F238E27FC236}">
                    <a16:creationId xmlns:a16="http://schemas.microsoft.com/office/drawing/2014/main" id="{6B79CDC2-7B86-4582-A9C7-C713A11640F1}"/>
                  </a:ext>
                </a:extLst>
              </p:cNvPr>
              <p:cNvSpPr/>
              <p:nvPr/>
            </p:nvSpPr>
            <p:spPr>
              <a:xfrm>
                <a:off x="4649252" y="2306919"/>
                <a:ext cx="132398" cy="116152"/>
              </a:xfrm>
              <a:custGeom>
                <a:avLst/>
                <a:gdLst/>
                <a:ahLst/>
                <a:cxnLst/>
                <a:rect l="l" t="t" r="r" b="b"/>
                <a:pathLst>
                  <a:path w="4751" h="4168" extrusionOk="0">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7;p15">
                <a:extLst>
                  <a:ext uri="{FF2B5EF4-FFF2-40B4-BE49-F238E27FC236}">
                    <a16:creationId xmlns:a16="http://schemas.microsoft.com/office/drawing/2014/main" id="{5AA09C93-DF3D-45D2-A7B4-072E76B2F625}"/>
                  </a:ext>
                </a:extLst>
              </p:cNvPr>
              <p:cNvSpPr/>
              <p:nvPr/>
            </p:nvSpPr>
            <p:spPr>
              <a:xfrm>
                <a:off x="4832391" y="2497360"/>
                <a:ext cx="115817" cy="135074"/>
              </a:xfrm>
              <a:custGeom>
                <a:avLst/>
                <a:gdLst/>
                <a:ahLst/>
                <a:cxnLst/>
                <a:rect l="l" t="t" r="r" b="b"/>
                <a:pathLst>
                  <a:path w="4156" h="4847" extrusionOk="0">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8;p15">
                <a:extLst>
                  <a:ext uri="{FF2B5EF4-FFF2-40B4-BE49-F238E27FC236}">
                    <a16:creationId xmlns:a16="http://schemas.microsoft.com/office/drawing/2014/main" id="{442E0D24-74E4-48D3-BDB1-2886CC98ED2F}"/>
                  </a:ext>
                </a:extLst>
              </p:cNvPr>
              <p:cNvSpPr/>
              <p:nvPr/>
            </p:nvSpPr>
            <p:spPr>
              <a:xfrm>
                <a:off x="4998615" y="2706721"/>
                <a:ext cx="115817" cy="135046"/>
              </a:xfrm>
              <a:custGeom>
                <a:avLst/>
                <a:gdLst/>
                <a:ahLst/>
                <a:cxnLst/>
                <a:rect l="l" t="t" r="r" b="b"/>
                <a:pathLst>
                  <a:path w="4156" h="4846"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p15">
                <a:extLst>
                  <a:ext uri="{FF2B5EF4-FFF2-40B4-BE49-F238E27FC236}">
                    <a16:creationId xmlns:a16="http://schemas.microsoft.com/office/drawing/2014/main" id="{EB9B4FC8-9EFF-47B4-9790-DEC511A0A86A}"/>
                  </a:ext>
                </a:extLst>
              </p:cNvPr>
              <p:cNvSpPr/>
              <p:nvPr/>
            </p:nvSpPr>
            <p:spPr>
              <a:xfrm>
                <a:off x="5165174" y="2915414"/>
                <a:ext cx="115817" cy="135380"/>
              </a:xfrm>
              <a:custGeom>
                <a:avLst/>
                <a:gdLst/>
                <a:ahLst/>
                <a:cxnLst/>
                <a:rect l="l" t="t" r="r" b="b"/>
                <a:pathLst>
                  <a:path w="4156" h="4858" extrusionOk="0">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0;p15">
                <a:extLst>
                  <a:ext uri="{FF2B5EF4-FFF2-40B4-BE49-F238E27FC236}">
                    <a16:creationId xmlns:a16="http://schemas.microsoft.com/office/drawing/2014/main" id="{791C92F4-3801-4F79-A464-FC4EEC364210}"/>
                  </a:ext>
                </a:extLst>
              </p:cNvPr>
              <p:cNvSpPr/>
              <p:nvPr/>
            </p:nvSpPr>
            <p:spPr>
              <a:xfrm>
                <a:off x="4470404" y="2296302"/>
                <a:ext cx="28" cy="0"/>
              </a:xfrm>
              <a:custGeom>
                <a:avLst/>
                <a:gdLst/>
                <a:ahLst/>
                <a:cxnLst/>
                <a:rect l="l" t="t" r="r" b="b"/>
                <a:pathLst>
                  <a:path w="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1;p15">
                <a:extLst>
                  <a:ext uri="{FF2B5EF4-FFF2-40B4-BE49-F238E27FC236}">
                    <a16:creationId xmlns:a16="http://schemas.microsoft.com/office/drawing/2014/main" id="{DC9A9232-4F40-4B94-BE60-B017CF433593}"/>
                  </a:ext>
                </a:extLst>
              </p:cNvPr>
              <p:cNvSpPr/>
              <p:nvPr/>
            </p:nvSpPr>
            <p:spPr>
              <a:xfrm>
                <a:off x="4470404" y="2296302"/>
                <a:ext cx="28" cy="0"/>
              </a:xfrm>
              <a:custGeom>
                <a:avLst/>
                <a:gdLst/>
                <a:ahLst/>
                <a:cxnLst/>
                <a:rect l="l" t="t" r="r" b="b"/>
                <a:pathLst>
                  <a:path w="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2;p15">
                <a:extLst>
                  <a:ext uri="{FF2B5EF4-FFF2-40B4-BE49-F238E27FC236}">
                    <a16:creationId xmlns:a16="http://schemas.microsoft.com/office/drawing/2014/main" id="{3ADD1D56-5526-4404-8CC4-3218429F94A3}"/>
                  </a:ext>
                </a:extLst>
              </p:cNvPr>
              <p:cNvSpPr/>
              <p:nvPr/>
            </p:nvSpPr>
            <p:spPr>
              <a:xfrm>
                <a:off x="5331398" y="3124748"/>
                <a:ext cx="115817" cy="135408"/>
              </a:xfrm>
              <a:custGeom>
                <a:avLst/>
                <a:gdLst/>
                <a:ahLst/>
                <a:cxnLst/>
                <a:rect l="l" t="t" r="r" b="b"/>
                <a:pathLst>
                  <a:path w="4156" h="4859" extrusionOk="0">
                    <a:moveTo>
                      <a:pt x="810" y="1"/>
                    </a:moveTo>
                    <a:lnTo>
                      <a:pt x="0" y="656"/>
                    </a:lnTo>
                    <a:lnTo>
                      <a:pt x="3346" y="4859"/>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3;p15">
                <a:extLst>
                  <a:ext uri="{FF2B5EF4-FFF2-40B4-BE49-F238E27FC236}">
                    <a16:creationId xmlns:a16="http://schemas.microsoft.com/office/drawing/2014/main" id="{92F059FD-DCD0-4380-9017-0F391376AA45}"/>
                  </a:ext>
                </a:extLst>
              </p:cNvPr>
              <p:cNvSpPr/>
              <p:nvPr/>
            </p:nvSpPr>
            <p:spPr>
              <a:xfrm>
                <a:off x="5684411" y="3523574"/>
                <a:ext cx="149676" cy="74685"/>
              </a:xfrm>
              <a:custGeom>
                <a:avLst/>
                <a:gdLst/>
                <a:ahLst/>
                <a:cxnLst/>
                <a:rect l="l" t="t" r="r" b="b"/>
                <a:pathLst>
                  <a:path w="5371" h="2680" extrusionOk="0">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4;p15">
                <a:extLst>
                  <a:ext uri="{FF2B5EF4-FFF2-40B4-BE49-F238E27FC236}">
                    <a16:creationId xmlns:a16="http://schemas.microsoft.com/office/drawing/2014/main" id="{2E3D6BB9-BBC7-42D8-8CA7-6CCF7B4CA024}"/>
                  </a:ext>
                </a:extLst>
              </p:cNvPr>
              <p:cNvSpPr/>
              <p:nvPr/>
            </p:nvSpPr>
            <p:spPr>
              <a:xfrm>
                <a:off x="6157224" y="3295960"/>
                <a:ext cx="89260" cy="146360"/>
              </a:xfrm>
              <a:custGeom>
                <a:avLst/>
                <a:gdLst/>
                <a:ahLst/>
                <a:cxnLst/>
                <a:rect l="l" t="t" r="r" b="b"/>
                <a:pathLst>
                  <a:path w="3203" h="5252" extrusionOk="0">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5;p15">
                <a:extLst>
                  <a:ext uri="{FF2B5EF4-FFF2-40B4-BE49-F238E27FC236}">
                    <a16:creationId xmlns:a16="http://schemas.microsoft.com/office/drawing/2014/main" id="{9722C53C-A819-403A-9BF9-9511B28187F9}"/>
                  </a:ext>
                </a:extLst>
              </p:cNvPr>
              <p:cNvSpPr/>
              <p:nvPr/>
            </p:nvSpPr>
            <p:spPr>
              <a:xfrm>
                <a:off x="6180436" y="3034181"/>
                <a:ext cx="73682" cy="150011"/>
              </a:xfrm>
              <a:custGeom>
                <a:avLst/>
                <a:gdLst/>
                <a:ahLst/>
                <a:cxnLst/>
                <a:rect l="l" t="t" r="r" b="b"/>
                <a:pathLst>
                  <a:path w="2644" h="5383" extrusionOk="0">
                    <a:moveTo>
                      <a:pt x="882" y="0"/>
                    </a:moveTo>
                    <a:lnTo>
                      <a:pt x="0" y="536"/>
                    </a:lnTo>
                    <a:lnTo>
                      <a:pt x="322" y="1096"/>
                    </a:lnTo>
                    <a:cubicBezTo>
                      <a:pt x="429" y="1274"/>
                      <a:pt x="501" y="1489"/>
                      <a:pt x="596" y="1679"/>
                    </a:cubicBezTo>
                    <a:lnTo>
                      <a:pt x="858" y="2263"/>
                    </a:lnTo>
                    <a:cubicBezTo>
                      <a:pt x="929" y="2465"/>
                      <a:pt x="989" y="2667"/>
                      <a:pt x="1060" y="2870"/>
                    </a:cubicBezTo>
                    <a:cubicBezTo>
                      <a:pt x="1132" y="3072"/>
                      <a:pt x="1203" y="3275"/>
                      <a:pt x="1263" y="3489"/>
                    </a:cubicBezTo>
                    <a:lnTo>
                      <a:pt x="1405" y="4108"/>
                    </a:lnTo>
                    <a:cubicBezTo>
                      <a:pt x="1513" y="4525"/>
                      <a:pt x="1560" y="4953"/>
                      <a:pt x="1608" y="5382"/>
                    </a:cubicBezTo>
                    <a:lnTo>
                      <a:pt x="2644" y="5275"/>
                    </a:lnTo>
                    <a:cubicBezTo>
                      <a:pt x="2584" y="4811"/>
                      <a:pt x="2537" y="4346"/>
                      <a:pt x="2417" y="3894"/>
                    </a:cubicBezTo>
                    <a:lnTo>
                      <a:pt x="2263" y="3215"/>
                    </a:lnTo>
                    <a:cubicBezTo>
                      <a:pt x="2203" y="2989"/>
                      <a:pt x="2120" y="2763"/>
                      <a:pt x="2048" y="2548"/>
                    </a:cubicBezTo>
                    <a:cubicBezTo>
                      <a:pt x="1977" y="2322"/>
                      <a:pt x="1905" y="2096"/>
                      <a:pt x="1822" y="1882"/>
                    </a:cubicBezTo>
                    <a:lnTo>
                      <a:pt x="1536" y="1239"/>
                    </a:lnTo>
                    <a:cubicBezTo>
                      <a:pt x="1429" y="1036"/>
                      <a:pt x="1358" y="810"/>
                      <a:pt x="1239" y="608"/>
                    </a:cubicBez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6;p15">
                <a:extLst>
                  <a:ext uri="{FF2B5EF4-FFF2-40B4-BE49-F238E27FC236}">
                    <a16:creationId xmlns:a16="http://schemas.microsoft.com/office/drawing/2014/main" id="{6AA4702E-B6F8-4CC5-B1A4-2182EA026B85}"/>
                  </a:ext>
                </a:extLst>
              </p:cNvPr>
              <p:cNvSpPr/>
              <p:nvPr/>
            </p:nvSpPr>
            <p:spPr>
              <a:xfrm>
                <a:off x="6017863" y="2821169"/>
                <a:ext cx="115817" cy="135074"/>
              </a:xfrm>
              <a:custGeom>
                <a:avLst/>
                <a:gdLst/>
                <a:ahLst/>
                <a:cxnLst/>
                <a:rect l="l" t="t" r="r" b="b"/>
                <a:pathLst>
                  <a:path w="4156" h="4847" extrusionOk="0">
                    <a:moveTo>
                      <a:pt x="810" y="1"/>
                    </a:moveTo>
                    <a:lnTo>
                      <a:pt x="0" y="644"/>
                    </a:lnTo>
                    <a:lnTo>
                      <a:pt x="3346" y="4846"/>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7;p15">
                <a:extLst>
                  <a:ext uri="{FF2B5EF4-FFF2-40B4-BE49-F238E27FC236}">
                    <a16:creationId xmlns:a16="http://schemas.microsoft.com/office/drawing/2014/main" id="{6D91F414-DE77-4B56-890A-27F293A74380}"/>
                  </a:ext>
                </a:extLst>
              </p:cNvPr>
              <p:cNvSpPr/>
              <p:nvPr/>
            </p:nvSpPr>
            <p:spPr>
              <a:xfrm>
                <a:off x="5685415" y="2403115"/>
                <a:ext cx="115817" cy="135074"/>
              </a:xfrm>
              <a:custGeom>
                <a:avLst/>
                <a:gdLst/>
                <a:ahLst/>
                <a:cxnLst/>
                <a:rect l="l" t="t" r="r" b="b"/>
                <a:pathLst>
                  <a:path w="4156" h="4847" extrusionOk="0">
                    <a:moveTo>
                      <a:pt x="810" y="1"/>
                    </a:moveTo>
                    <a:lnTo>
                      <a:pt x="0" y="644"/>
                    </a:lnTo>
                    <a:lnTo>
                      <a:pt x="3334" y="4847"/>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8;p15">
                <a:extLst>
                  <a:ext uri="{FF2B5EF4-FFF2-40B4-BE49-F238E27FC236}">
                    <a16:creationId xmlns:a16="http://schemas.microsoft.com/office/drawing/2014/main" id="{2F6CDDAD-4B0D-4E04-8EE1-0FC85550EFA2}"/>
                  </a:ext>
                </a:extLst>
              </p:cNvPr>
              <p:cNvSpPr/>
              <p:nvPr/>
            </p:nvSpPr>
            <p:spPr>
              <a:xfrm>
                <a:off x="5352298" y="1984419"/>
                <a:ext cx="115817" cy="135380"/>
              </a:xfrm>
              <a:custGeom>
                <a:avLst/>
                <a:gdLst/>
                <a:ahLst/>
                <a:cxnLst/>
                <a:rect l="l" t="t" r="r" b="b"/>
                <a:pathLst>
                  <a:path w="4156" h="4858" extrusionOk="0">
                    <a:moveTo>
                      <a:pt x="810" y="0"/>
                    </a:moveTo>
                    <a:lnTo>
                      <a:pt x="0" y="655"/>
                    </a:lnTo>
                    <a:lnTo>
                      <a:pt x="3346" y="4858"/>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9;p15">
                <a:extLst>
                  <a:ext uri="{FF2B5EF4-FFF2-40B4-BE49-F238E27FC236}">
                    <a16:creationId xmlns:a16="http://schemas.microsoft.com/office/drawing/2014/main" id="{8FD41C64-8B05-4605-9846-F2203B565E33}"/>
                  </a:ext>
                </a:extLst>
              </p:cNvPr>
              <p:cNvSpPr/>
              <p:nvPr/>
            </p:nvSpPr>
            <p:spPr>
              <a:xfrm>
                <a:off x="6013544" y="3539152"/>
                <a:ext cx="28" cy="362"/>
              </a:xfrm>
              <a:custGeom>
                <a:avLst/>
                <a:gdLst/>
                <a:ahLst/>
                <a:cxnLst/>
                <a:rect l="l" t="t" r="r" b="b"/>
                <a:pathLst>
                  <a:path w="1" h="13" extrusionOk="0">
                    <a:moveTo>
                      <a:pt x="1" y="1"/>
                    </a:moveTo>
                    <a:lnTo>
                      <a:pt x="1" y="1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0;p15">
                <a:extLst>
                  <a:ext uri="{FF2B5EF4-FFF2-40B4-BE49-F238E27FC236}">
                    <a16:creationId xmlns:a16="http://schemas.microsoft.com/office/drawing/2014/main" id="{817BD3E2-1D81-4A1B-B4DE-9074B4E8DC52}"/>
                  </a:ext>
                </a:extLst>
              </p:cNvPr>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1;p15">
                <a:extLst>
                  <a:ext uri="{FF2B5EF4-FFF2-40B4-BE49-F238E27FC236}">
                    <a16:creationId xmlns:a16="http://schemas.microsoft.com/office/drawing/2014/main" id="{1B394144-2FFC-4A66-A66E-692491B72949}"/>
                  </a:ext>
                </a:extLst>
              </p:cNvPr>
              <p:cNvSpPr/>
              <p:nvPr/>
            </p:nvSpPr>
            <p:spPr>
              <a:xfrm>
                <a:off x="6025833" y="3565709"/>
                <a:ext cx="1003" cy="1672"/>
              </a:xfrm>
              <a:custGeom>
                <a:avLst/>
                <a:gdLst/>
                <a:ahLst/>
                <a:cxnLst/>
                <a:rect l="l" t="t" r="r" b="b"/>
                <a:pathLst>
                  <a:path w="36" h="60" extrusionOk="0">
                    <a:moveTo>
                      <a:pt x="36" y="6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2;p15">
                <a:extLst>
                  <a:ext uri="{FF2B5EF4-FFF2-40B4-BE49-F238E27FC236}">
                    <a16:creationId xmlns:a16="http://schemas.microsoft.com/office/drawing/2014/main" id="{054F7D92-7D4C-488D-A202-754C748D171A}"/>
                  </a:ext>
                </a:extLst>
              </p:cNvPr>
              <p:cNvSpPr/>
              <p:nvPr/>
            </p:nvSpPr>
            <p:spPr>
              <a:xfrm>
                <a:off x="5945856" y="3502340"/>
                <a:ext cx="146695" cy="88619"/>
              </a:xfrm>
              <a:custGeom>
                <a:avLst/>
                <a:gdLst/>
                <a:ahLst/>
                <a:cxnLst/>
                <a:rect l="l" t="t" r="r" b="b"/>
                <a:pathLst>
                  <a:path w="5264" h="3180" extrusionOk="0">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3;p15">
                <a:extLst>
                  <a:ext uri="{FF2B5EF4-FFF2-40B4-BE49-F238E27FC236}">
                    <a16:creationId xmlns:a16="http://schemas.microsoft.com/office/drawing/2014/main" id="{F6957170-F606-49AA-8ED7-230890A6A24D}"/>
                  </a:ext>
                </a:extLst>
              </p:cNvPr>
              <p:cNvSpPr/>
              <p:nvPr/>
            </p:nvSpPr>
            <p:spPr>
              <a:xfrm>
                <a:off x="5851304" y="2612142"/>
                <a:ext cx="116152" cy="135408"/>
              </a:xfrm>
              <a:custGeom>
                <a:avLst/>
                <a:gdLst/>
                <a:ahLst/>
                <a:cxnLst/>
                <a:rect l="l" t="t" r="r" b="b"/>
                <a:pathLst>
                  <a:path w="4168" h="4859" extrusionOk="0">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4;p15">
                <a:extLst>
                  <a:ext uri="{FF2B5EF4-FFF2-40B4-BE49-F238E27FC236}">
                    <a16:creationId xmlns:a16="http://schemas.microsoft.com/office/drawing/2014/main" id="{E6E0CB50-0859-4F6F-B9A5-EA68A3D4DE0F}"/>
                  </a:ext>
                </a:extLst>
              </p:cNvPr>
              <p:cNvSpPr/>
              <p:nvPr/>
            </p:nvSpPr>
            <p:spPr>
              <a:xfrm>
                <a:off x="5518522" y="2193753"/>
                <a:ext cx="115817" cy="135408"/>
              </a:xfrm>
              <a:custGeom>
                <a:avLst/>
                <a:gdLst/>
                <a:ahLst/>
                <a:cxnLst/>
                <a:rect l="l" t="t" r="r" b="b"/>
                <a:pathLst>
                  <a:path w="4156" h="4859" extrusionOk="0">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5;p15">
                <a:extLst>
                  <a:ext uri="{FF2B5EF4-FFF2-40B4-BE49-F238E27FC236}">
                    <a16:creationId xmlns:a16="http://schemas.microsoft.com/office/drawing/2014/main" id="{9F821789-258F-4D20-BF93-9E188220BB0C}"/>
                  </a:ext>
                </a:extLst>
              </p:cNvPr>
              <p:cNvSpPr/>
              <p:nvPr/>
            </p:nvSpPr>
            <p:spPr>
              <a:xfrm>
                <a:off x="5498291" y="3333775"/>
                <a:ext cx="115817" cy="135408"/>
              </a:xfrm>
              <a:custGeom>
                <a:avLst/>
                <a:gdLst/>
                <a:ahLst/>
                <a:cxnLst/>
                <a:rect l="l" t="t" r="r" b="b"/>
                <a:pathLst>
                  <a:path w="4156" h="4859" extrusionOk="0">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6;p15">
                <a:extLst>
                  <a:ext uri="{FF2B5EF4-FFF2-40B4-BE49-F238E27FC236}">
                    <a16:creationId xmlns:a16="http://schemas.microsoft.com/office/drawing/2014/main" id="{4A56D19D-F227-4D12-A80B-AAD5878CF23B}"/>
                  </a:ext>
                </a:extLst>
              </p:cNvPr>
              <p:cNvSpPr/>
              <p:nvPr/>
            </p:nvSpPr>
            <p:spPr>
              <a:xfrm>
                <a:off x="5567288" y="3391180"/>
                <a:ext cx="1700" cy="1366"/>
              </a:xfrm>
              <a:custGeom>
                <a:avLst/>
                <a:gdLst/>
                <a:ahLst/>
                <a:cxnLst/>
                <a:rect l="l" t="t" r="r" b="b"/>
                <a:pathLst>
                  <a:path w="61" h="49" extrusionOk="0">
                    <a:moveTo>
                      <a:pt x="60" y="1"/>
                    </a:moveTo>
                    <a:lnTo>
                      <a:pt x="1" y="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7;p15">
                <a:extLst>
                  <a:ext uri="{FF2B5EF4-FFF2-40B4-BE49-F238E27FC236}">
                    <a16:creationId xmlns:a16="http://schemas.microsoft.com/office/drawing/2014/main" id="{AC9ACBE1-98F5-4675-9017-59B8363FDD00}"/>
                  </a:ext>
                </a:extLst>
              </p:cNvPr>
              <p:cNvSpPr/>
              <p:nvPr/>
            </p:nvSpPr>
            <p:spPr>
              <a:xfrm>
                <a:off x="6713608" y="1785006"/>
                <a:ext cx="135408" cy="115817"/>
              </a:xfrm>
              <a:custGeom>
                <a:avLst/>
                <a:gdLst/>
                <a:ahLst/>
                <a:cxnLst/>
                <a:rect l="l" t="t" r="r" b="b"/>
                <a:pathLst>
                  <a:path w="4859" h="4156" extrusionOk="0">
                    <a:moveTo>
                      <a:pt x="4204" y="1"/>
                    </a:moveTo>
                    <a:lnTo>
                      <a:pt x="2108" y="1667"/>
                    </a:lnTo>
                    <a:lnTo>
                      <a:pt x="1" y="3346"/>
                    </a:lnTo>
                    <a:lnTo>
                      <a:pt x="644" y="4156"/>
                    </a:lnTo>
                    <a:lnTo>
                      <a:pt x="2751" y="2477"/>
                    </a:lnTo>
                    <a:lnTo>
                      <a:pt x="4859"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8;p15">
                <a:extLst>
                  <a:ext uri="{FF2B5EF4-FFF2-40B4-BE49-F238E27FC236}">
                    <a16:creationId xmlns:a16="http://schemas.microsoft.com/office/drawing/2014/main" id="{953B6CAC-B959-4530-BECB-5E6C0B952BB7}"/>
                  </a:ext>
                </a:extLst>
              </p:cNvPr>
              <p:cNvSpPr/>
              <p:nvPr/>
            </p:nvSpPr>
            <p:spPr>
              <a:xfrm>
                <a:off x="6238510" y="1983751"/>
                <a:ext cx="148673" cy="77667"/>
              </a:xfrm>
              <a:custGeom>
                <a:avLst/>
                <a:gdLst/>
                <a:ahLst/>
                <a:cxnLst/>
                <a:rect l="l" t="t" r="r" b="b"/>
                <a:pathLst>
                  <a:path w="5335" h="2787" extrusionOk="0">
                    <a:moveTo>
                      <a:pt x="595" y="0"/>
                    </a:moveTo>
                    <a:lnTo>
                      <a:pt x="0" y="846"/>
                    </a:lnTo>
                    <a:cubicBezTo>
                      <a:pt x="191" y="989"/>
                      <a:pt x="393" y="1096"/>
                      <a:pt x="595" y="1227"/>
                    </a:cubicBezTo>
                    <a:cubicBezTo>
                      <a:pt x="798" y="1334"/>
                      <a:pt x="988" y="1477"/>
                      <a:pt x="1203" y="1572"/>
                    </a:cubicBezTo>
                    <a:cubicBezTo>
                      <a:pt x="1631" y="1774"/>
                      <a:pt x="2048" y="1989"/>
                      <a:pt x="2488" y="2143"/>
                    </a:cubicBezTo>
                    <a:cubicBezTo>
                      <a:pt x="3370" y="2489"/>
                      <a:pt x="4298" y="2667"/>
                      <a:pt x="5227" y="2786"/>
                    </a:cubicBezTo>
                    <a:lnTo>
                      <a:pt x="5334" y="1762"/>
                    </a:lnTo>
                    <a:cubicBezTo>
                      <a:pt x="4489" y="1643"/>
                      <a:pt x="3643" y="1489"/>
                      <a:pt x="2858" y="1167"/>
                    </a:cubicBezTo>
                    <a:cubicBezTo>
                      <a:pt x="2441" y="1036"/>
                      <a:pt x="2072" y="834"/>
                      <a:pt x="1679" y="655"/>
                    </a:cubicBezTo>
                    <a:cubicBezTo>
                      <a:pt x="1488" y="572"/>
                      <a:pt x="1310" y="441"/>
                      <a:pt x="1131" y="334"/>
                    </a:cubicBezTo>
                    <a:cubicBezTo>
                      <a:pt x="953" y="215"/>
                      <a:pt x="762" y="119"/>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9;p15">
                <a:extLst>
                  <a:ext uri="{FF2B5EF4-FFF2-40B4-BE49-F238E27FC236}">
                    <a16:creationId xmlns:a16="http://schemas.microsoft.com/office/drawing/2014/main" id="{22CABE20-74DC-41BF-BC87-BA9780042196}"/>
                  </a:ext>
                </a:extLst>
              </p:cNvPr>
              <p:cNvSpPr/>
              <p:nvPr/>
            </p:nvSpPr>
            <p:spPr>
              <a:xfrm>
                <a:off x="5893439" y="1576982"/>
                <a:ext cx="115817" cy="135074"/>
              </a:xfrm>
              <a:custGeom>
                <a:avLst/>
                <a:gdLst/>
                <a:ahLst/>
                <a:cxnLst/>
                <a:rect l="l" t="t" r="r" b="b"/>
                <a:pathLst>
                  <a:path w="4156" h="4847" extrusionOk="0">
                    <a:moveTo>
                      <a:pt x="810" y="0"/>
                    </a:moveTo>
                    <a:lnTo>
                      <a:pt x="1" y="643"/>
                    </a:lnTo>
                    <a:lnTo>
                      <a:pt x="1667" y="2751"/>
                    </a:lnTo>
                    <a:lnTo>
                      <a:pt x="3346" y="4846"/>
                    </a:lnTo>
                    <a:lnTo>
                      <a:pt x="4156" y="4203"/>
                    </a:lnTo>
                    <a:lnTo>
                      <a:pt x="2477" y="2108"/>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0;p15">
                <a:extLst>
                  <a:ext uri="{FF2B5EF4-FFF2-40B4-BE49-F238E27FC236}">
                    <a16:creationId xmlns:a16="http://schemas.microsoft.com/office/drawing/2014/main" id="{11501B16-4699-4772-BFED-235C59C5AE68}"/>
                  </a:ext>
                </a:extLst>
              </p:cNvPr>
              <p:cNvSpPr/>
              <p:nvPr/>
            </p:nvSpPr>
            <p:spPr>
              <a:xfrm>
                <a:off x="5259390" y="1500990"/>
                <a:ext cx="99571" cy="142041"/>
              </a:xfrm>
              <a:custGeom>
                <a:avLst/>
                <a:gdLst/>
                <a:ahLst/>
                <a:cxnLst/>
                <a:rect l="l" t="t" r="r" b="b"/>
                <a:pathLst>
                  <a:path w="3573" h="5097" extrusionOk="0">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1;p15">
                <a:extLst>
                  <a:ext uri="{FF2B5EF4-FFF2-40B4-BE49-F238E27FC236}">
                    <a16:creationId xmlns:a16="http://schemas.microsoft.com/office/drawing/2014/main" id="{F058B0E6-BC22-4226-8A90-3EA324543A61}"/>
                  </a:ext>
                </a:extLst>
              </p:cNvPr>
              <p:cNvSpPr/>
              <p:nvPr/>
            </p:nvSpPr>
            <p:spPr>
              <a:xfrm>
                <a:off x="5435256" y="1389189"/>
                <a:ext cx="150652" cy="63733"/>
              </a:xfrm>
              <a:custGeom>
                <a:avLst/>
                <a:gdLst/>
                <a:ahLst/>
                <a:cxnLst/>
                <a:rect l="l" t="t" r="r" b="b"/>
                <a:pathLst>
                  <a:path w="5406" h="2287" extrusionOk="0">
                    <a:moveTo>
                      <a:pt x="5382" y="0"/>
                    </a:moveTo>
                    <a:cubicBezTo>
                      <a:pt x="5144" y="12"/>
                      <a:pt x="4917" y="0"/>
                      <a:pt x="4679" y="24"/>
                    </a:cubicBezTo>
                    <a:lnTo>
                      <a:pt x="3989" y="108"/>
                    </a:lnTo>
                    <a:cubicBezTo>
                      <a:pt x="3524" y="155"/>
                      <a:pt x="3072" y="286"/>
                      <a:pt x="2608" y="381"/>
                    </a:cubicBezTo>
                    <a:cubicBezTo>
                      <a:pt x="2381" y="429"/>
                      <a:pt x="2167" y="500"/>
                      <a:pt x="1941" y="572"/>
                    </a:cubicBezTo>
                    <a:lnTo>
                      <a:pt x="1274" y="798"/>
                    </a:lnTo>
                    <a:cubicBezTo>
                      <a:pt x="845" y="965"/>
                      <a:pt x="417" y="1167"/>
                      <a:pt x="0" y="1358"/>
                    </a:cubicBezTo>
                    <a:lnTo>
                      <a:pt x="464" y="2286"/>
                    </a:lnTo>
                    <a:cubicBezTo>
                      <a:pt x="857" y="2108"/>
                      <a:pt x="1250" y="1929"/>
                      <a:pt x="1643" y="1763"/>
                    </a:cubicBezTo>
                    <a:lnTo>
                      <a:pt x="2250" y="1560"/>
                    </a:lnTo>
                    <a:cubicBezTo>
                      <a:pt x="2453" y="1501"/>
                      <a:pt x="2655" y="1429"/>
                      <a:pt x="2869" y="1382"/>
                    </a:cubicBezTo>
                    <a:cubicBezTo>
                      <a:pt x="3286" y="1298"/>
                      <a:pt x="3703" y="1179"/>
                      <a:pt x="4132" y="1143"/>
                    </a:cubicBezTo>
                    <a:lnTo>
                      <a:pt x="4763" y="1060"/>
                    </a:lnTo>
                    <a:cubicBezTo>
                      <a:pt x="4977" y="1036"/>
                      <a:pt x="5191" y="1036"/>
                      <a:pt x="5405" y="1036"/>
                    </a:cubicBezTo>
                    <a:lnTo>
                      <a:pt x="5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2;p15">
                <a:extLst>
                  <a:ext uri="{FF2B5EF4-FFF2-40B4-BE49-F238E27FC236}">
                    <a16:creationId xmlns:a16="http://schemas.microsoft.com/office/drawing/2014/main" id="{9EB9F732-3B28-428F-B378-DC8DB29AFD2D}"/>
                  </a:ext>
                </a:extLst>
              </p:cNvPr>
              <p:cNvSpPr/>
              <p:nvPr/>
            </p:nvSpPr>
            <p:spPr>
              <a:xfrm>
                <a:off x="5697035" y="1406439"/>
                <a:ext cx="141706" cy="100574"/>
              </a:xfrm>
              <a:custGeom>
                <a:avLst/>
                <a:gdLst/>
                <a:ahLst/>
                <a:cxnLst/>
                <a:rect l="l" t="t" r="r" b="b"/>
                <a:pathLst>
                  <a:path w="5085" h="3609" extrusionOk="0">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3;p15">
                <a:extLst>
                  <a:ext uri="{FF2B5EF4-FFF2-40B4-BE49-F238E27FC236}">
                    <a16:creationId xmlns:a16="http://schemas.microsoft.com/office/drawing/2014/main" id="{5442175F-9617-4E12-BAD9-9B7B3621F7E2}"/>
                  </a:ext>
                </a:extLst>
              </p:cNvPr>
              <p:cNvSpPr/>
              <p:nvPr/>
            </p:nvSpPr>
            <p:spPr>
              <a:xfrm>
                <a:off x="6059997" y="1786009"/>
                <a:ext cx="115817" cy="135074"/>
              </a:xfrm>
              <a:custGeom>
                <a:avLst/>
                <a:gdLst/>
                <a:ahLst/>
                <a:cxnLst/>
                <a:rect l="l" t="t" r="r" b="b"/>
                <a:pathLst>
                  <a:path w="4156" h="4847" extrusionOk="0">
                    <a:moveTo>
                      <a:pt x="810" y="0"/>
                    </a:moveTo>
                    <a:lnTo>
                      <a:pt x="1"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4;p15">
                <a:extLst>
                  <a:ext uri="{FF2B5EF4-FFF2-40B4-BE49-F238E27FC236}">
                    <a16:creationId xmlns:a16="http://schemas.microsoft.com/office/drawing/2014/main" id="{16201002-A8FA-4754-A0DE-7E01081719CC}"/>
                  </a:ext>
                </a:extLst>
              </p:cNvPr>
              <p:cNvSpPr/>
              <p:nvPr/>
            </p:nvSpPr>
            <p:spPr>
              <a:xfrm>
                <a:off x="6497948" y="1951230"/>
                <a:ext cx="141706" cy="99236"/>
              </a:xfrm>
              <a:custGeom>
                <a:avLst/>
                <a:gdLst/>
                <a:ahLst/>
                <a:cxnLst/>
                <a:rect l="l" t="t" r="r" b="b"/>
                <a:pathLst>
                  <a:path w="5085" h="3561" extrusionOk="0">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5;p15">
                <a:extLst>
                  <a:ext uri="{FF2B5EF4-FFF2-40B4-BE49-F238E27FC236}">
                    <a16:creationId xmlns:a16="http://schemas.microsoft.com/office/drawing/2014/main" id="{C138E432-AFB4-4703-B148-24D61DA6CA41}"/>
                  </a:ext>
                </a:extLst>
              </p:cNvPr>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6;p15">
                <a:extLst>
                  <a:ext uri="{FF2B5EF4-FFF2-40B4-BE49-F238E27FC236}">
                    <a16:creationId xmlns:a16="http://schemas.microsoft.com/office/drawing/2014/main" id="{8C5509EF-1B2E-4EC3-BAE8-6C6611416529}"/>
                  </a:ext>
                </a:extLst>
              </p:cNvPr>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7;p15">
                <a:extLst>
                  <a:ext uri="{FF2B5EF4-FFF2-40B4-BE49-F238E27FC236}">
                    <a16:creationId xmlns:a16="http://schemas.microsoft.com/office/drawing/2014/main" id="{63CCEA61-8049-4C5A-A226-0C87C9F7FCE4}"/>
                  </a:ext>
                </a:extLst>
              </p:cNvPr>
              <p:cNvSpPr/>
              <p:nvPr/>
            </p:nvSpPr>
            <p:spPr>
              <a:xfrm>
                <a:off x="5211962" y="2992047"/>
                <a:ext cx="28" cy="28"/>
              </a:xfrm>
              <a:custGeom>
                <a:avLst/>
                <a:gdLst/>
                <a:ahLst/>
                <a:cxnLst/>
                <a:rect l="l" t="t" r="r" b="b"/>
                <a:pathLst>
                  <a:path w="1" h="1" fill="none" extrusionOk="0">
                    <a:moveTo>
                      <a:pt x="0" y="0"/>
                    </a:moveTo>
                    <a:lnTo>
                      <a:pt x="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8;p15">
                <a:extLst>
                  <a:ext uri="{FF2B5EF4-FFF2-40B4-BE49-F238E27FC236}">
                    <a16:creationId xmlns:a16="http://schemas.microsoft.com/office/drawing/2014/main" id="{B01957A5-9AE7-4030-B98D-5087DF462852}"/>
                  </a:ext>
                </a:extLst>
              </p:cNvPr>
              <p:cNvSpPr/>
              <p:nvPr/>
            </p:nvSpPr>
            <p:spPr>
              <a:xfrm>
                <a:off x="3222233" y="4403796"/>
                <a:ext cx="697" cy="697"/>
              </a:xfrm>
              <a:custGeom>
                <a:avLst/>
                <a:gdLst/>
                <a:ahLst/>
                <a:cxnLst/>
                <a:rect l="l" t="t" r="r" b="b"/>
                <a:pathLst>
                  <a:path w="25" h="25" extrusionOk="0">
                    <a:moveTo>
                      <a:pt x="0" y="0"/>
                    </a:moveTo>
                    <a:lnTo>
                      <a:pt x="24" y="24"/>
                    </a:lnTo>
                    <a:lnTo>
                      <a:pt x="24" y="1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9;p15">
                <a:extLst>
                  <a:ext uri="{FF2B5EF4-FFF2-40B4-BE49-F238E27FC236}">
                    <a16:creationId xmlns:a16="http://schemas.microsoft.com/office/drawing/2014/main" id="{B3273836-A89E-4474-9FEB-51A3B9D18BC9}"/>
                  </a:ext>
                </a:extLst>
              </p:cNvPr>
              <p:cNvSpPr/>
              <p:nvPr/>
            </p:nvSpPr>
            <p:spPr>
              <a:xfrm>
                <a:off x="3240151" y="4426033"/>
                <a:ext cx="362" cy="334"/>
              </a:xfrm>
              <a:custGeom>
                <a:avLst/>
                <a:gdLst/>
                <a:ahLst/>
                <a:cxnLst/>
                <a:rect l="l" t="t" r="r" b="b"/>
                <a:pathLst>
                  <a:path w="13" h="12" extrusionOk="0">
                    <a:moveTo>
                      <a:pt x="0" y="0"/>
                    </a:moveTo>
                    <a:lnTo>
                      <a:pt x="12" y="1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0;p15">
                <a:extLst>
                  <a:ext uri="{FF2B5EF4-FFF2-40B4-BE49-F238E27FC236}">
                    <a16:creationId xmlns:a16="http://schemas.microsoft.com/office/drawing/2014/main" id="{4CE78302-24C5-4806-831E-3E2C6D91835B}"/>
                  </a:ext>
                </a:extLst>
              </p:cNvPr>
              <p:cNvSpPr/>
              <p:nvPr/>
            </p:nvSpPr>
            <p:spPr>
              <a:xfrm>
                <a:off x="3240151" y="4426033"/>
                <a:ext cx="362" cy="334"/>
              </a:xfrm>
              <a:custGeom>
                <a:avLst/>
                <a:gdLst/>
                <a:ahLst/>
                <a:cxnLst/>
                <a:rect l="l" t="t" r="r" b="b"/>
                <a:pathLst>
                  <a:path w="13" h="12" fill="none" extrusionOk="0">
                    <a:moveTo>
                      <a:pt x="0" y="0"/>
                    </a:moveTo>
                    <a:lnTo>
                      <a:pt x="12"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1;p15">
                <a:extLst>
                  <a:ext uri="{FF2B5EF4-FFF2-40B4-BE49-F238E27FC236}">
                    <a16:creationId xmlns:a16="http://schemas.microsoft.com/office/drawing/2014/main" id="{1D003D8C-8B70-437F-A640-084D4C73FD0F}"/>
                  </a:ext>
                </a:extLst>
              </p:cNvPr>
              <p:cNvSpPr/>
              <p:nvPr/>
            </p:nvSpPr>
            <p:spPr>
              <a:xfrm>
                <a:off x="4499274" y="4298934"/>
                <a:ext cx="697" cy="362"/>
              </a:xfrm>
              <a:custGeom>
                <a:avLst/>
                <a:gdLst/>
                <a:ahLst/>
                <a:cxnLst/>
                <a:rect l="l" t="t" r="r" b="b"/>
                <a:pathLst>
                  <a:path w="25" h="13" extrusionOk="0">
                    <a:moveTo>
                      <a:pt x="24" y="1"/>
                    </a:moveTo>
                    <a:lnTo>
                      <a:pt x="1" y="1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2;p15">
                <a:extLst>
                  <a:ext uri="{FF2B5EF4-FFF2-40B4-BE49-F238E27FC236}">
                    <a16:creationId xmlns:a16="http://schemas.microsoft.com/office/drawing/2014/main" id="{C9071124-5B89-43A1-9DB9-1D802CC6E86A}"/>
                  </a:ext>
                </a:extLst>
              </p:cNvPr>
              <p:cNvSpPr/>
              <p:nvPr/>
            </p:nvSpPr>
            <p:spPr>
              <a:xfrm>
                <a:off x="4499274" y="4298934"/>
                <a:ext cx="697" cy="362"/>
              </a:xfrm>
              <a:custGeom>
                <a:avLst/>
                <a:gdLst/>
                <a:ahLst/>
                <a:cxnLst/>
                <a:rect l="l" t="t" r="r" b="b"/>
                <a:pathLst>
                  <a:path w="25" h="13" fill="none" extrusionOk="0">
                    <a:moveTo>
                      <a:pt x="24" y="1"/>
                    </a:moveTo>
                    <a:lnTo>
                      <a:pt x="1"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3;p15">
                <a:extLst>
                  <a:ext uri="{FF2B5EF4-FFF2-40B4-BE49-F238E27FC236}">
                    <a16:creationId xmlns:a16="http://schemas.microsoft.com/office/drawing/2014/main" id="{B4BBF1D7-B8B7-40A7-8AF7-303F51FF3B0E}"/>
                  </a:ext>
                </a:extLst>
              </p:cNvPr>
              <p:cNvSpPr/>
              <p:nvPr/>
            </p:nvSpPr>
            <p:spPr>
              <a:xfrm>
                <a:off x="4468426" y="2267432"/>
                <a:ext cx="28" cy="362"/>
              </a:xfrm>
              <a:custGeom>
                <a:avLst/>
                <a:gdLst/>
                <a:ahLst/>
                <a:cxnLst/>
                <a:rect l="l" t="t" r="r" b="b"/>
                <a:pathLst>
                  <a:path w="1" h="13" extrusionOk="0">
                    <a:moveTo>
                      <a:pt x="0" y="1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4;p15">
                <a:extLst>
                  <a:ext uri="{FF2B5EF4-FFF2-40B4-BE49-F238E27FC236}">
                    <a16:creationId xmlns:a16="http://schemas.microsoft.com/office/drawing/2014/main" id="{6AEAAE13-9B82-4E3B-95B1-6D676FD5D38F}"/>
                  </a:ext>
                </a:extLst>
              </p:cNvPr>
              <p:cNvSpPr/>
              <p:nvPr/>
            </p:nvSpPr>
            <p:spPr>
              <a:xfrm>
                <a:off x="4468426" y="2267432"/>
                <a:ext cx="28" cy="362"/>
              </a:xfrm>
              <a:custGeom>
                <a:avLst/>
                <a:gdLst/>
                <a:ahLst/>
                <a:cxnLst/>
                <a:rect l="l" t="t" r="r" b="b"/>
                <a:pathLst>
                  <a:path w="1" h="13" fill="none" extrusionOk="0">
                    <a:moveTo>
                      <a:pt x="0" y="12"/>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5;p15">
                <a:extLst>
                  <a:ext uri="{FF2B5EF4-FFF2-40B4-BE49-F238E27FC236}">
                    <a16:creationId xmlns:a16="http://schemas.microsoft.com/office/drawing/2014/main" id="{EF0A40D5-4573-4306-9531-D49E7F1F150B}"/>
                  </a:ext>
                </a:extLst>
              </p:cNvPr>
              <p:cNvSpPr/>
              <p:nvPr/>
            </p:nvSpPr>
            <p:spPr>
              <a:xfrm>
                <a:off x="4901054" y="2555740"/>
                <a:ext cx="697" cy="362"/>
              </a:xfrm>
              <a:custGeom>
                <a:avLst/>
                <a:gdLst/>
                <a:ahLst/>
                <a:cxnLst/>
                <a:rect l="l" t="t" r="r" b="b"/>
                <a:pathLst>
                  <a:path w="25" h="13" extrusionOk="0">
                    <a:moveTo>
                      <a:pt x="25" y="1"/>
                    </a:moveTo>
                    <a:lnTo>
                      <a:pt x="1" y="1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6;p15">
                <a:extLst>
                  <a:ext uri="{FF2B5EF4-FFF2-40B4-BE49-F238E27FC236}">
                    <a16:creationId xmlns:a16="http://schemas.microsoft.com/office/drawing/2014/main" id="{3A7D63CC-9C74-4B55-B0C2-3A0DE25715F4}"/>
                  </a:ext>
                </a:extLst>
              </p:cNvPr>
              <p:cNvSpPr/>
              <p:nvPr/>
            </p:nvSpPr>
            <p:spPr>
              <a:xfrm>
                <a:off x="4901054" y="2555740"/>
                <a:ext cx="697" cy="362"/>
              </a:xfrm>
              <a:custGeom>
                <a:avLst/>
                <a:gdLst/>
                <a:ahLst/>
                <a:cxnLst/>
                <a:rect l="l" t="t" r="r" b="b"/>
                <a:pathLst>
                  <a:path w="25" h="13" fill="none" extrusionOk="0">
                    <a:moveTo>
                      <a:pt x="25" y="1"/>
                    </a:moveTo>
                    <a:lnTo>
                      <a:pt x="1"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7;p15">
                <a:extLst>
                  <a:ext uri="{FF2B5EF4-FFF2-40B4-BE49-F238E27FC236}">
                    <a16:creationId xmlns:a16="http://schemas.microsoft.com/office/drawing/2014/main" id="{13371703-9466-416B-82F6-550D721855AA}"/>
                  </a:ext>
                </a:extLst>
              </p:cNvPr>
              <p:cNvSpPr/>
              <p:nvPr/>
            </p:nvSpPr>
            <p:spPr>
              <a:xfrm>
                <a:off x="5259390" y="1500990"/>
                <a:ext cx="99571" cy="142041"/>
              </a:xfrm>
              <a:custGeom>
                <a:avLst/>
                <a:gdLst/>
                <a:ahLst/>
                <a:cxnLst/>
                <a:rect l="l" t="t" r="r" b="b"/>
                <a:pathLst>
                  <a:path w="3573" h="5097" extrusionOk="0">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8;p15">
                <a:extLst>
                  <a:ext uri="{FF2B5EF4-FFF2-40B4-BE49-F238E27FC236}">
                    <a16:creationId xmlns:a16="http://schemas.microsoft.com/office/drawing/2014/main" id="{20E4FE4D-7443-4A22-93F4-29137DDB6CA7}"/>
                  </a:ext>
                </a:extLst>
              </p:cNvPr>
              <p:cNvSpPr/>
              <p:nvPr/>
            </p:nvSpPr>
            <p:spPr>
              <a:xfrm>
                <a:off x="5697035" y="1406439"/>
                <a:ext cx="141706" cy="100574"/>
              </a:xfrm>
              <a:custGeom>
                <a:avLst/>
                <a:gdLst/>
                <a:ahLst/>
                <a:cxnLst/>
                <a:rect l="l" t="t" r="r" b="b"/>
                <a:pathLst>
                  <a:path w="5085" h="3609" extrusionOk="0">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9;p15">
                <a:extLst>
                  <a:ext uri="{FF2B5EF4-FFF2-40B4-BE49-F238E27FC236}">
                    <a16:creationId xmlns:a16="http://schemas.microsoft.com/office/drawing/2014/main" id="{B450016E-9153-4B3B-B78F-C7C45A6912C3}"/>
                  </a:ext>
                </a:extLst>
              </p:cNvPr>
              <p:cNvSpPr/>
              <p:nvPr/>
            </p:nvSpPr>
            <p:spPr>
              <a:xfrm>
                <a:off x="6059663" y="1786344"/>
                <a:ext cx="115817" cy="135046"/>
              </a:xfrm>
              <a:custGeom>
                <a:avLst/>
                <a:gdLst/>
                <a:ahLst/>
                <a:cxnLst/>
                <a:rect l="l" t="t" r="r" b="b"/>
                <a:pathLst>
                  <a:path w="4156" h="4846" extrusionOk="0">
                    <a:moveTo>
                      <a:pt x="810" y="0"/>
                    </a:moveTo>
                    <a:lnTo>
                      <a:pt x="1" y="643"/>
                    </a:lnTo>
                    <a:lnTo>
                      <a:pt x="3334"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0;p15">
                <a:extLst>
                  <a:ext uri="{FF2B5EF4-FFF2-40B4-BE49-F238E27FC236}">
                    <a16:creationId xmlns:a16="http://schemas.microsoft.com/office/drawing/2014/main" id="{10B81D2D-FA2E-4338-B8C0-954EFE725BCD}"/>
                  </a:ext>
                </a:extLst>
              </p:cNvPr>
              <p:cNvSpPr/>
              <p:nvPr/>
            </p:nvSpPr>
            <p:spPr>
              <a:xfrm>
                <a:off x="6238510" y="1983416"/>
                <a:ext cx="148673" cy="78001"/>
              </a:xfrm>
              <a:custGeom>
                <a:avLst/>
                <a:gdLst/>
                <a:ahLst/>
                <a:cxnLst/>
                <a:rect l="l" t="t" r="r" b="b"/>
                <a:pathLst>
                  <a:path w="5335" h="2799" extrusionOk="0">
                    <a:moveTo>
                      <a:pt x="595" y="0"/>
                    </a:moveTo>
                    <a:lnTo>
                      <a:pt x="0" y="858"/>
                    </a:lnTo>
                    <a:cubicBezTo>
                      <a:pt x="191" y="1001"/>
                      <a:pt x="393" y="1108"/>
                      <a:pt x="595" y="1239"/>
                    </a:cubicBezTo>
                    <a:cubicBezTo>
                      <a:pt x="798" y="1346"/>
                      <a:pt x="988" y="1489"/>
                      <a:pt x="1203" y="1584"/>
                    </a:cubicBezTo>
                    <a:cubicBezTo>
                      <a:pt x="1631" y="1786"/>
                      <a:pt x="2048" y="2001"/>
                      <a:pt x="2488" y="2155"/>
                    </a:cubicBezTo>
                    <a:cubicBezTo>
                      <a:pt x="3370" y="2501"/>
                      <a:pt x="4298" y="2679"/>
                      <a:pt x="5227" y="2798"/>
                    </a:cubicBezTo>
                    <a:lnTo>
                      <a:pt x="5334" y="1774"/>
                    </a:lnTo>
                    <a:cubicBezTo>
                      <a:pt x="4489" y="1655"/>
                      <a:pt x="3643" y="1501"/>
                      <a:pt x="2858" y="1179"/>
                    </a:cubicBezTo>
                    <a:cubicBezTo>
                      <a:pt x="2441" y="1048"/>
                      <a:pt x="2072" y="846"/>
                      <a:pt x="1679" y="667"/>
                    </a:cubicBezTo>
                    <a:cubicBezTo>
                      <a:pt x="1488" y="584"/>
                      <a:pt x="1310" y="453"/>
                      <a:pt x="1131" y="346"/>
                    </a:cubicBezTo>
                    <a:cubicBezTo>
                      <a:pt x="953" y="227"/>
                      <a:pt x="762" y="131"/>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1;p15">
                <a:extLst>
                  <a:ext uri="{FF2B5EF4-FFF2-40B4-BE49-F238E27FC236}">
                    <a16:creationId xmlns:a16="http://schemas.microsoft.com/office/drawing/2014/main" id="{FB956E65-9E81-490A-9577-38C78E764AA3}"/>
                  </a:ext>
                </a:extLst>
              </p:cNvPr>
              <p:cNvSpPr/>
              <p:nvPr/>
            </p:nvSpPr>
            <p:spPr>
              <a:xfrm>
                <a:off x="6497948" y="1951230"/>
                <a:ext cx="141706" cy="99236"/>
              </a:xfrm>
              <a:custGeom>
                <a:avLst/>
                <a:gdLst/>
                <a:ahLst/>
                <a:cxnLst/>
                <a:rect l="l" t="t" r="r" b="b"/>
                <a:pathLst>
                  <a:path w="5085" h="3561" extrusionOk="0">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2;p15">
                <a:extLst>
                  <a:ext uri="{FF2B5EF4-FFF2-40B4-BE49-F238E27FC236}">
                    <a16:creationId xmlns:a16="http://schemas.microsoft.com/office/drawing/2014/main" id="{1B2B7396-86D5-4091-A446-EE215538083C}"/>
                  </a:ext>
                </a:extLst>
              </p:cNvPr>
              <p:cNvSpPr/>
              <p:nvPr/>
            </p:nvSpPr>
            <p:spPr>
              <a:xfrm>
                <a:off x="5507905" y="1399806"/>
                <a:ext cx="362" cy="362"/>
              </a:xfrm>
              <a:custGeom>
                <a:avLst/>
                <a:gdLst/>
                <a:ahLst/>
                <a:cxnLst/>
                <a:rect l="l" t="t" r="r" b="b"/>
                <a:pathLst>
                  <a:path w="13" h="13" extrusionOk="0">
                    <a:moveTo>
                      <a:pt x="12" y="12"/>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3;p15">
                <a:extLst>
                  <a:ext uri="{FF2B5EF4-FFF2-40B4-BE49-F238E27FC236}">
                    <a16:creationId xmlns:a16="http://schemas.microsoft.com/office/drawing/2014/main" id="{FFCD120D-C616-4378-859F-2BDBCB927F1E}"/>
                  </a:ext>
                </a:extLst>
              </p:cNvPr>
              <p:cNvSpPr/>
              <p:nvPr/>
            </p:nvSpPr>
            <p:spPr>
              <a:xfrm>
                <a:off x="5515206" y="1427339"/>
                <a:ext cx="28" cy="362"/>
              </a:xfrm>
              <a:custGeom>
                <a:avLst/>
                <a:gdLst/>
                <a:ahLst/>
                <a:cxnLst/>
                <a:rect l="l" t="t" r="r" b="b"/>
                <a:pathLst>
                  <a:path w="1" h="13" extrusionOk="0">
                    <a:moveTo>
                      <a:pt x="0" y="13"/>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4;p15">
                <a:extLst>
                  <a:ext uri="{FF2B5EF4-FFF2-40B4-BE49-F238E27FC236}">
                    <a16:creationId xmlns:a16="http://schemas.microsoft.com/office/drawing/2014/main" id="{2B92AB35-53F6-4BBE-914B-13CF3021A16C}"/>
                  </a:ext>
                </a:extLst>
              </p:cNvPr>
              <p:cNvSpPr/>
              <p:nvPr/>
            </p:nvSpPr>
            <p:spPr>
              <a:xfrm>
                <a:off x="5515206" y="1427339"/>
                <a:ext cx="28" cy="362"/>
              </a:xfrm>
              <a:custGeom>
                <a:avLst/>
                <a:gdLst/>
                <a:ahLst/>
                <a:cxnLst/>
                <a:rect l="l" t="t" r="r" b="b"/>
                <a:pathLst>
                  <a:path w="1" h="13" fill="none" extrusionOk="0">
                    <a:moveTo>
                      <a:pt x="0" y="13"/>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5;p15">
                <a:extLst>
                  <a:ext uri="{FF2B5EF4-FFF2-40B4-BE49-F238E27FC236}">
                    <a16:creationId xmlns:a16="http://schemas.microsoft.com/office/drawing/2014/main" id="{8949219F-A094-4BEC-A4B5-49208ECEC1CE}"/>
                  </a:ext>
                </a:extLst>
              </p:cNvPr>
              <p:cNvSpPr/>
              <p:nvPr/>
            </p:nvSpPr>
            <p:spPr>
              <a:xfrm>
                <a:off x="5243144" y="1754158"/>
                <a:ext cx="65043" cy="150652"/>
              </a:xfrm>
              <a:custGeom>
                <a:avLst/>
                <a:gdLst/>
                <a:ahLst/>
                <a:cxnLst/>
                <a:rect l="l" t="t" r="r" b="b"/>
                <a:pathLst>
                  <a:path w="2334" h="5406" extrusionOk="0">
                    <a:moveTo>
                      <a:pt x="1036" y="0"/>
                    </a:moveTo>
                    <a:lnTo>
                      <a:pt x="0" y="36"/>
                    </a:lnTo>
                    <a:cubicBezTo>
                      <a:pt x="24" y="965"/>
                      <a:pt x="179" y="1893"/>
                      <a:pt x="405" y="2798"/>
                    </a:cubicBezTo>
                    <a:cubicBezTo>
                      <a:pt x="524" y="3251"/>
                      <a:pt x="691" y="3691"/>
                      <a:pt x="834" y="4132"/>
                    </a:cubicBezTo>
                    <a:cubicBezTo>
                      <a:pt x="1024" y="4560"/>
                      <a:pt x="1203" y="4989"/>
                      <a:pt x="1417" y="5406"/>
                    </a:cubicBezTo>
                    <a:lnTo>
                      <a:pt x="2334" y="4929"/>
                    </a:lnTo>
                    <a:cubicBezTo>
                      <a:pt x="2132" y="4548"/>
                      <a:pt x="1977" y="4144"/>
                      <a:pt x="1798" y="3763"/>
                    </a:cubicBezTo>
                    <a:cubicBezTo>
                      <a:pt x="1667" y="3346"/>
                      <a:pt x="1512" y="2953"/>
                      <a:pt x="1405" y="2536"/>
                    </a:cubicBezTo>
                    <a:cubicBezTo>
                      <a:pt x="1203" y="1703"/>
                      <a:pt x="1048" y="857"/>
                      <a:pt x="1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6;p15">
                <a:extLst>
                  <a:ext uri="{FF2B5EF4-FFF2-40B4-BE49-F238E27FC236}">
                    <a16:creationId xmlns:a16="http://schemas.microsoft.com/office/drawing/2014/main" id="{96D50129-10F5-4B46-8AE8-B7E61E64CDF2}"/>
                  </a:ext>
                </a:extLst>
              </p:cNvPr>
              <p:cNvSpPr/>
              <p:nvPr/>
            </p:nvSpPr>
            <p:spPr>
              <a:xfrm>
                <a:off x="5023166" y="3862989"/>
                <a:ext cx="98902" cy="142347"/>
              </a:xfrm>
              <a:custGeom>
                <a:avLst/>
                <a:gdLst/>
                <a:ahLst/>
                <a:cxnLst/>
                <a:rect l="l" t="t" r="r" b="b"/>
                <a:pathLst>
                  <a:path w="3549" h="5108" extrusionOk="0">
                    <a:moveTo>
                      <a:pt x="822" y="0"/>
                    </a:moveTo>
                    <a:lnTo>
                      <a:pt x="0" y="643"/>
                    </a:lnTo>
                    <a:cubicBezTo>
                      <a:pt x="286" y="988"/>
                      <a:pt x="572" y="1346"/>
                      <a:pt x="810" y="1691"/>
                    </a:cubicBezTo>
                    <a:lnTo>
                      <a:pt x="1179" y="2215"/>
                    </a:lnTo>
                    <a:cubicBezTo>
                      <a:pt x="1310" y="2381"/>
                      <a:pt x="1394" y="2572"/>
                      <a:pt x="1501" y="2751"/>
                    </a:cubicBezTo>
                    <a:cubicBezTo>
                      <a:pt x="1513" y="2751"/>
                      <a:pt x="1513" y="2762"/>
                      <a:pt x="1513" y="2774"/>
                    </a:cubicBezTo>
                    <a:cubicBezTo>
                      <a:pt x="1524" y="2786"/>
                      <a:pt x="1524" y="2798"/>
                      <a:pt x="1536" y="2798"/>
                    </a:cubicBezTo>
                    <a:lnTo>
                      <a:pt x="1834" y="3322"/>
                    </a:lnTo>
                    <a:cubicBezTo>
                      <a:pt x="1929" y="3513"/>
                      <a:pt x="2013" y="3715"/>
                      <a:pt x="2108" y="3917"/>
                    </a:cubicBezTo>
                    <a:cubicBezTo>
                      <a:pt x="2191" y="4108"/>
                      <a:pt x="2286" y="4298"/>
                      <a:pt x="2358" y="4501"/>
                    </a:cubicBezTo>
                    <a:lnTo>
                      <a:pt x="2560" y="5108"/>
                    </a:lnTo>
                    <a:lnTo>
                      <a:pt x="3549" y="4798"/>
                    </a:lnTo>
                    <a:lnTo>
                      <a:pt x="3334" y="4132"/>
                    </a:lnTo>
                    <a:cubicBezTo>
                      <a:pt x="3239" y="3917"/>
                      <a:pt x="3144" y="3703"/>
                      <a:pt x="3048" y="3489"/>
                    </a:cubicBezTo>
                    <a:cubicBezTo>
                      <a:pt x="2953" y="3274"/>
                      <a:pt x="2870" y="3060"/>
                      <a:pt x="2763" y="2858"/>
                    </a:cubicBezTo>
                    <a:lnTo>
                      <a:pt x="2417" y="2250"/>
                    </a:lnTo>
                    <a:cubicBezTo>
                      <a:pt x="2286" y="2048"/>
                      <a:pt x="2191" y="1834"/>
                      <a:pt x="2048" y="1643"/>
                    </a:cubicBezTo>
                    <a:lnTo>
                      <a:pt x="1644" y="1084"/>
                    </a:lnTo>
                    <a:cubicBezTo>
                      <a:pt x="1382" y="691"/>
                      <a:pt x="1096" y="345"/>
                      <a:pt x="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 name="Google Shape;175;p15">
            <a:extLst>
              <a:ext uri="{FF2B5EF4-FFF2-40B4-BE49-F238E27FC236}">
                <a16:creationId xmlns:a16="http://schemas.microsoft.com/office/drawing/2014/main" id="{C67D76BA-3328-4865-A829-5F73A11255A0}"/>
              </a:ext>
            </a:extLst>
          </p:cNvPr>
          <p:cNvSpPr/>
          <p:nvPr/>
        </p:nvSpPr>
        <p:spPr>
          <a:xfrm>
            <a:off x="5623993" y="2742279"/>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endParaRPr sz="1600" dirty="0">
              <a:solidFill>
                <a:srgbClr val="FFFFFF"/>
              </a:solidFill>
              <a:latin typeface="Fira Sans Extra Condensed"/>
              <a:ea typeface="Fira Sans Extra Condensed"/>
              <a:cs typeface="Fira Sans Extra Condensed"/>
              <a:sym typeface="Fira Sans Extra Condensed"/>
            </a:endParaRPr>
          </a:p>
        </p:txBody>
      </p:sp>
      <p:sp>
        <p:nvSpPr>
          <p:cNvPr id="126" name="Google Shape;179;p15">
            <a:extLst>
              <a:ext uri="{FF2B5EF4-FFF2-40B4-BE49-F238E27FC236}">
                <a16:creationId xmlns:a16="http://schemas.microsoft.com/office/drawing/2014/main" id="{68C73BFC-1C20-42C7-862A-FC7278B7168F}"/>
              </a:ext>
            </a:extLst>
          </p:cNvPr>
          <p:cNvSpPr/>
          <p:nvPr/>
        </p:nvSpPr>
        <p:spPr>
          <a:xfrm>
            <a:off x="3325531" y="2220487"/>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1600" dirty="0">
              <a:solidFill>
                <a:srgbClr val="FFFFFF"/>
              </a:solidFill>
              <a:latin typeface="Fira Sans Extra Condensed"/>
              <a:ea typeface="Fira Sans Extra Condensed"/>
              <a:cs typeface="Fira Sans Extra Condensed"/>
              <a:sym typeface="Fira Sans Extra Condensed"/>
            </a:endParaRPr>
          </a:p>
        </p:txBody>
      </p:sp>
      <p:sp>
        <p:nvSpPr>
          <p:cNvPr id="130" name="Google Shape;183;p15">
            <a:extLst>
              <a:ext uri="{FF2B5EF4-FFF2-40B4-BE49-F238E27FC236}">
                <a16:creationId xmlns:a16="http://schemas.microsoft.com/office/drawing/2014/main" id="{42801BE7-7C48-42E1-8688-4FA5775D3160}"/>
              </a:ext>
            </a:extLst>
          </p:cNvPr>
          <p:cNvSpPr/>
          <p:nvPr/>
        </p:nvSpPr>
        <p:spPr>
          <a:xfrm>
            <a:off x="4516148" y="3713022"/>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tx1"/>
          </a:solidFill>
          <a:ln>
            <a:noFill/>
          </a:ln>
        </p:spPr>
        <p:txBody>
          <a:bodyPr spcFirstLastPara="1" wrap="square" lIns="0" tIns="0" rIns="0" bIns="0" anchor="ctr" anchorCtr="0">
            <a:noAutofit/>
          </a:bodyPr>
          <a:lstStyle/>
          <a:p>
            <a:pPr marL="0" lvl="0" indent="0" algn="ctr" rtl="0">
              <a:spcBef>
                <a:spcPts val="0"/>
              </a:spcBef>
              <a:spcAft>
                <a:spcPts val="0"/>
              </a:spcAft>
              <a:buNone/>
            </a:pPr>
            <a:endParaRPr sz="1600" dirty="0">
              <a:solidFill>
                <a:srgbClr val="FFFFFF"/>
              </a:solidFill>
              <a:latin typeface="Fira Sans Extra Condensed"/>
              <a:ea typeface="Fira Sans Extra Condensed"/>
              <a:cs typeface="Fira Sans Extra Condensed"/>
              <a:sym typeface="Fira Sans Extra Condensed"/>
            </a:endParaRPr>
          </a:p>
        </p:txBody>
      </p:sp>
      <p:sp>
        <p:nvSpPr>
          <p:cNvPr id="134" name="Google Shape;187;p15">
            <a:extLst>
              <a:ext uri="{FF2B5EF4-FFF2-40B4-BE49-F238E27FC236}">
                <a16:creationId xmlns:a16="http://schemas.microsoft.com/office/drawing/2014/main" id="{1B992B49-D260-4C3F-A92C-7A4BFBF14341}"/>
              </a:ext>
            </a:extLst>
          </p:cNvPr>
          <p:cNvSpPr/>
          <p:nvPr/>
        </p:nvSpPr>
        <p:spPr>
          <a:xfrm>
            <a:off x="3154093" y="3408804"/>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1600" dirty="0">
              <a:solidFill>
                <a:srgbClr val="FFFFFF"/>
              </a:solidFill>
              <a:latin typeface="Fira Sans Extra Condensed"/>
              <a:ea typeface="Fira Sans Extra Condensed"/>
              <a:cs typeface="Fira Sans Extra Condensed"/>
              <a:sym typeface="Fira Sans Extra Condensed"/>
            </a:endParaRPr>
          </a:p>
        </p:txBody>
      </p:sp>
      <p:sp>
        <p:nvSpPr>
          <p:cNvPr id="944" name="TextBox 943">
            <a:extLst>
              <a:ext uri="{FF2B5EF4-FFF2-40B4-BE49-F238E27FC236}">
                <a16:creationId xmlns:a16="http://schemas.microsoft.com/office/drawing/2014/main" id="{0A691331-1EEC-40FC-A1EC-5FA556117FD3}"/>
              </a:ext>
            </a:extLst>
          </p:cNvPr>
          <p:cNvSpPr txBox="1"/>
          <p:nvPr/>
        </p:nvSpPr>
        <p:spPr>
          <a:xfrm>
            <a:off x="1595015" y="3407027"/>
            <a:ext cx="1560227" cy="738664"/>
          </a:xfrm>
          <a:prstGeom prst="rect">
            <a:avLst/>
          </a:prstGeom>
          <a:noFill/>
        </p:spPr>
        <p:txBody>
          <a:bodyPr wrap="square">
            <a:spAutoFit/>
          </a:bodyPr>
          <a:lstStyle/>
          <a:p>
            <a:pPr marL="0" lvl="0" indent="0" algn="l" rtl="0">
              <a:spcBef>
                <a:spcPts val="0"/>
              </a:spcBef>
              <a:spcAft>
                <a:spcPts val="0"/>
              </a:spcAft>
              <a:buNone/>
            </a:pPr>
            <a:r>
              <a:rPr lang="fr-FR" sz="1400" b="1" dirty="0">
                <a:solidFill>
                  <a:srgbClr val="434343"/>
                </a:solidFill>
                <a:latin typeface="Fira Sans Extra Condensed Medium"/>
                <a:ea typeface="Fira Sans Extra Condensed Medium"/>
                <a:cs typeface="Fira Sans Extra Condensed Medium"/>
                <a:sym typeface="Fira Sans Extra Condensed Medium"/>
              </a:rPr>
              <a:t>Recrutement</a:t>
            </a:r>
          </a:p>
          <a:p>
            <a:pPr marL="285750" lvl="0" indent="-285750" algn="l" rtl="0">
              <a:spcBef>
                <a:spcPts val="0"/>
              </a:spcBef>
              <a:spcAft>
                <a:spcPts val="0"/>
              </a:spcAft>
              <a:buFont typeface="Arial" panose="020B0604020202020204" pitchFamily="34" charset="0"/>
              <a:buChar char="•"/>
            </a:pPr>
            <a:r>
              <a:rPr lang="fr-FR" dirty="0">
                <a:solidFill>
                  <a:srgbClr val="434343"/>
                </a:solidFill>
                <a:latin typeface="Fira Sans Extra Condensed Medium"/>
                <a:ea typeface="Fira Sans Extra Condensed Medium"/>
                <a:cs typeface="Fira Sans Extra Condensed Medium"/>
                <a:sym typeface="Fira Sans Extra Condensed Medium"/>
              </a:rPr>
              <a:t>Job </a:t>
            </a:r>
            <a:r>
              <a:rPr lang="fr-FR" dirty="0" err="1">
                <a:solidFill>
                  <a:srgbClr val="434343"/>
                </a:solidFill>
                <a:latin typeface="Fira Sans Extra Condensed Medium"/>
                <a:ea typeface="Fira Sans Extra Condensed Medium"/>
                <a:cs typeface="Fira Sans Extra Condensed Medium"/>
                <a:sym typeface="Fira Sans Extra Condensed Medium"/>
              </a:rPr>
              <a:t>Desc</a:t>
            </a:r>
            <a:endParaRPr lang="fr-FR" dirty="0">
              <a:solidFill>
                <a:srgbClr val="434343"/>
              </a:solidFill>
              <a:latin typeface="Fira Sans Extra Condensed Medium"/>
              <a:ea typeface="Fira Sans Extra Condensed Medium"/>
              <a:cs typeface="Fira Sans Extra Condensed Medium"/>
              <a:sym typeface="Fira Sans Extra Condensed Medium"/>
            </a:endParaRPr>
          </a:p>
          <a:p>
            <a:pPr marL="285750" lvl="0" indent="-285750" algn="l" rtl="0">
              <a:spcBef>
                <a:spcPts val="0"/>
              </a:spcBef>
              <a:spcAft>
                <a:spcPts val="0"/>
              </a:spcAft>
              <a:buFont typeface="Arial" panose="020B0604020202020204" pitchFamily="34" charset="0"/>
              <a:buChar char="•"/>
            </a:pPr>
            <a:r>
              <a:rPr lang="fr-FR" sz="1400" dirty="0">
                <a:solidFill>
                  <a:srgbClr val="434343"/>
                </a:solidFill>
                <a:latin typeface="Fira Sans Extra Condensed Medium"/>
                <a:ea typeface="Fira Sans Extra Condensed Medium"/>
                <a:cs typeface="Fira Sans Extra Condensed Medium"/>
                <a:sym typeface="Fira Sans Extra Condensed Medium"/>
              </a:rPr>
              <a:t>Interviews</a:t>
            </a:r>
          </a:p>
        </p:txBody>
      </p:sp>
      <p:sp>
        <p:nvSpPr>
          <p:cNvPr id="945" name="TextBox 944">
            <a:extLst>
              <a:ext uri="{FF2B5EF4-FFF2-40B4-BE49-F238E27FC236}">
                <a16:creationId xmlns:a16="http://schemas.microsoft.com/office/drawing/2014/main" id="{DC91AB63-2A2B-4792-A4F3-9324E73B439A}"/>
              </a:ext>
            </a:extLst>
          </p:cNvPr>
          <p:cNvSpPr txBox="1"/>
          <p:nvPr/>
        </p:nvSpPr>
        <p:spPr>
          <a:xfrm>
            <a:off x="1624702" y="2312203"/>
            <a:ext cx="1966490" cy="954107"/>
          </a:xfrm>
          <a:prstGeom prst="rect">
            <a:avLst/>
          </a:prstGeom>
          <a:noFill/>
        </p:spPr>
        <p:txBody>
          <a:bodyPr wrap="square">
            <a:spAutoFit/>
          </a:bodyPr>
          <a:lstStyle/>
          <a:p>
            <a:pPr marL="0" lvl="0" indent="0" algn="l" rtl="0">
              <a:spcBef>
                <a:spcPts val="0"/>
              </a:spcBef>
              <a:spcAft>
                <a:spcPts val="0"/>
              </a:spcAft>
              <a:buNone/>
            </a:pPr>
            <a:r>
              <a:rPr lang="fr-FR" b="1" dirty="0">
                <a:solidFill>
                  <a:srgbClr val="434343"/>
                </a:solidFill>
                <a:latin typeface="Fira Sans Extra Condensed Medium"/>
                <a:ea typeface="Fira Sans Extra Condensed Medium"/>
                <a:cs typeface="Fira Sans Extra Condensed Medium"/>
                <a:sym typeface="Fira Sans Extra Condensed Medium"/>
              </a:rPr>
              <a:t>Développement</a:t>
            </a:r>
          </a:p>
          <a:p>
            <a:pPr marL="285750" lvl="0" indent="-285750" algn="l" rtl="0">
              <a:spcBef>
                <a:spcPts val="0"/>
              </a:spcBef>
              <a:spcAft>
                <a:spcPts val="0"/>
              </a:spcAft>
              <a:buFont typeface="Arial" panose="020B0604020202020204" pitchFamily="34" charset="0"/>
              <a:buChar char="•"/>
            </a:pPr>
            <a:r>
              <a:rPr lang="fr-FR" dirty="0">
                <a:solidFill>
                  <a:srgbClr val="434343"/>
                </a:solidFill>
                <a:latin typeface="Fira Sans Extra Condensed Medium"/>
                <a:ea typeface="Fira Sans Extra Condensed Medium"/>
                <a:cs typeface="Fira Sans Extra Condensed Medium"/>
                <a:sym typeface="Fira Sans Extra Condensed Medium"/>
              </a:rPr>
              <a:t>Coaching</a:t>
            </a:r>
          </a:p>
          <a:p>
            <a:pPr marL="285750" lvl="0" indent="-285750" algn="l" rtl="0">
              <a:spcBef>
                <a:spcPts val="0"/>
              </a:spcBef>
              <a:spcAft>
                <a:spcPts val="0"/>
              </a:spcAft>
              <a:buFont typeface="Arial" panose="020B0604020202020204" pitchFamily="34" charset="0"/>
              <a:buChar char="•"/>
            </a:pPr>
            <a:r>
              <a:rPr lang="fr-FR" sz="1400" dirty="0">
                <a:solidFill>
                  <a:srgbClr val="434343"/>
                </a:solidFill>
                <a:latin typeface="Fira Sans Extra Condensed Medium"/>
                <a:ea typeface="Fira Sans Extra Condensed Medium"/>
                <a:cs typeface="Fira Sans Extra Condensed Medium"/>
                <a:sym typeface="Fira Sans Extra Condensed Medium"/>
              </a:rPr>
              <a:t>Plan de carrière</a:t>
            </a:r>
          </a:p>
          <a:p>
            <a:pPr marL="285750" lvl="0" indent="-285750" algn="l" rtl="0">
              <a:spcBef>
                <a:spcPts val="0"/>
              </a:spcBef>
              <a:spcAft>
                <a:spcPts val="0"/>
              </a:spcAft>
              <a:buFont typeface="Arial" panose="020B0604020202020204" pitchFamily="34" charset="0"/>
              <a:buChar char="•"/>
            </a:pPr>
            <a:r>
              <a:rPr lang="fr-FR" dirty="0">
                <a:solidFill>
                  <a:srgbClr val="434343"/>
                </a:solidFill>
                <a:latin typeface="Fira Sans Extra Condensed Medium"/>
                <a:ea typeface="Fira Sans Extra Condensed Medium"/>
                <a:cs typeface="Fira Sans Extra Condensed Medium"/>
                <a:sym typeface="Fira Sans Extra Condensed Medium"/>
              </a:rPr>
              <a:t>Plan de formation</a:t>
            </a:r>
            <a:endParaRPr lang="fr-FR" sz="14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946" name="TextBox 945">
            <a:extLst>
              <a:ext uri="{FF2B5EF4-FFF2-40B4-BE49-F238E27FC236}">
                <a16:creationId xmlns:a16="http://schemas.microsoft.com/office/drawing/2014/main" id="{5ABC2912-0D93-49FC-9111-7011A5187F08}"/>
              </a:ext>
            </a:extLst>
          </p:cNvPr>
          <p:cNvSpPr txBox="1"/>
          <p:nvPr/>
        </p:nvSpPr>
        <p:spPr>
          <a:xfrm>
            <a:off x="5127331" y="4041910"/>
            <a:ext cx="1978229" cy="1169551"/>
          </a:xfrm>
          <a:prstGeom prst="rect">
            <a:avLst/>
          </a:prstGeom>
          <a:noFill/>
        </p:spPr>
        <p:txBody>
          <a:bodyPr wrap="square">
            <a:spAutoFit/>
          </a:bodyPr>
          <a:lstStyle/>
          <a:p>
            <a:pPr marL="0" lvl="0" indent="0" algn="l" rtl="0">
              <a:spcBef>
                <a:spcPts val="0"/>
              </a:spcBef>
              <a:spcAft>
                <a:spcPts val="0"/>
              </a:spcAft>
              <a:buNone/>
            </a:pPr>
            <a:r>
              <a:rPr lang="fr-FR" sz="1400" b="1" dirty="0">
                <a:solidFill>
                  <a:srgbClr val="434343"/>
                </a:solidFill>
                <a:latin typeface="Fira Sans Extra Condensed Medium"/>
                <a:ea typeface="Fira Sans Extra Condensed Medium"/>
                <a:cs typeface="Fira Sans Extra Condensed Medium"/>
                <a:sym typeface="Fira Sans Extra Condensed Medium"/>
              </a:rPr>
              <a:t>Intégration</a:t>
            </a:r>
          </a:p>
          <a:p>
            <a:pPr marL="285750" lvl="0" indent="-285750" algn="l" rtl="0">
              <a:spcBef>
                <a:spcPts val="0"/>
              </a:spcBef>
              <a:spcAft>
                <a:spcPts val="0"/>
              </a:spcAft>
              <a:buFont typeface="Arial" panose="020B0604020202020204" pitchFamily="34" charset="0"/>
              <a:buChar char="•"/>
            </a:pPr>
            <a:r>
              <a:rPr lang="fr-FR" dirty="0">
                <a:solidFill>
                  <a:srgbClr val="434343"/>
                </a:solidFill>
                <a:latin typeface="Fira Sans Extra Condensed Medium"/>
                <a:ea typeface="Fira Sans Extra Condensed Medium"/>
                <a:cs typeface="Fira Sans Extra Condensed Medium"/>
                <a:sym typeface="Fira Sans Extra Condensed Medium"/>
              </a:rPr>
              <a:t>Accueil et présentations</a:t>
            </a:r>
          </a:p>
          <a:p>
            <a:pPr marL="285750" lvl="0" indent="-285750" algn="l" rtl="0">
              <a:spcBef>
                <a:spcPts val="0"/>
              </a:spcBef>
              <a:spcAft>
                <a:spcPts val="0"/>
              </a:spcAft>
              <a:buFont typeface="Arial" panose="020B0604020202020204" pitchFamily="34" charset="0"/>
              <a:buChar char="•"/>
            </a:pPr>
            <a:r>
              <a:rPr lang="fr-FR" dirty="0">
                <a:solidFill>
                  <a:srgbClr val="434343"/>
                </a:solidFill>
                <a:latin typeface="Fira Sans Extra Condensed Medium"/>
                <a:ea typeface="Fira Sans Extra Condensed Medium"/>
                <a:cs typeface="Fira Sans Extra Condensed Medium"/>
                <a:sym typeface="Fira Sans Extra Condensed Medium"/>
              </a:rPr>
              <a:t>Plan d’</a:t>
            </a:r>
            <a:r>
              <a:rPr lang="fr-FR" dirty="0" err="1">
                <a:solidFill>
                  <a:srgbClr val="434343"/>
                </a:solidFill>
                <a:latin typeface="Fira Sans Extra Condensed Medium"/>
                <a:ea typeface="Fira Sans Extra Condensed Medium"/>
                <a:cs typeface="Fira Sans Extra Condensed Medium"/>
                <a:sym typeface="Fira Sans Extra Condensed Medium"/>
              </a:rPr>
              <a:t>integration</a:t>
            </a:r>
            <a:endParaRPr lang="fr-FR" dirty="0">
              <a:solidFill>
                <a:srgbClr val="434343"/>
              </a:solidFill>
              <a:latin typeface="Fira Sans Extra Condensed Medium"/>
              <a:ea typeface="Fira Sans Extra Condensed Medium"/>
              <a:cs typeface="Fira Sans Extra Condensed Medium"/>
              <a:sym typeface="Fira Sans Extra Condensed Medium"/>
            </a:endParaRPr>
          </a:p>
          <a:p>
            <a:pPr marL="285750" lvl="0" indent="-285750" algn="l" rtl="0">
              <a:spcBef>
                <a:spcPts val="0"/>
              </a:spcBef>
              <a:spcAft>
                <a:spcPts val="0"/>
              </a:spcAft>
              <a:buFont typeface="Arial" panose="020B0604020202020204" pitchFamily="34" charset="0"/>
              <a:buChar char="•"/>
            </a:pPr>
            <a:endParaRPr lang="fr-FR" sz="14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947" name="TextBox 946">
            <a:extLst>
              <a:ext uri="{FF2B5EF4-FFF2-40B4-BE49-F238E27FC236}">
                <a16:creationId xmlns:a16="http://schemas.microsoft.com/office/drawing/2014/main" id="{E415F9A8-0AE9-4510-8A90-ACA6AF14A1EA}"/>
              </a:ext>
            </a:extLst>
          </p:cNvPr>
          <p:cNvSpPr txBox="1"/>
          <p:nvPr/>
        </p:nvSpPr>
        <p:spPr>
          <a:xfrm>
            <a:off x="6056760" y="2708828"/>
            <a:ext cx="1966490" cy="954107"/>
          </a:xfrm>
          <a:prstGeom prst="rect">
            <a:avLst/>
          </a:prstGeom>
          <a:noFill/>
        </p:spPr>
        <p:txBody>
          <a:bodyPr wrap="square">
            <a:spAutoFit/>
          </a:bodyPr>
          <a:lstStyle/>
          <a:p>
            <a:pPr marL="0" lvl="0" indent="0" algn="l" rtl="0">
              <a:spcBef>
                <a:spcPts val="0"/>
              </a:spcBef>
              <a:spcAft>
                <a:spcPts val="0"/>
              </a:spcAft>
              <a:buNone/>
            </a:pPr>
            <a:r>
              <a:rPr lang="fr-FR" b="1" dirty="0">
                <a:solidFill>
                  <a:srgbClr val="434343"/>
                </a:solidFill>
                <a:latin typeface="Fira Sans Extra Condensed Medium"/>
                <a:ea typeface="Fira Sans Extra Condensed Medium"/>
                <a:cs typeface="Fira Sans Extra Condensed Medium"/>
                <a:sym typeface="Fira Sans Extra Condensed Medium"/>
              </a:rPr>
              <a:t>Gestion de la perf.</a:t>
            </a:r>
          </a:p>
          <a:p>
            <a:pPr marL="285750" lvl="0" indent="-285750" algn="l" rtl="0">
              <a:spcBef>
                <a:spcPts val="0"/>
              </a:spcBef>
              <a:spcAft>
                <a:spcPts val="0"/>
              </a:spcAft>
              <a:buFont typeface="Arial" panose="020B0604020202020204" pitchFamily="34" charset="0"/>
              <a:buChar char="•"/>
            </a:pPr>
            <a:r>
              <a:rPr lang="fr-FR" dirty="0">
                <a:solidFill>
                  <a:srgbClr val="434343"/>
                </a:solidFill>
                <a:latin typeface="Fira Sans Extra Condensed Medium"/>
                <a:ea typeface="Fira Sans Extra Condensed Medium"/>
                <a:cs typeface="Fira Sans Extra Condensed Medium"/>
                <a:sym typeface="Fira Sans Extra Condensed Medium"/>
              </a:rPr>
              <a:t>Perf Annuelle</a:t>
            </a:r>
          </a:p>
          <a:p>
            <a:pPr marL="285750" lvl="0" indent="-285750" algn="l" rtl="0">
              <a:spcBef>
                <a:spcPts val="0"/>
              </a:spcBef>
              <a:spcAft>
                <a:spcPts val="0"/>
              </a:spcAft>
              <a:buFont typeface="Arial" panose="020B0604020202020204" pitchFamily="34" charset="0"/>
              <a:buChar char="•"/>
            </a:pPr>
            <a:r>
              <a:rPr lang="fr-FR" sz="1400" dirty="0">
                <a:solidFill>
                  <a:srgbClr val="434343"/>
                </a:solidFill>
                <a:latin typeface="Fira Sans Extra Condensed Medium"/>
                <a:ea typeface="Fira Sans Extra Condensed Medium"/>
                <a:cs typeface="Fira Sans Extra Condensed Medium"/>
                <a:sym typeface="Fira Sans Extra Condensed Medium"/>
              </a:rPr>
              <a:t>Retours + ou -</a:t>
            </a:r>
          </a:p>
          <a:p>
            <a:pPr marL="285750" lvl="0" indent="-285750" algn="l" rtl="0">
              <a:spcBef>
                <a:spcPts val="0"/>
              </a:spcBef>
              <a:spcAft>
                <a:spcPts val="0"/>
              </a:spcAft>
              <a:buFont typeface="Arial" panose="020B0604020202020204" pitchFamily="34" charset="0"/>
              <a:buChar char="•"/>
            </a:pPr>
            <a:r>
              <a:rPr lang="fr-FR" dirty="0">
                <a:solidFill>
                  <a:srgbClr val="434343"/>
                </a:solidFill>
                <a:latin typeface="Fira Sans Extra Condensed Medium"/>
                <a:ea typeface="Fira Sans Extra Condensed Medium"/>
                <a:cs typeface="Fira Sans Extra Condensed Medium"/>
                <a:sym typeface="Fira Sans Extra Condensed Medium"/>
              </a:rPr>
              <a:t>Augmentations</a:t>
            </a:r>
            <a:endParaRPr lang="fr-FR" sz="14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948" name="Google Shape;179;p15">
            <a:extLst>
              <a:ext uri="{FF2B5EF4-FFF2-40B4-BE49-F238E27FC236}">
                <a16:creationId xmlns:a16="http://schemas.microsoft.com/office/drawing/2014/main" id="{5449ADBA-E923-4408-A004-F11FE2A6C656}"/>
              </a:ext>
            </a:extLst>
          </p:cNvPr>
          <p:cNvSpPr/>
          <p:nvPr/>
        </p:nvSpPr>
        <p:spPr>
          <a:xfrm>
            <a:off x="4424328" y="1271097"/>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endParaRPr sz="1600" dirty="0">
              <a:solidFill>
                <a:srgbClr val="FFFFFF"/>
              </a:solidFill>
              <a:latin typeface="Fira Sans Extra Condensed"/>
              <a:ea typeface="Fira Sans Extra Condensed"/>
              <a:cs typeface="Fira Sans Extra Condensed"/>
              <a:sym typeface="Fira Sans Extra Condensed"/>
            </a:endParaRPr>
          </a:p>
        </p:txBody>
      </p:sp>
      <p:sp>
        <p:nvSpPr>
          <p:cNvPr id="949" name="TextBox 948">
            <a:extLst>
              <a:ext uri="{FF2B5EF4-FFF2-40B4-BE49-F238E27FC236}">
                <a16:creationId xmlns:a16="http://schemas.microsoft.com/office/drawing/2014/main" id="{6579DDB4-B1B2-4577-AC0D-EF235209F137}"/>
              </a:ext>
            </a:extLst>
          </p:cNvPr>
          <p:cNvSpPr txBox="1"/>
          <p:nvPr/>
        </p:nvSpPr>
        <p:spPr>
          <a:xfrm>
            <a:off x="6857007" y="1304228"/>
            <a:ext cx="1966490" cy="1169551"/>
          </a:xfrm>
          <a:prstGeom prst="rect">
            <a:avLst/>
          </a:prstGeom>
          <a:noFill/>
        </p:spPr>
        <p:txBody>
          <a:bodyPr wrap="square">
            <a:spAutoFit/>
          </a:bodyPr>
          <a:lstStyle/>
          <a:p>
            <a:pPr marL="0" lvl="0" indent="0" algn="l" rtl="0">
              <a:spcBef>
                <a:spcPts val="0"/>
              </a:spcBef>
              <a:spcAft>
                <a:spcPts val="0"/>
              </a:spcAft>
              <a:buNone/>
            </a:pPr>
            <a:r>
              <a:rPr lang="fr-FR" b="1" dirty="0">
                <a:solidFill>
                  <a:srgbClr val="434343"/>
                </a:solidFill>
                <a:latin typeface="Fira Sans Extra Condensed Medium"/>
                <a:ea typeface="Fira Sans Extra Condensed Medium"/>
                <a:cs typeface="Fira Sans Extra Condensed Medium"/>
                <a:sym typeface="Fira Sans Extra Condensed Medium"/>
              </a:rPr>
              <a:t>Plan de transition</a:t>
            </a:r>
          </a:p>
          <a:p>
            <a:pPr marL="285750" lvl="0" indent="-285750" algn="l" rtl="0">
              <a:spcBef>
                <a:spcPts val="0"/>
              </a:spcBef>
              <a:spcAft>
                <a:spcPts val="0"/>
              </a:spcAft>
              <a:buFont typeface="Arial" panose="020B0604020202020204" pitchFamily="34" charset="0"/>
              <a:buChar char="•"/>
            </a:pPr>
            <a:r>
              <a:rPr lang="fr-FR" dirty="0">
                <a:solidFill>
                  <a:srgbClr val="434343"/>
                </a:solidFill>
                <a:latin typeface="Fira Sans Extra Condensed Medium"/>
                <a:ea typeface="Fira Sans Extra Condensed Medium"/>
                <a:cs typeface="Fira Sans Extra Condensed Medium"/>
                <a:sym typeface="Fira Sans Extra Condensed Medium"/>
              </a:rPr>
              <a:t>Transfert de connaissance</a:t>
            </a:r>
          </a:p>
          <a:p>
            <a:pPr marL="285750" lvl="0" indent="-285750" algn="l" rtl="0">
              <a:spcBef>
                <a:spcPts val="0"/>
              </a:spcBef>
              <a:spcAft>
                <a:spcPts val="0"/>
              </a:spcAft>
              <a:buFont typeface="Arial" panose="020B0604020202020204" pitchFamily="34" charset="0"/>
              <a:buChar char="•"/>
            </a:pPr>
            <a:r>
              <a:rPr lang="fr-FR" sz="1400" dirty="0">
                <a:solidFill>
                  <a:srgbClr val="434343"/>
                </a:solidFill>
                <a:latin typeface="Fira Sans Extra Condensed Medium"/>
                <a:ea typeface="Fira Sans Extra Condensed Medium"/>
                <a:cs typeface="Fira Sans Extra Condensed Medium"/>
                <a:sym typeface="Fira Sans Extra Condensed Medium"/>
              </a:rPr>
              <a:t>Transfert des responsabilités</a:t>
            </a:r>
          </a:p>
        </p:txBody>
      </p:sp>
      <p:sp>
        <p:nvSpPr>
          <p:cNvPr id="950" name="TextBox 949">
            <a:extLst>
              <a:ext uri="{FF2B5EF4-FFF2-40B4-BE49-F238E27FC236}">
                <a16:creationId xmlns:a16="http://schemas.microsoft.com/office/drawing/2014/main" id="{56B22BE8-9DE9-408A-9A1E-28E64AC67A2F}"/>
              </a:ext>
            </a:extLst>
          </p:cNvPr>
          <p:cNvSpPr txBox="1"/>
          <p:nvPr/>
        </p:nvSpPr>
        <p:spPr>
          <a:xfrm>
            <a:off x="2529964" y="1275381"/>
            <a:ext cx="1966490" cy="307777"/>
          </a:xfrm>
          <a:prstGeom prst="rect">
            <a:avLst/>
          </a:prstGeom>
          <a:noFill/>
        </p:spPr>
        <p:txBody>
          <a:bodyPr wrap="square">
            <a:spAutoFit/>
          </a:bodyPr>
          <a:lstStyle/>
          <a:p>
            <a:pPr marL="0" lvl="0" indent="0" algn="l" rtl="0">
              <a:spcBef>
                <a:spcPts val="0"/>
              </a:spcBef>
              <a:spcAft>
                <a:spcPts val="0"/>
              </a:spcAft>
              <a:buNone/>
            </a:pPr>
            <a:r>
              <a:rPr lang="fr-FR" b="1" dirty="0">
                <a:solidFill>
                  <a:srgbClr val="434343"/>
                </a:solidFill>
                <a:latin typeface="Fira Sans Extra Condensed Medium"/>
                <a:ea typeface="Fira Sans Extra Condensed Medium"/>
                <a:cs typeface="Fira Sans Extra Condensed Medium"/>
                <a:sym typeface="Fira Sans Extra Condensed Medium"/>
              </a:rPr>
              <a:t>Gestion des conflits</a:t>
            </a:r>
          </a:p>
        </p:txBody>
      </p:sp>
      <p:sp>
        <p:nvSpPr>
          <p:cNvPr id="951" name="Google Shape;175;p15">
            <a:extLst>
              <a:ext uri="{FF2B5EF4-FFF2-40B4-BE49-F238E27FC236}">
                <a16:creationId xmlns:a16="http://schemas.microsoft.com/office/drawing/2014/main" id="{F39378F8-ECBA-4F3F-AF9D-BC12268E96E5}"/>
              </a:ext>
            </a:extLst>
          </p:cNvPr>
          <p:cNvSpPr/>
          <p:nvPr/>
        </p:nvSpPr>
        <p:spPr>
          <a:xfrm>
            <a:off x="6334547" y="1268020"/>
            <a:ext cx="358693" cy="429590"/>
          </a:xfrm>
          <a:custGeom>
            <a:avLst/>
            <a:gdLst/>
            <a:ahLst/>
            <a:cxnLst/>
            <a:rect l="l" t="t" r="r" b="b"/>
            <a:pathLst>
              <a:path w="8955" h="10725" extrusionOk="0">
                <a:moveTo>
                  <a:pt x="4477" y="0"/>
                </a:moveTo>
                <a:cubicBezTo>
                  <a:pt x="2013" y="0"/>
                  <a:pt x="1" y="2000"/>
                  <a:pt x="1" y="4477"/>
                </a:cubicBezTo>
                <a:cubicBezTo>
                  <a:pt x="1" y="7418"/>
                  <a:pt x="3299" y="9978"/>
                  <a:pt x="4227" y="10644"/>
                </a:cubicBezTo>
                <a:cubicBezTo>
                  <a:pt x="4305" y="10698"/>
                  <a:pt x="4391" y="10725"/>
                  <a:pt x="4477" y="10725"/>
                </a:cubicBezTo>
                <a:cubicBezTo>
                  <a:pt x="4564" y="10725"/>
                  <a:pt x="4650" y="10698"/>
                  <a:pt x="4727" y="10644"/>
                </a:cubicBezTo>
                <a:cubicBezTo>
                  <a:pt x="5668" y="9978"/>
                  <a:pt x="8954" y="7418"/>
                  <a:pt x="8954" y="4477"/>
                </a:cubicBezTo>
                <a:cubicBezTo>
                  <a:pt x="8954" y="2000"/>
                  <a:pt x="6954" y="0"/>
                  <a:pt x="4477" y="0"/>
                </a:cubicBezTo>
                <a:close/>
              </a:path>
            </a:pathLst>
          </a:cu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endParaRPr sz="1600" dirty="0">
              <a:solidFill>
                <a:srgbClr val="FFFFFF"/>
              </a:solidFill>
              <a:latin typeface="Fira Sans Extra Condensed"/>
              <a:ea typeface="Fira Sans Extra Condensed"/>
              <a:cs typeface="Fira Sans Extra Condensed"/>
              <a:sym typeface="Fira Sans Extra Condensed"/>
            </a:endParaRPr>
          </a:p>
        </p:txBody>
      </p:sp>
      <p:sp>
        <p:nvSpPr>
          <p:cNvPr id="115" name="Hexagon 114">
            <a:extLst>
              <a:ext uri="{FF2B5EF4-FFF2-40B4-BE49-F238E27FC236}">
                <a16:creationId xmlns:a16="http://schemas.microsoft.com/office/drawing/2014/main" id="{6CE6A429-2E7E-471F-93A6-CF96103D874E}"/>
              </a:ext>
            </a:extLst>
          </p:cNvPr>
          <p:cNvSpPr/>
          <p:nvPr/>
        </p:nvSpPr>
        <p:spPr>
          <a:xfrm>
            <a:off x="8394493" y="98166"/>
            <a:ext cx="609807" cy="525696"/>
          </a:xfrm>
          <a:prstGeom prst="hexagon">
            <a:avLst/>
          </a:prstGeom>
          <a:solidFill>
            <a:schemeClr val="accent6"/>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endParaRPr lang="fr-FR" sz="2800" dirty="0"/>
          </a:p>
        </p:txBody>
      </p:sp>
    </p:spTree>
    <p:extLst>
      <p:ext uri="{BB962C8B-B14F-4D97-AF65-F5344CB8AC3E}">
        <p14:creationId xmlns:p14="http://schemas.microsoft.com/office/powerpoint/2010/main" val="175897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6" grpId="0" animBg="1"/>
      <p:bldP spid="130" grpId="0" animBg="1"/>
      <p:bldP spid="134" grpId="0" animBg="1"/>
      <p:bldP spid="944" grpId="0"/>
      <p:bldP spid="945" grpId="0"/>
      <p:bldP spid="946" grpId="0"/>
      <p:bldP spid="947" grpId="0"/>
      <p:bldP spid="948" grpId="0" animBg="1"/>
      <p:bldP spid="949" grpId="0"/>
      <p:bldP spid="950" grpId="0"/>
      <p:bldP spid="9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1" name="Google Shape;701;p35"/>
          <p:cNvSpPr/>
          <p:nvPr/>
        </p:nvSpPr>
        <p:spPr>
          <a:xfrm>
            <a:off x="6888588" y="1394551"/>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1472163" y="1394551"/>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4202400" y="1394551"/>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txBox="1">
            <a:spLocks noGrp="1"/>
          </p:cNvSpPr>
          <p:nvPr>
            <p:ph type="title"/>
          </p:nvPr>
        </p:nvSpPr>
        <p:spPr>
          <a:xfrm>
            <a:off x="524827" y="540725"/>
            <a:ext cx="8100000" cy="7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L’organisation</a:t>
            </a:r>
          </a:p>
        </p:txBody>
      </p:sp>
      <p:sp>
        <p:nvSpPr>
          <p:cNvPr id="705" name="Google Shape;705;p35"/>
          <p:cNvSpPr txBox="1">
            <a:spLocks noGrp="1"/>
          </p:cNvSpPr>
          <p:nvPr>
            <p:ph type="subTitle" idx="1"/>
          </p:nvPr>
        </p:nvSpPr>
        <p:spPr>
          <a:xfrm>
            <a:off x="658200" y="2571750"/>
            <a:ext cx="2455200" cy="545325"/>
          </a:xfrm>
          <a:prstGeom prst="rect">
            <a:avLst/>
          </a:prstGeom>
        </p:spPr>
        <p:txBody>
          <a:bodyPr spcFirstLastPara="1" wrap="square" lIns="91425" tIns="91425" rIns="91425" bIns="91425" anchor="ctr" anchorCtr="0">
            <a:noAutofit/>
          </a:bodyPr>
          <a:lstStyle/>
          <a:p>
            <a:pPr marL="0" lvl="0" indent="0"/>
            <a:r>
              <a:rPr lang="en-US" dirty="0"/>
              <a:t>D</a:t>
            </a:r>
            <a:r>
              <a:rPr lang="fr-FR" dirty="0"/>
              <a:t>é</a:t>
            </a:r>
            <a:r>
              <a:rPr lang="en-US" dirty="0" err="1"/>
              <a:t>finition</a:t>
            </a:r>
            <a:r>
              <a:rPr lang="en-US" dirty="0"/>
              <a:t> de la mission</a:t>
            </a:r>
            <a:endParaRPr lang="fr-FR" noProof="0" dirty="0"/>
          </a:p>
        </p:txBody>
      </p:sp>
      <p:sp>
        <p:nvSpPr>
          <p:cNvPr id="706" name="Google Shape;706;p35"/>
          <p:cNvSpPr txBox="1">
            <a:spLocks noGrp="1"/>
          </p:cNvSpPr>
          <p:nvPr>
            <p:ph type="subTitle" idx="2"/>
          </p:nvPr>
        </p:nvSpPr>
        <p:spPr>
          <a:xfrm>
            <a:off x="3344400" y="2571750"/>
            <a:ext cx="2455200" cy="5453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Définition des processus</a:t>
            </a:r>
          </a:p>
        </p:txBody>
      </p:sp>
      <p:sp>
        <p:nvSpPr>
          <p:cNvPr id="707" name="Google Shape;707;p35"/>
          <p:cNvSpPr txBox="1">
            <a:spLocks noGrp="1"/>
          </p:cNvSpPr>
          <p:nvPr>
            <p:ph type="subTitle" idx="3"/>
          </p:nvPr>
        </p:nvSpPr>
        <p:spPr>
          <a:xfrm>
            <a:off x="6030600" y="2571750"/>
            <a:ext cx="2455200" cy="5453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Anticiper / Prévoir</a:t>
            </a:r>
          </a:p>
        </p:txBody>
      </p:sp>
      <p:grpSp>
        <p:nvGrpSpPr>
          <p:cNvPr id="708" name="Google Shape;708;p35"/>
          <p:cNvGrpSpPr/>
          <p:nvPr/>
        </p:nvGrpSpPr>
        <p:grpSpPr>
          <a:xfrm>
            <a:off x="1362332" y="2333827"/>
            <a:ext cx="958902" cy="37841"/>
            <a:chOff x="2897257" y="2253538"/>
            <a:chExt cx="958902" cy="37841"/>
          </a:xfrm>
        </p:grpSpPr>
        <p:sp>
          <p:nvSpPr>
            <p:cNvPr id="709" name="Google Shape;709;p35"/>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5"/>
          <p:cNvGrpSpPr/>
          <p:nvPr/>
        </p:nvGrpSpPr>
        <p:grpSpPr>
          <a:xfrm>
            <a:off x="4092557" y="2333827"/>
            <a:ext cx="958902" cy="37841"/>
            <a:chOff x="2897257" y="2253538"/>
            <a:chExt cx="958902" cy="37841"/>
          </a:xfrm>
        </p:grpSpPr>
        <p:sp>
          <p:nvSpPr>
            <p:cNvPr id="717" name="Google Shape;717;p35"/>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35"/>
          <p:cNvGrpSpPr/>
          <p:nvPr/>
        </p:nvGrpSpPr>
        <p:grpSpPr>
          <a:xfrm>
            <a:off x="6778757" y="2333827"/>
            <a:ext cx="958902" cy="37841"/>
            <a:chOff x="2897257" y="2253538"/>
            <a:chExt cx="958902" cy="37841"/>
          </a:xfrm>
        </p:grpSpPr>
        <p:sp>
          <p:nvSpPr>
            <p:cNvPr id="725" name="Google Shape;725;p35"/>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705;p35">
            <a:extLst>
              <a:ext uri="{FF2B5EF4-FFF2-40B4-BE49-F238E27FC236}">
                <a16:creationId xmlns:a16="http://schemas.microsoft.com/office/drawing/2014/main" id="{D43EFA40-2B1E-4093-A7CB-0FF5C7A9CD37}"/>
              </a:ext>
            </a:extLst>
          </p:cNvPr>
          <p:cNvSpPr txBox="1">
            <a:spLocks/>
          </p:cNvSpPr>
          <p:nvPr/>
        </p:nvSpPr>
        <p:spPr>
          <a:xfrm>
            <a:off x="658200" y="3282411"/>
            <a:ext cx="2455200" cy="54532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r>
              <a:rPr lang="fr-FR" dirty="0"/>
              <a:t>Définition des objectifs</a:t>
            </a:r>
          </a:p>
        </p:txBody>
      </p:sp>
      <p:sp>
        <p:nvSpPr>
          <p:cNvPr id="34" name="Google Shape;706;p35">
            <a:extLst>
              <a:ext uri="{FF2B5EF4-FFF2-40B4-BE49-F238E27FC236}">
                <a16:creationId xmlns:a16="http://schemas.microsoft.com/office/drawing/2014/main" id="{BA1BBD10-9A1A-40E1-9A9E-4C3157C9BE43}"/>
              </a:ext>
            </a:extLst>
          </p:cNvPr>
          <p:cNvSpPr txBox="1">
            <a:spLocks/>
          </p:cNvSpPr>
          <p:nvPr/>
        </p:nvSpPr>
        <p:spPr>
          <a:xfrm>
            <a:off x="3344400" y="3282411"/>
            <a:ext cx="2455200" cy="54532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r>
              <a:rPr lang="fr-FR" dirty="0"/>
              <a:t>Assignement des rôles</a:t>
            </a:r>
          </a:p>
        </p:txBody>
      </p:sp>
      <p:sp>
        <p:nvSpPr>
          <p:cNvPr id="35" name="Google Shape;707;p35">
            <a:extLst>
              <a:ext uri="{FF2B5EF4-FFF2-40B4-BE49-F238E27FC236}">
                <a16:creationId xmlns:a16="http://schemas.microsoft.com/office/drawing/2014/main" id="{8D0F14DE-5249-4806-BBFC-F95178605920}"/>
              </a:ext>
            </a:extLst>
          </p:cNvPr>
          <p:cNvSpPr txBox="1">
            <a:spLocks/>
          </p:cNvSpPr>
          <p:nvPr/>
        </p:nvSpPr>
        <p:spPr>
          <a:xfrm>
            <a:off x="6030600" y="3282411"/>
            <a:ext cx="2455200" cy="54532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r>
              <a:rPr lang="fr-FR" dirty="0"/>
              <a:t>Communiquer</a:t>
            </a:r>
          </a:p>
        </p:txBody>
      </p:sp>
      <p:sp>
        <p:nvSpPr>
          <p:cNvPr id="36" name="Google Shape;706;p35">
            <a:extLst>
              <a:ext uri="{FF2B5EF4-FFF2-40B4-BE49-F238E27FC236}">
                <a16:creationId xmlns:a16="http://schemas.microsoft.com/office/drawing/2014/main" id="{5A395D30-6092-4252-AE7E-4AFA694F6068}"/>
              </a:ext>
            </a:extLst>
          </p:cNvPr>
          <p:cNvSpPr txBox="1">
            <a:spLocks/>
          </p:cNvSpPr>
          <p:nvPr/>
        </p:nvSpPr>
        <p:spPr>
          <a:xfrm>
            <a:off x="3344400" y="3993072"/>
            <a:ext cx="2455200" cy="54532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r>
              <a:rPr lang="fr-FR" dirty="0"/>
              <a:t>Assignement des taches</a:t>
            </a:r>
          </a:p>
        </p:txBody>
      </p:sp>
      <p:sp>
        <p:nvSpPr>
          <p:cNvPr id="37" name="Google Shape;705;p35">
            <a:extLst>
              <a:ext uri="{FF2B5EF4-FFF2-40B4-BE49-F238E27FC236}">
                <a16:creationId xmlns:a16="http://schemas.microsoft.com/office/drawing/2014/main" id="{87EBDE92-B3CD-4219-9E56-6F41D85C9175}"/>
              </a:ext>
            </a:extLst>
          </p:cNvPr>
          <p:cNvSpPr txBox="1">
            <a:spLocks/>
          </p:cNvSpPr>
          <p:nvPr/>
        </p:nvSpPr>
        <p:spPr>
          <a:xfrm>
            <a:off x="658200" y="3993071"/>
            <a:ext cx="2455200" cy="54532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r>
              <a:rPr lang="en-US" dirty="0"/>
              <a:t>Definition des </a:t>
            </a:r>
            <a:r>
              <a:rPr lang="en-US" dirty="0" err="1"/>
              <a:t>priorités</a:t>
            </a:r>
            <a:endParaRPr lang="fr-FR" dirty="0"/>
          </a:p>
        </p:txBody>
      </p:sp>
      <p:sp>
        <p:nvSpPr>
          <p:cNvPr id="38" name="Google Shape;707;p35">
            <a:extLst>
              <a:ext uri="{FF2B5EF4-FFF2-40B4-BE49-F238E27FC236}">
                <a16:creationId xmlns:a16="http://schemas.microsoft.com/office/drawing/2014/main" id="{D8B70BBF-2ADC-4E7D-9E9F-21C2E69680E3}"/>
              </a:ext>
            </a:extLst>
          </p:cNvPr>
          <p:cNvSpPr txBox="1">
            <a:spLocks/>
          </p:cNvSpPr>
          <p:nvPr/>
        </p:nvSpPr>
        <p:spPr>
          <a:xfrm>
            <a:off x="6030600" y="3993071"/>
            <a:ext cx="2455200" cy="54532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r>
              <a:rPr lang="fr-FR" dirty="0"/>
              <a:t>Réagir à une crise</a:t>
            </a:r>
          </a:p>
        </p:txBody>
      </p:sp>
      <p:sp>
        <p:nvSpPr>
          <p:cNvPr id="39" name="Hexagon 38">
            <a:extLst>
              <a:ext uri="{FF2B5EF4-FFF2-40B4-BE49-F238E27FC236}">
                <a16:creationId xmlns:a16="http://schemas.microsoft.com/office/drawing/2014/main" id="{BC86AD0E-4381-413B-9173-C047CE7CB175}"/>
              </a:ext>
            </a:extLst>
          </p:cNvPr>
          <p:cNvSpPr/>
          <p:nvPr/>
        </p:nvSpPr>
        <p:spPr>
          <a:xfrm>
            <a:off x="8314269" y="53503"/>
            <a:ext cx="609807" cy="525696"/>
          </a:xfrm>
          <a:prstGeom prst="hexagon">
            <a:avLst/>
          </a:prstGeom>
          <a:solidFill>
            <a:schemeClr val="accent6"/>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endParaRPr lang="fr-FR" sz="2800" dirty="0"/>
          </a:p>
        </p:txBody>
      </p:sp>
    </p:spTree>
    <p:extLst>
      <p:ext uri="{BB962C8B-B14F-4D97-AF65-F5344CB8AC3E}">
        <p14:creationId xmlns:p14="http://schemas.microsoft.com/office/powerpoint/2010/main" val="264409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 grpId="0" animBg="1"/>
      <p:bldP spid="706" grpId="0" animBg="1"/>
      <p:bldP spid="707" grpId="0" animBg="1"/>
      <p:bldP spid="33" grpId="0" animBg="1"/>
      <p:bldP spid="34" grpId="0" animBg="1"/>
      <p:bldP spid="35" grpId="0" animBg="1"/>
      <p:bldP spid="36" grpId="0" animBg="1"/>
      <p:bldP spid="37" grpId="0" animBg="1"/>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1" name="Google Shape;701;p35"/>
          <p:cNvSpPr/>
          <p:nvPr/>
        </p:nvSpPr>
        <p:spPr>
          <a:xfrm>
            <a:off x="6888588" y="1394551"/>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1472163" y="1394551"/>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4202400" y="1394551"/>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txBox="1">
            <a:spLocks noGrp="1"/>
          </p:cNvSpPr>
          <p:nvPr>
            <p:ph type="title"/>
          </p:nvPr>
        </p:nvSpPr>
        <p:spPr>
          <a:xfrm>
            <a:off x="524827" y="540725"/>
            <a:ext cx="8100000" cy="7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La gestion</a:t>
            </a:r>
          </a:p>
        </p:txBody>
      </p:sp>
      <p:sp>
        <p:nvSpPr>
          <p:cNvPr id="705" name="Google Shape;705;p35"/>
          <p:cNvSpPr txBox="1">
            <a:spLocks noGrp="1"/>
          </p:cNvSpPr>
          <p:nvPr>
            <p:ph type="subTitle" idx="1"/>
          </p:nvPr>
        </p:nvSpPr>
        <p:spPr>
          <a:xfrm>
            <a:off x="658200" y="2571750"/>
            <a:ext cx="2455200" cy="5453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t>Capacité</a:t>
            </a:r>
          </a:p>
        </p:txBody>
      </p:sp>
      <p:sp>
        <p:nvSpPr>
          <p:cNvPr id="706" name="Google Shape;706;p35"/>
          <p:cNvSpPr txBox="1">
            <a:spLocks noGrp="1"/>
          </p:cNvSpPr>
          <p:nvPr>
            <p:ph type="subTitle" idx="2"/>
          </p:nvPr>
        </p:nvSpPr>
        <p:spPr>
          <a:xfrm>
            <a:off x="3344400" y="2571750"/>
            <a:ext cx="2455200" cy="5453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Client</a:t>
            </a:r>
          </a:p>
        </p:txBody>
      </p:sp>
      <p:sp>
        <p:nvSpPr>
          <p:cNvPr id="707" name="Google Shape;707;p35"/>
          <p:cNvSpPr txBox="1">
            <a:spLocks noGrp="1"/>
          </p:cNvSpPr>
          <p:nvPr>
            <p:ph type="subTitle" idx="3"/>
          </p:nvPr>
        </p:nvSpPr>
        <p:spPr>
          <a:xfrm>
            <a:off x="6030600" y="2571750"/>
            <a:ext cx="2455200" cy="5453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Son Chef</a:t>
            </a:r>
          </a:p>
        </p:txBody>
      </p:sp>
      <p:grpSp>
        <p:nvGrpSpPr>
          <p:cNvPr id="708" name="Google Shape;708;p35"/>
          <p:cNvGrpSpPr/>
          <p:nvPr/>
        </p:nvGrpSpPr>
        <p:grpSpPr>
          <a:xfrm>
            <a:off x="1362332" y="2333827"/>
            <a:ext cx="958902" cy="37841"/>
            <a:chOff x="2897257" y="2253538"/>
            <a:chExt cx="958902" cy="37841"/>
          </a:xfrm>
        </p:grpSpPr>
        <p:sp>
          <p:nvSpPr>
            <p:cNvPr id="709" name="Google Shape;709;p35"/>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5"/>
          <p:cNvGrpSpPr/>
          <p:nvPr/>
        </p:nvGrpSpPr>
        <p:grpSpPr>
          <a:xfrm>
            <a:off x="4092557" y="2333827"/>
            <a:ext cx="958902" cy="37841"/>
            <a:chOff x="2897257" y="2253538"/>
            <a:chExt cx="958902" cy="37841"/>
          </a:xfrm>
        </p:grpSpPr>
        <p:sp>
          <p:nvSpPr>
            <p:cNvPr id="717" name="Google Shape;717;p35"/>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35"/>
          <p:cNvGrpSpPr/>
          <p:nvPr/>
        </p:nvGrpSpPr>
        <p:grpSpPr>
          <a:xfrm>
            <a:off x="6778757" y="2333827"/>
            <a:ext cx="958902" cy="37841"/>
            <a:chOff x="2897257" y="2253538"/>
            <a:chExt cx="958902" cy="37841"/>
          </a:xfrm>
        </p:grpSpPr>
        <p:sp>
          <p:nvSpPr>
            <p:cNvPr id="725" name="Google Shape;725;p35"/>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705;p35">
            <a:extLst>
              <a:ext uri="{FF2B5EF4-FFF2-40B4-BE49-F238E27FC236}">
                <a16:creationId xmlns:a16="http://schemas.microsoft.com/office/drawing/2014/main" id="{D43EFA40-2B1E-4093-A7CB-0FF5C7A9CD37}"/>
              </a:ext>
            </a:extLst>
          </p:cNvPr>
          <p:cNvSpPr txBox="1">
            <a:spLocks/>
          </p:cNvSpPr>
          <p:nvPr/>
        </p:nvSpPr>
        <p:spPr>
          <a:xfrm>
            <a:off x="658200" y="3282411"/>
            <a:ext cx="2455200" cy="54532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r>
              <a:rPr lang="en-US" dirty="0"/>
              <a:t>Budget</a:t>
            </a:r>
            <a:endParaRPr lang="fr-FR" dirty="0"/>
          </a:p>
        </p:txBody>
      </p:sp>
      <p:sp>
        <p:nvSpPr>
          <p:cNvPr id="34" name="Google Shape;706;p35">
            <a:extLst>
              <a:ext uri="{FF2B5EF4-FFF2-40B4-BE49-F238E27FC236}">
                <a16:creationId xmlns:a16="http://schemas.microsoft.com/office/drawing/2014/main" id="{BA1BBD10-9A1A-40E1-9A9E-4C3157C9BE43}"/>
              </a:ext>
            </a:extLst>
          </p:cNvPr>
          <p:cNvSpPr txBox="1">
            <a:spLocks/>
          </p:cNvSpPr>
          <p:nvPr/>
        </p:nvSpPr>
        <p:spPr>
          <a:xfrm>
            <a:off x="3344400" y="3282411"/>
            <a:ext cx="2455200" cy="54532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lvl="0" indent="0"/>
            <a:r>
              <a:rPr lang="fr-FR" dirty="0"/>
              <a:t>Partenaires / Fournisseurs</a:t>
            </a:r>
          </a:p>
        </p:txBody>
      </p:sp>
      <p:sp>
        <p:nvSpPr>
          <p:cNvPr id="35" name="Google Shape;707;p35">
            <a:extLst>
              <a:ext uri="{FF2B5EF4-FFF2-40B4-BE49-F238E27FC236}">
                <a16:creationId xmlns:a16="http://schemas.microsoft.com/office/drawing/2014/main" id="{8D0F14DE-5249-4806-BBFC-F95178605920}"/>
              </a:ext>
            </a:extLst>
          </p:cNvPr>
          <p:cNvSpPr txBox="1">
            <a:spLocks/>
          </p:cNvSpPr>
          <p:nvPr/>
        </p:nvSpPr>
        <p:spPr>
          <a:xfrm>
            <a:off x="6030600" y="3282411"/>
            <a:ext cx="2455200" cy="54532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Arimo"/>
              <a:buNone/>
              <a:defRPr sz="1600" b="0" i="0" u="none" strike="noStrike" cap="none">
                <a:solidFill>
                  <a:schemeClr val="accent1"/>
                </a:solidFill>
                <a:latin typeface="Righteous"/>
                <a:ea typeface="Righteous"/>
                <a:cs typeface="Righteous"/>
                <a:sym typeface="Righteous"/>
              </a:defRPr>
            </a:lvl1pPr>
            <a:lvl2pPr marL="914400" marR="0" lvl="1" indent="-330200" algn="l" rtl="0">
              <a:lnSpc>
                <a:spcPct val="115000"/>
              </a:lnSpc>
              <a:spcBef>
                <a:spcPts val="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2pPr>
            <a:lvl3pPr marL="1371600" marR="0" lvl="2"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3pPr>
            <a:lvl4pPr marL="1828800" marR="0" lvl="3"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4pPr>
            <a:lvl5pPr marL="2286000" marR="0" lvl="4"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5pPr>
            <a:lvl6pPr marL="2743200" marR="0" lvl="5"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6pPr>
            <a:lvl7pPr marL="3200400" marR="0" lvl="6"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7pPr>
            <a:lvl8pPr marL="3657600" marR="0" lvl="7" indent="-330200" algn="l" rtl="0">
              <a:lnSpc>
                <a:spcPct val="115000"/>
              </a:lnSpc>
              <a:spcBef>
                <a:spcPts val="1600"/>
              </a:spcBef>
              <a:spcAft>
                <a:spcPts val="0"/>
              </a:spcAft>
              <a:buClr>
                <a:schemeClr val="dk2"/>
              </a:buClr>
              <a:buSzPts val="1600"/>
              <a:buFont typeface="Arimo"/>
              <a:buNone/>
              <a:defRPr sz="1600" b="0" i="0" u="none" strike="noStrike" cap="none">
                <a:solidFill>
                  <a:schemeClr val="dk2"/>
                </a:solidFill>
                <a:latin typeface="Arimo"/>
                <a:ea typeface="Arimo"/>
                <a:cs typeface="Arimo"/>
                <a:sym typeface="Arimo"/>
              </a:defRPr>
            </a:lvl8pPr>
            <a:lvl9pPr marL="4114800" marR="0" lvl="8" indent="-330200" algn="l" rtl="0">
              <a:lnSpc>
                <a:spcPct val="115000"/>
              </a:lnSpc>
              <a:spcBef>
                <a:spcPts val="1600"/>
              </a:spcBef>
              <a:spcAft>
                <a:spcPts val="1600"/>
              </a:spcAft>
              <a:buClr>
                <a:schemeClr val="dk2"/>
              </a:buClr>
              <a:buSzPts val="1600"/>
              <a:buFont typeface="Arimo"/>
              <a:buNone/>
              <a:defRPr sz="1600" b="0" i="0" u="none" strike="noStrike" cap="none">
                <a:solidFill>
                  <a:schemeClr val="dk2"/>
                </a:solidFill>
                <a:latin typeface="Arimo"/>
                <a:ea typeface="Arimo"/>
                <a:cs typeface="Arimo"/>
                <a:sym typeface="Arimo"/>
              </a:defRPr>
            </a:lvl9pPr>
          </a:lstStyle>
          <a:p>
            <a:pPr marL="0" indent="0"/>
            <a:r>
              <a:rPr lang="fr-FR" dirty="0"/>
              <a:t>Son équipe</a:t>
            </a:r>
          </a:p>
        </p:txBody>
      </p:sp>
      <p:sp>
        <p:nvSpPr>
          <p:cNvPr id="36" name="Hexagon 35">
            <a:extLst>
              <a:ext uri="{FF2B5EF4-FFF2-40B4-BE49-F238E27FC236}">
                <a16:creationId xmlns:a16="http://schemas.microsoft.com/office/drawing/2014/main" id="{5A64D25B-C03B-4780-BC01-A212833B15D5}"/>
              </a:ext>
            </a:extLst>
          </p:cNvPr>
          <p:cNvSpPr/>
          <p:nvPr/>
        </p:nvSpPr>
        <p:spPr>
          <a:xfrm>
            <a:off x="8339669" y="61741"/>
            <a:ext cx="609807" cy="525696"/>
          </a:xfrm>
          <a:prstGeom prst="hexagon">
            <a:avLst/>
          </a:prstGeom>
          <a:solidFill>
            <a:schemeClr val="accent6"/>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endParaRPr lang="fr-FR" sz="2800" dirty="0"/>
          </a:p>
        </p:txBody>
      </p:sp>
    </p:spTree>
    <p:extLst>
      <p:ext uri="{BB962C8B-B14F-4D97-AF65-F5344CB8AC3E}">
        <p14:creationId xmlns:p14="http://schemas.microsoft.com/office/powerpoint/2010/main" val="39203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 grpId="0" animBg="1"/>
      <p:bldP spid="706" grpId="0" animBg="1"/>
      <p:bldP spid="707" grpId="0" animBg="1"/>
      <p:bldP spid="33" grpId="0" animBg="1"/>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41"/>
          <p:cNvSpPr txBox="1">
            <a:spLocks noGrp="1"/>
          </p:cNvSpPr>
          <p:nvPr>
            <p:ph type="title"/>
          </p:nvPr>
        </p:nvSpPr>
        <p:spPr>
          <a:xfrm>
            <a:off x="530225" y="540725"/>
            <a:ext cx="8100000" cy="7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 la technique</a:t>
            </a:r>
            <a:endParaRPr lang="fr-FR" noProof="0" dirty="0"/>
          </a:p>
        </p:txBody>
      </p:sp>
      <p:sp>
        <p:nvSpPr>
          <p:cNvPr id="904" name="Google Shape;904;p41"/>
          <p:cNvSpPr txBox="1">
            <a:spLocks noGrp="1"/>
          </p:cNvSpPr>
          <p:nvPr>
            <p:ph type="subTitle" idx="1"/>
          </p:nvPr>
        </p:nvSpPr>
        <p:spPr>
          <a:xfrm>
            <a:off x="641000" y="3467699"/>
            <a:ext cx="2455200" cy="1135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noProof="0" dirty="0">
                <a:solidFill>
                  <a:schemeClr val="dk1"/>
                </a:solidFill>
              </a:rPr>
              <a:t>Habituellement promu en interne et/ou avec un bagage technique pour aider les équipes</a:t>
            </a:r>
          </a:p>
          <a:p>
            <a:pPr marL="0" lvl="0" indent="0" algn="ctr" rtl="0">
              <a:spcBef>
                <a:spcPts val="0"/>
              </a:spcBef>
              <a:spcAft>
                <a:spcPts val="0"/>
              </a:spcAft>
              <a:buNone/>
            </a:pPr>
            <a:endParaRPr lang="fr-FR" noProof="0" dirty="0">
              <a:solidFill>
                <a:schemeClr val="dk1"/>
              </a:solidFill>
            </a:endParaRPr>
          </a:p>
        </p:txBody>
      </p:sp>
      <p:sp>
        <p:nvSpPr>
          <p:cNvPr id="905" name="Google Shape;905;p41"/>
          <p:cNvSpPr txBox="1">
            <a:spLocks noGrp="1"/>
          </p:cNvSpPr>
          <p:nvPr>
            <p:ph type="subTitle" idx="2"/>
          </p:nvPr>
        </p:nvSpPr>
        <p:spPr>
          <a:xfrm>
            <a:off x="3335800" y="3467700"/>
            <a:ext cx="2455200" cy="15719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noProof="0" dirty="0">
                <a:solidFill>
                  <a:schemeClr val="dk1"/>
                </a:solidFill>
              </a:rPr>
              <a:t>Architectes, Développeurs, Data </a:t>
            </a:r>
            <a:r>
              <a:rPr lang="fr-FR" noProof="0" dirty="0" err="1">
                <a:solidFill>
                  <a:schemeClr val="dk1"/>
                </a:solidFill>
              </a:rPr>
              <a:t>scientists</a:t>
            </a:r>
            <a:r>
              <a:rPr lang="fr-FR" noProof="0" dirty="0">
                <a:solidFill>
                  <a:schemeClr val="dk1"/>
                </a:solidFill>
              </a:rPr>
              <a:t>…</a:t>
            </a:r>
          </a:p>
          <a:p>
            <a:pPr marL="0" lvl="0" indent="0" algn="ctr" rtl="0">
              <a:spcBef>
                <a:spcPts val="0"/>
              </a:spcBef>
              <a:spcAft>
                <a:spcPts val="0"/>
              </a:spcAft>
              <a:buNone/>
            </a:pPr>
            <a:endParaRPr lang="fr-FR" dirty="0"/>
          </a:p>
          <a:p>
            <a:pPr marL="0" lvl="0" indent="0" algn="ctr" rtl="0">
              <a:spcBef>
                <a:spcPts val="0"/>
              </a:spcBef>
              <a:spcAft>
                <a:spcPts val="0"/>
              </a:spcAft>
              <a:buNone/>
            </a:pPr>
            <a:r>
              <a:rPr lang="fr-FR" noProof="0" dirty="0">
                <a:solidFill>
                  <a:schemeClr val="dk1"/>
                </a:solidFill>
              </a:rPr>
              <a:t>Apportent un leadership technique pour en plus de leur rôle de manager</a:t>
            </a:r>
          </a:p>
          <a:p>
            <a:pPr marL="0" lvl="0" indent="0" algn="ctr" rtl="0">
              <a:spcBef>
                <a:spcPts val="0"/>
              </a:spcBef>
              <a:spcAft>
                <a:spcPts val="0"/>
              </a:spcAft>
              <a:buNone/>
            </a:pPr>
            <a:endParaRPr lang="fr-FR" noProof="0" dirty="0">
              <a:solidFill>
                <a:schemeClr val="dk1"/>
              </a:solidFill>
            </a:endParaRPr>
          </a:p>
        </p:txBody>
      </p:sp>
      <p:sp>
        <p:nvSpPr>
          <p:cNvPr id="906" name="Google Shape;906;p41"/>
          <p:cNvSpPr txBox="1">
            <a:spLocks noGrp="1"/>
          </p:cNvSpPr>
          <p:nvPr>
            <p:ph type="subTitle" idx="3"/>
          </p:nvPr>
        </p:nvSpPr>
        <p:spPr>
          <a:xfrm>
            <a:off x="6030600" y="3467699"/>
            <a:ext cx="2455200" cy="15829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noProof="0" dirty="0">
                <a:solidFill>
                  <a:schemeClr val="dk1"/>
                </a:solidFill>
              </a:rPr>
              <a:t>Apporte du leadership Opérationnel ou Transformationnel.</a:t>
            </a:r>
          </a:p>
          <a:p>
            <a:pPr marL="0" lvl="0" indent="0" algn="ctr" rtl="0">
              <a:spcBef>
                <a:spcPts val="0"/>
              </a:spcBef>
              <a:spcAft>
                <a:spcPts val="0"/>
              </a:spcAft>
              <a:buClr>
                <a:schemeClr val="dk1"/>
              </a:buClr>
              <a:buSzPts val="1100"/>
              <a:buFont typeface="Arial"/>
              <a:buNone/>
            </a:pPr>
            <a:r>
              <a:rPr lang="fr-FR" dirty="0"/>
              <a:t>S’entoure de personnes compétentes techniquement</a:t>
            </a:r>
            <a:r>
              <a:rPr lang="fr-FR" noProof="0" dirty="0">
                <a:solidFill>
                  <a:schemeClr val="dk1"/>
                </a:solidFill>
              </a:rPr>
              <a:t> </a:t>
            </a:r>
          </a:p>
        </p:txBody>
      </p:sp>
      <p:sp>
        <p:nvSpPr>
          <p:cNvPr id="919" name="Google Shape;919;p41"/>
          <p:cNvSpPr txBox="1">
            <a:spLocks noGrp="1"/>
          </p:cNvSpPr>
          <p:nvPr>
            <p:ph type="subTitle" idx="4"/>
          </p:nvPr>
        </p:nvSpPr>
        <p:spPr>
          <a:xfrm>
            <a:off x="641000" y="1832775"/>
            <a:ext cx="24552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Manager 1</a:t>
            </a:r>
            <a:r>
              <a:rPr lang="fr-FR" baseline="30000" noProof="0" dirty="0"/>
              <a:t>er</a:t>
            </a:r>
            <a:r>
              <a:rPr lang="fr-FR" noProof="0" dirty="0"/>
              <a:t> niveau</a:t>
            </a:r>
          </a:p>
        </p:txBody>
      </p:sp>
      <p:sp>
        <p:nvSpPr>
          <p:cNvPr id="920" name="Google Shape;920;p41"/>
          <p:cNvSpPr txBox="1">
            <a:spLocks noGrp="1"/>
          </p:cNvSpPr>
          <p:nvPr>
            <p:ph type="subTitle" idx="5"/>
          </p:nvPr>
        </p:nvSpPr>
        <p:spPr>
          <a:xfrm>
            <a:off x="3335800" y="1832775"/>
            <a:ext cx="24552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Managers techniques</a:t>
            </a:r>
          </a:p>
        </p:txBody>
      </p:sp>
      <p:sp>
        <p:nvSpPr>
          <p:cNvPr id="921" name="Google Shape;921;p41"/>
          <p:cNvSpPr txBox="1">
            <a:spLocks noGrp="1"/>
          </p:cNvSpPr>
          <p:nvPr>
            <p:ph type="subTitle" idx="6"/>
          </p:nvPr>
        </p:nvSpPr>
        <p:spPr>
          <a:xfrm>
            <a:off x="6030600" y="1832775"/>
            <a:ext cx="2455200" cy="3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Manager non technique</a:t>
            </a:r>
          </a:p>
        </p:txBody>
      </p:sp>
      <p:grpSp>
        <p:nvGrpSpPr>
          <p:cNvPr id="922" name="Google Shape;922;p41"/>
          <p:cNvGrpSpPr/>
          <p:nvPr/>
        </p:nvGrpSpPr>
        <p:grpSpPr>
          <a:xfrm>
            <a:off x="1389149" y="2908850"/>
            <a:ext cx="958902" cy="37841"/>
            <a:chOff x="2897257" y="2253538"/>
            <a:chExt cx="958902" cy="37841"/>
          </a:xfrm>
        </p:grpSpPr>
        <p:sp>
          <p:nvSpPr>
            <p:cNvPr id="923" name="Google Shape;923;p41"/>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1"/>
          <p:cNvGrpSpPr/>
          <p:nvPr/>
        </p:nvGrpSpPr>
        <p:grpSpPr>
          <a:xfrm>
            <a:off x="6885215" y="2908851"/>
            <a:ext cx="958902" cy="37841"/>
            <a:chOff x="2897257" y="2253538"/>
            <a:chExt cx="958902" cy="37841"/>
          </a:xfrm>
        </p:grpSpPr>
        <p:sp>
          <p:nvSpPr>
            <p:cNvPr id="931" name="Google Shape;931;p41"/>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922;p41">
            <a:extLst>
              <a:ext uri="{FF2B5EF4-FFF2-40B4-BE49-F238E27FC236}">
                <a16:creationId xmlns:a16="http://schemas.microsoft.com/office/drawing/2014/main" id="{DCCE18BF-0E84-4EBF-AC99-9198B88FDCC7}"/>
              </a:ext>
            </a:extLst>
          </p:cNvPr>
          <p:cNvGrpSpPr/>
          <p:nvPr/>
        </p:nvGrpSpPr>
        <p:grpSpPr>
          <a:xfrm>
            <a:off x="4083949" y="2908850"/>
            <a:ext cx="958902" cy="37841"/>
            <a:chOff x="2897257" y="2253538"/>
            <a:chExt cx="958902" cy="37841"/>
          </a:xfrm>
        </p:grpSpPr>
        <p:sp>
          <p:nvSpPr>
            <p:cNvPr id="26" name="Google Shape;923;p41">
              <a:extLst>
                <a:ext uri="{FF2B5EF4-FFF2-40B4-BE49-F238E27FC236}">
                  <a16:creationId xmlns:a16="http://schemas.microsoft.com/office/drawing/2014/main" id="{AEE97152-D9D9-48B2-ABE3-8C299911110C}"/>
                </a:ext>
              </a:extLst>
            </p:cNvPr>
            <p:cNvSpPr/>
            <p:nvPr/>
          </p:nvSpPr>
          <p:spPr>
            <a:xfrm flipH="1">
              <a:off x="2897257"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24;p41">
              <a:extLst>
                <a:ext uri="{FF2B5EF4-FFF2-40B4-BE49-F238E27FC236}">
                  <a16:creationId xmlns:a16="http://schemas.microsoft.com/office/drawing/2014/main" id="{55924235-6D5C-4EA3-98E7-544219909950}"/>
                </a:ext>
              </a:extLst>
            </p:cNvPr>
            <p:cNvSpPr/>
            <p:nvPr/>
          </p:nvSpPr>
          <p:spPr>
            <a:xfrm flipH="1">
              <a:off x="3049688" y="225353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25;p41">
              <a:extLst>
                <a:ext uri="{FF2B5EF4-FFF2-40B4-BE49-F238E27FC236}">
                  <a16:creationId xmlns:a16="http://schemas.microsoft.com/office/drawing/2014/main" id="{2AC1EE9A-3CB4-4522-BEAF-8E7CBFE8678A}"/>
                </a:ext>
              </a:extLst>
            </p:cNvPr>
            <p:cNvSpPr/>
            <p:nvPr/>
          </p:nvSpPr>
          <p:spPr>
            <a:xfrm flipH="1">
              <a:off x="3204253" y="225353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26;p41">
              <a:extLst>
                <a:ext uri="{FF2B5EF4-FFF2-40B4-BE49-F238E27FC236}">
                  <a16:creationId xmlns:a16="http://schemas.microsoft.com/office/drawing/2014/main" id="{BC4213E3-5D4B-4C81-A222-A09714896070}"/>
                </a:ext>
              </a:extLst>
            </p:cNvPr>
            <p:cNvSpPr/>
            <p:nvPr/>
          </p:nvSpPr>
          <p:spPr>
            <a:xfrm flipH="1">
              <a:off x="3356684"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7;p41">
              <a:extLst>
                <a:ext uri="{FF2B5EF4-FFF2-40B4-BE49-F238E27FC236}">
                  <a16:creationId xmlns:a16="http://schemas.microsoft.com/office/drawing/2014/main" id="{4F749E2B-0F49-43F9-ADB6-9A3650449727}"/>
                </a:ext>
              </a:extLst>
            </p:cNvPr>
            <p:cNvSpPr/>
            <p:nvPr/>
          </p:nvSpPr>
          <p:spPr>
            <a:xfrm flipH="1">
              <a:off x="3511285"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28;p41">
              <a:extLst>
                <a:ext uri="{FF2B5EF4-FFF2-40B4-BE49-F238E27FC236}">
                  <a16:creationId xmlns:a16="http://schemas.microsoft.com/office/drawing/2014/main" id="{26EA7E3D-24CA-43D3-9FF9-EB5D0F773B0C}"/>
                </a:ext>
              </a:extLst>
            </p:cNvPr>
            <p:cNvSpPr/>
            <p:nvPr/>
          </p:nvSpPr>
          <p:spPr>
            <a:xfrm flipH="1">
              <a:off x="3664783" y="225353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29;p41">
              <a:extLst>
                <a:ext uri="{FF2B5EF4-FFF2-40B4-BE49-F238E27FC236}">
                  <a16:creationId xmlns:a16="http://schemas.microsoft.com/office/drawing/2014/main" id="{A297F548-7453-419B-873F-876B3B15C852}"/>
                </a:ext>
              </a:extLst>
            </p:cNvPr>
            <p:cNvSpPr/>
            <p:nvPr/>
          </p:nvSpPr>
          <p:spPr>
            <a:xfrm flipH="1">
              <a:off x="3818282" y="225353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913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51"/>
          <p:cNvSpPr txBox="1">
            <a:spLocks noGrp="1"/>
          </p:cNvSpPr>
          <p:nvPr>
            <p:ph type="title"/>
          </p:nvPr>
        </p:nvSpPr>
        <p:spPr>
          <a:xfrm>
            <a:off x="1588175" y="1333275"/>
            <a:ext cx="6003600" cy="24768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FR" sz="4800" noProof="0" dirty="0"/>
              <a:t>Sondage</a:t>
            </a:r>
          </a:p>
        </p:txBody>
      </p:sp>
    </p:spTree>
    <p:extLst>
      <p:ext uri="{BB962C8B-B14F-4D97-AF65-F5344CB8AC3E}">
        <p14:creationId xmlns:p14="http://schemas.microsoft.com/office/powerpoint/2010/main" val="107155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FECAD8-1A97-44C9-9D69-F8CD91F1B4F4}"/>
              </a:ext>
            </a:extLst>
          </p:cNvPr>
          <p:cNvSpPr>
            <a:spLocks noGrp="1"/>
          </p:cNvSpPr>
          <p:nvPr>
            <p:ph type="title"/>
          </p:nvPr>
        </p:nvSpPr>
        <p:spPr/>
        <p:txBody>
          <a:bodyPr/>
          <a:lstStyle/>
          <a:p>
            <a:r>
              <a:rPr lang="fr-FR" dirty="0"/>
              <a:t>Conséquences</a:t>
            </a:r>
          </a:p>
        </p:txBody>
      </p:sp>
      <p:graphicFrame>
        <p:nvGraphicFramePr>
          <p:cNvPr id="2" name="Diagram 1">
            <a:extLst>
              <a:ext uri="{FF2B5EF4-FFF2-40B4-BE49-F238E27FC236}">
                <a16:creationId xmlns:a16="http://schemas.microsoft.com/office/drawing/2014/main" id="{CD9C3943-3E17-4BAF-AA91-097E6E463DA3}"/>
              </a:ext>
            </a:extLst>
          </p:cNvPr>
          <p:cNvGraphicFramePr/>
          <p:nvPr>
            <p:extLst>
              <p:ext uri="{D42A27DB-BD31-4B8C-83A1-F6EECF244321}">
                <p14:modId xmlns:p14="http://schemas.microsoft.com/office/powerpoint/2010/main" val="2543976763"/>
              </p:ext>
            </p:extLst>
          </p:nvPr>
        </p:nvGraphicFramePr>
        <p:xfrm>
          <a:off x="1596682" y="246185"/>
          <a:ext cx="7043317" cy="4825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1797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51"/>
          <p:cNvSpPr txBox="1">
            <a:spLocks noGrp="1"/>
          </p:cNvSpPr>
          <p:nvPr>
            <p:ph type="title"/>
          </p:nvPr>
        </p:nvSpPr>
        <p:spPr>
          <a:xfrm>
            <a:off x="1588175" y="1333275"/>
            <a:ext cx="6003600" cy="24768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FR" sz="4800" noProof="0" dirty="0"/>
              <a:t>Activité #1</a:t>
            </a:r>
            <a:br>
              <a:rPr lang="fr-FR" sz="4800" noProof="0" dirty="0"/>
            </a:br>
            <a:r>
              <a:rPr lang="fr-FR" sz="4800" noProof="0" dirty="0"/>
              <a:t>1 journée type</a:t>
            </a:r>
          </a:p>
        </p:txBody>
      </p:sp>
    </p:spTree>
    <p:extLst>
      <p:ext uri="{BB962C8B-B14F-4D97-AF65-F5344CB8AC3E}">
        <p14:creationId xmlns:p14="http://schemas.microsoft.com/office/powerpoint/2010/main" val="57565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0"/>
          <p:cNvSpPr/>
          <p:nvPr/>
        </p:nvSpPr>
        <p:spPr>
          <a:xfrm>
            <a:off x="5254125" y="2061375"/>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1014400" y="3577550"/>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5254125" y="3577550"/>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895047" y="3387950"/>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44747" y="3387950"/>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4895047" y="1871725"/>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014400" y="2061375"/>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644747" y="1871725"/>
            <a:ext cx="739200" cy="739200"/>
          </a:xfrm>
          <a:prstGeom prst="ellipse">
            <a:avLst/>
          </a:pr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txBox="1">
            <a:spLocks noGrp="1"/>
          </p:cNvSpPr>
          <p:nvPr>
            <p:ph type="title"/>
          </p:nvPr>
        </p:nvSpPr>
        <p:spPr>
          <a:xfrm>
            <a:off x="558775" y="540725"/>
            <a:ext cx="8100000" cy="7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PLAN DE LA SESSION</a:t>
            </a:r>
          </a:p>
        </p:txBody>
      </p:sp>
      <p:sp>
        <p:nvSpPr>
          <p:cNvPr id="618" name="Google Shape;618;p30"/>
          <p:cNvSpPr txBox="1">
            <a:spLocks noGrp="1"/>
          </p:cNvSpPr>
          <p:nvPr>
            <p:ph type="subTitle" idx="1"/>
          </p:nvPr>
        </p:nvSpPr>
        <p:spPr>
          <a:xfrm>
            <a:off x="1614235" y="3688418"/>
            <a:ext cx="3128407"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Les différentes positions de manager dans l’entreprise</a:t>
            </a:r>
          </a:p>
          <a:p>
            <a:pPr marL="0" lvl="0" indent="0" algn="l" rtl="0">
              <a:spcBef>
                <a:spcPts val="0"/>
              </a:spcBef>
              <a:spcAft>
                <a:spcPts val="0"/>
              </a:spcAft>
              <a:buNone/>
            </a:pPr>
            <a:endParaRPr lang="fr-FR" noProof="0" dirty="0"/>
          </a:p>
        </p:txBody>
      </p:sp>
      <p:sp>
        <p:nvSpPr>
          <p:cNvPr id="619" name="Google Shape;619;p30"/>
          <p:cNvSpPr txBox="1">
            <a:spLocks noGrp="1"/>
          </p:cNvSpPr>
          <p:nvPr>
            <p:ph type="subTitle" idx="3"/>
          </p:nvPr>
        </p:nvSpPr>
        <p:spPr>
          <a:xfrm>
            <a:off x="1614236" y="3973654"/>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noProof="0" dirty="0"/>
              <a:t>Transversal / hiérarchique, 1</a:t>
            </a:r>
            <a:r>
              <a:rPr lang="fr-FR" sz="1400" baseline="30000" noProof="0" dirty="0"/>
              <a:t>er</a:t>
            </a:r>
            <a:r>
              <a:rPr lang="fr-FR" sz="1400" noProof="0" dirty="0"/>
              <a:t> / 2eme niveau, Chef de projet…</a:t>
            </a:r>
          </a:p>
        </p:txBody>
      </p:sp>
      <p:sp>
        <p:nvSpPr>
          <p:cNvPr id="620" name="Google Shape;620;p30"/>
          <p:cNvSpPr txBox="1">
            <a:spLocks noGrp="1"/>
          </p:cNvSpPr>
          <p:nvPr>
            <p:ph type="subTitle" idx="4"/>
          </p:nvPr>
        </p:nvSpPr>
        <p:spPr>
          <a:xfrm>
            <a:off x="5853939" y="2061375"/>
            <a:ext cx="26601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Les Missions du manager</a:t>
            </a:r>
          </a:p>
        </p:txBody>
      </p:sp>
      <p:sp>
        <p:nvSpPr>
          <p:cNvPr id="621" name="Google Shape;621;p30"/>
          <p:cNvSpPr txBox="1">
            <a:spLocks noGrp="1"/>
          </p:cNvSpPr>
          <p:nvPr>
            <p:ph type="title" idx="5"/>
          </p:nvPr>
        </p:nvSpPr>
        <p:spPr>
          <a:xfrm>
            <a:off x="4895039" y="1967175"/>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solidFill>
                  <a:schemeClr val="lt1"/>
                </a:solidFill>
              </a:rPr>
              <a:t>02</a:t>
            </a:r>
          </a:p>
        </p:txBody>
      </p:sp>
      <p:sp>
        <p:nvSpPr>
          <p:cNvPr id="622" name="Google Shape;622;p30"/>
          <p:cNvSpPr txBox="1">
            <a:spLocks noGrp="1"/>
          </p:cNvSpPr>
          <p:nvPr>
            <p:ph type="subTitle" idx="6"/>
          </p:nvPr>
        </p:nvSpPr>
        <p:spPr>
          <a:xfrm>
            <a:off x="5853939" y="2346611"/>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noProof="0" dirty="0"/>
              <a:t>Orga, Gestion, Humain, Technique</a:t>
            </a:r>
          </a:p>
        </p:txBody>
      </p:sp>
      <p:sp>
        <p:nvSpPr>
          <p:cNvPr id="623" name="Google Shape;623;p30"/>
          <p:cNvSpPr txBox="1">
            <a:spLocks noGrp="1"/>
          </p:cNvSpPr>
          <p:nvPr>
            <p:ph type="subTitle" idx="7"/>
          </p:nvPr>
        </p:nvSpPr>
        <p:spPr>
          <a:xfrm>
            <a:off x="1614225" y="2061375"/>
            <a:ext cx="3128418" cy="360000"/>
          </a:xfrm>
          <a:prstGeom prst="rect">
            <a:avLst/>
          </a:prstGeom>
        </p:spPr>
        <p:txBody>
          <a:bodyPr spcFirstLastPara="1" wrap="square" lIns="91425" tIns="91425" rIns="91425" bIns="91425" anchor="ctr" anchorCtr="0">
            <a:noAutofit/>
          </a:bodyPr>
          <a:lstStyle/>
          <a:p>
            <a:pPr marL="0" lvl="0" indent="0"/>
            <a:r>
              <a:rPr lang="fr-FR" dirty="0"/>
              <a:t>Résumé de l’épisode précédent</a:t>
            </a:r>
          </a:p>
          <a:p>
            <a:pPr marL="0" lvl="0" indent="0" algn="l" rtl="0">
              <a:spcBef>
                <a:spcPts val="0"/>
              </a:spcBef>
              <a:spcAft>
                <a:spcPts val="0"/>
              </a:spcAft>
              <a:buNone/>
            </a:pPr>
            <a:endParaRPr lang="fr-FR" noProof="0" dirty="0"/>
          </a:p>
        </p:txBody>
      </p:sp>
      <p:sp>
        <p:nvSpPr>
          <p:cNvPr id="624" name="Google Shape;624;p30"/>
          <p:cNvSpPr txBox="1">
            <a:spLocks noGrp="1"/>
          </p:cNvSpPr>
          <p:nvPr>
            <p:ph type="subTitle" idx="9"/>
          </p:nvPr>
        </p:nvSpPr>
        <p:spPr>
          <a:xfrm>
            <a:off x="1614225" y="2346600"/>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noProof="0" dirty="0"/>
              <a:t>Correction du devoir</a:t>
            </a:r>
          </a:p>
        </p:txBody>
      </p:sp>
      <p:sp>
        <p:nvSpPr>
          <p:cNvPr id="625" name="Google Shape;625;p30"/>
          <p:cNvSpPr txBox="1">
            <a:spLocks noGrp="1"/>
          </p:cNvSpPr>
          <p:nvPr>
            <p:ph type="subTitle" idx="13"/>
          </p:nvPr>
        </p:nvSpPr>
        <p:spPr>
          <a:xfrm>
            <a:off x="5853939" y="3577550"/>
            <a:ext cx="26601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Communication</a:t>
            </a:r>
          </a:p>
        </p:txBody>
      </p:sp>
      <p:sp>
        <p:nvSpPr>
          <p:cNvPr id="626" name="Google Shape;626;p30"/>
          <p:cNvSpPr txBox="1">
            <a:spLocks noGrp="1"/>
          </p:cNvSpPr>
          <p:nvPr>
            <p:ph type="title" idx="14"/>
          </p:nvPr>
        </p:nvSpPr>
        <p:spPr>
          <a:xfrm>
            <a:off x="4895039" y="3483350"/>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solidFill>
                  <a:schemeClr val="lt1"/>
                </a:solidFill>
              </a:rPr>
              <a:t>04</a:t>
            </a:r>
          </a:p>
        </p:txBody>
      </p:sp>
      <p:sp>
        <p:nvSpPr>
          <p:cNvPr id="627" name="Google Shape;627;p30"/>
          <p:cNvSpPr txBox="1">
            <a:spLocks noGrp="1"/>
          </p:cNvSpPr>
          <p:nvPr>
            <p:ph type="subTitle" idx="15"/>
          </p:nvPr>
        </p:nvSpPr>
        <p:spPr>
          <a:xfrm>
            <a:off x="5853939" y="3862786"/>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noProof="0" dirty="0"/>
              <a:t>Une </a:t>
            </a:r>
            <a:r>
              <a:rPr lang="fr-FR" sz="1400" noProof="0" dirty="0" err="1"/>
              <a:t>competence</a:t>
            </a:r>
            <a:r>
              <a:rPr lang="fr-FR" sz="1400" noProof="0" dirty="0"/>
              <a:t> clef du manager</a:t>
            </a:r>
          </a:p>
        </p:txBody>
      </p:sp>
      <p:sp>
        <p:nvSpPr>
          <p:cNvPr id="628" name="Google Shape;628;p30"/>
          <p:cNvSpPr txBox="1">
            <a:spLocks noGrp="1"/>
          </p:cNvSpPr>
          <p:nvPr>
            <p:ph type="title" idx="2"/>
          </p:nvPr>
        </p:nvSpPr>
        <p:spPr>
          <a:xfrm>
            <a:off x="644811" y="3483350"/>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03</a:t>
            </a:r>
          </a:p>
        </p:txBody>
      </p:sp>
      <p:sp>
        <p:nvSpPr>
          <p:cNvPr id="629" name="Google Shape;629;p30"/>
          <p:cNvSpPr txBox="1">
            <a:spLocks noGrp="1"/>
          </p:cNvSpPr>
          <p:nvPr>
            <p:ph type="title" idx="8"/>
          </p:nvPr>
        </p:nvSpPr>
        <p:spPr>
          <a:xfrm>
            <a:off x="644811" y="1967175"/>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r>
              <a:rPr lang="en-US" sz="2800" dirty="0"/>
              <a:t>Manager d’un </a:t>
            </a:r>
            <a:r>
              <a:rPr lang="en-US" sz="2800" dirty="0" err="1"/>
              <a:t>équipe</a:t>
            </a:r>
            <a:r>
              <a:rPr lang="en-US" sz="2800" dirty="0"/>
              <a:t> de 4 </a:t>
            </a:r>
            <a:r>
              <a:rPr lang="en-US" sz="2800" dirty="0" err="1"/>
              <a:t>personnes</a:t>
            </a:r>
            <a:endParaRPr lang="fr-FR" sz="2800" dirty="0"/>
          </a:p>
        </p:txBody>
      </p:sp>
      <p:sp>
        <p:nvSpPr>
          <p:cNvPr id="3" name="Text Placeholder 2">
            <a:extLst>
              <a:ext uri="{FF2B5EF4-FFF2-40B4-BE49-F238E27FC236}">
                <a16:creationId xmlns:a16="http://schemas.microsoft.com/office/drawing/2014/main" id="{D99B514D-B20D-4B13-8219-A77DF8579B63}"/>
              </a:ext>
            </a:extLst>
          </p:cNvPr>
          <p:cNvSpPr>
            <a:spLocks noGrp="1"/>
          </p:cNvSpPr>
          <p:nvPr>
            <p:ph type="body" idx="1"/>
          </p:nvPr>
        </p:nvSpPr>
        <p:spPr/>
        <p:txBody>
          <a:bodyPr/>
          <a:lstStyle/>
          <a:p>
            <a:r>
              <a:rPr lang="fr-FR" dirty="0"/>
              <a:t>Manager d’un équipe de 4 personnes, 3 développeurs expérimentes et 1 développeur junior qui commence aujourd’hui à 9h</a:t>
            </a:r>
          </a:p>
          <a:p>
            <a:r>
              <a:rPr lang="fr-FR" dirty="0"/>
              <a:t>Votre plan pour la journée était d’</a:t>
            </a:r>
            <a:r>
              <a:rPr lang="fr-FR" dirty="0" err="1"/>
              <a:t>onboarder</a:t>
            </a:r>
            <a:r>
              <a:rPr lang="fr-FR" dirty="0"/>
              <a:t> le nouveau (visite des locaux, présentation de l’équipe et de travailler sur une présentation de l’avancement du projet en cours que vous devez à votre client pour demain 9h)</a:t>
            </a:r>
          </a:p>
          <a:p>
            <a:endParaRPr lang="fr-FR" dirty="0"/>
          </a:p>
          <a:p>
            <a:r>
              <a:rPr lang="fr-FR" dirty="0"/>
              <a:t>Vous arrivez au bureau a 7h55 pour avoir le temps de dépiler vos mails, Cependant</a:t>
            </a:r>
          </a:p>
          <a:p>
            <a:pPr lvl="1"/>
            <a:r>
              <a:rPr lang="fr-FR" dirty="0"/>
              <a:t>8h00 : Le nouvel embauché se pointe en avance</a:t>
            </a:r>
          </a:p>
          <a:p>
            <a:pPr lvl="1"/>
            <a:r>
              <a:rPr lang="fr-FR" dirty="0"/>
              <a:t>8h15 : mail de votre chef. Il a besoin de vous pour une réunion avec un prospect de 10h a 12h</a:t>
            </a:r>
          </a:p>
          <a:p>
            <a:pPr lvl="1"/>
            <a:r>
              <a:rPr lang="fr-FR" dirty="0"/>
              <a:t>A 8h30, un de vos collaborateurs vous informe par téléphone qu’il est cas contact COVID et qu’il ne viendra pas au bureau et qu’il va devoir se faire tester</a:t>
            </a:r>
          </a:p>
          <a:p>
            <a:pPr lvl="1"/>
            <a:r>
              <a:rPr lang="fr-FR" dirty="0"/>
              <a:t>A 8h45, un des devs de votre équipe vous informe que le nouveau sent mauvais et que ca va pas être possible de travailler avec lui dans l’open-space</a:t>
            </a:r>
          </a:p>
          <a:p>
            <a:r>
              <a:rPr lang="fr-FR" dirty="0"/>
              <a:t>Vous avez </a:t>
            </a:r>
            <a:r>
              <a:rPr lang="fr-FR" b="1" dirty="0"/>
              <a:t>15mn</a:t>
            </a:r>
            <a:r>
              <a:rPr lang="fr-FR" dirty="0"/>
              <a:t> pour ajuster le plan de votre journée</a:t>
            </a:r>
          </a:p>
          <a:p>
            <a:endParaRPr lang="fr-FR" dirty="0"/>
          </a:p>
          <a:p>
            <a:endParaRPr lang="fr-FR" dirty="0"/>
          </a:p>
        </p:txBody>
      </p:sp>
      <p:sp>
        <p:nvSpPr>
          <p:cNvPr id="4" name="Rectangle: Rounded Corners 3">
            <a:extLst>
              <a:ext uri="{FF2B5EF4-FFF2-40B4-BE49-F238E27FC236}">
                <a16:creationId xmlns:a16="http://schemas.microsoft.com/office/drawing/2014/main" id="{D7E3583B-B673-47C2-96AC-F9A2D32E79DD}"/>
              </a:ext>
            </a:extLst>
          </p:cNvPr>
          <p:cNvSpPr/>
          <p:nvPr/>
        </p:nvSpPr>
        <p:spPr>
          <a:xfrm>
            <a:off x="7090117" y="19209"/>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équipe </a:t>
            </a:r>
          </a:p>
          <a:p>
            <a:pPr algn="ctr"/>
            <a:r>
              <a:rPr lang="fr-FR" dirty="0"/>
              <a:t>15mn</a:t>
            </a:r>
          </a:p>
          <a:p>
            <a:pPr algn="ctr"/>
            <a:r>
              <a:rPr lang="fr-FR" dirty="0"/>
              <a:t>Restitution de 4 ou 5 </a:t>
            </a:r>
            <a:r>
              <a:rPr lang="fr-FR"/>
              <a:t>equipes</a:t>
            </a:r>
            <a:r>
              <a:rPr lang="fr-FR" dirty="0"/>
              <a:t> (3mn, oral seulement)</a:t>
            </a:r>
          </a:p>
        </p:txBody>
      </p:sp>
    </p:spTree>
    <p:extLst>
      <p:ext uri="{BB962C8B-B14F-4D97-AF65-F5344CB8AC3E}">
        <p14:creationId xmlns:p14="http://schemas.microsoft.com/office/powerpoint/2010/main" val="987592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03</a:t>
            </a:r>
          </a:p>
        </p:txBody>
      </p:sp>
      <p:sp>
        <p:nvSpPr>
          <p:cNvPr id="642" name="Google Shape;642;p32"/>
          <p:cNvSpPr txBox="1">
            <a:spLocks noGrp="1"/>
          </p:cNvSpPr>
          <p:nvPr>
            <p:ph type="title"/>
          </p:nvPr>
        </p:nvSpPr>
        <p:spPr>
          <a:xfrm>
            <a:off x="320373" y="497800"/>
            <a:ext cx="7871349" cy="1604700"/>
          </a:xfrm>
          <a:prstGeom prst="rect">
            <a:avLst/>
          </a:prstGeom>
        </p:spPr>
        <p:txBody>
          <a:bodyPr spcFirstLastPara="1" wrap="square" lIns="91425" tIns="91425" rIns="91425" bIns="91425" anchor="t" anchorCtr="0">
            <a:noAutofit/>
          </a:bodyPr>
          <a:lstStyle/>
          <a:p>
            <a:pPr lvl="0"/>
            <a:r>
              <a:rPr lang="fr-FR" dirty="0"/>
              <a:t>Les différentes positions de manager</a:t>
            </a:r>
            <a:endParaRPr lang="fr-FR" noProof="0" dirty="0"/>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747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Left-Right 7">
            <a:extLst>
              <a:ext uri="{FF2B5EF4-FFF2-40B4-BE49-F238E27FC236}">
                <a16:creationId xmlns:a16="http://schemas.microsoft.com/office/drawing/2014/main" id="{F5F4FAAE-53AA-4BC0-B956-550854C79FB8}"/>
              </a:ext>
            </a:extLst>
          </p:cNvPr>
          <p:cNvSpPr/>
          <p:nvPr/>
        </p:nvSpPr>
        <p:spPr>
          <a:xfrm rot="5400000">
            <a:off x="-452935" y="2160208"/>
            <a:ext cx="4820210" cy="8299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Hiérarchique (le chef)</a:t>
            </a:r>
          </a:p>
        </p:txBody>
      </p:sp>
      <p:pic>
        <p:nvPicPr>
          <p:cNvPr id="11" name="Picture 10">
            <a:extLst>
              <a:ext uri="{FF2B5EF4-FFF2-40B4-BE49-F238E27FC236}">
                <a16:creationId xmlns:a16="http://schemas.microsoft.com/office/drawing/2014/main" id="{9418AF8D-E425-4BAF-AF3E-03EBDB537CB9}"/>
              </a:ext>
            </a:extLst>
          </p:cNvPr>
          <p:cNvPicPr>
            <a:picLocks noChangeAspect="1"/>
          </p:cNvPicPr>
          <p:nvPr/>
        </p:nvPicPr>
        <p:blipFill rotWithShape="1">
          <a:blip r:embed="rId2"/>
          <a:srcRect t="8888" b="8642"/>
          <a:stretch/>
        </p:blipFill>
        <p:spPr>
          <a:xfrm>
            <a:off x="2210522" y="901700"/>
            <a:ext cx="5143500" cy="4241800"/>
          </a:xfrm>
          <a:prstGeom prst="rect">
            <a:avLst/>
          </a:prstGeom>
        </p:spPr>
      </p:pic>
      <p:sp>
        <p:nvSpPr>
          <p:cNvPr id="9" name="Arrow: Left-Right 8">
            <a:extLst>
              <a:ext uri="{FF2B5EF4-FFF2-40B4-BE49-F238E27FC236}">
                <a16:creationId xmlns:a16="http://schemas.microsoft.com/office/drawing/2014/main" id="{3230860B-A0BD-44D8-A878-05DC1B8BB4AE}"/>
              </a:ext>
            </a:extLst>
          </p:cNvPr>
          <p:cNvSpPr/>
          <p:nvPr/>
        </p:nvSpPr>
        <p:spPr>
          <a:xfrm>
            <a:off x="2533812" y="165100"/>
            <a:ext cx="4820210" cy="8299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Transversal</a:t>
            </a:r>
          </a:p>
        </p:txBody>
      </p:sp>
    </p:spTree>
    <p:extLst>
      <p:ext uri="{BB962C8B-B14F-4D97-AF65-F5344CB8AC3E}">
        <p14:creationId xmlns:p14="http://schemas.microsoft.com/office/powerpoint/2010/main" val="954576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C777-87AF-46FD-87DD-9F26D954B6D9}"/>
              </a:ext>
            </a:extLst>
          </p:cNvPr>
          <p:cNvSpPr>
            <a:spLocks noGrp="1"/>
          </p:cNvSpPr>
          <p:nvPr>
            <p:ph type="title"/>
          </p:nvPr>
        </p:nvSpPr>
        <p:spPr/>
        <p:txBody>
          <a:bodyPr/>
          <a:lstStyle/>
          <a:p>
            <a:r>
              <a:rPr lang="fr-FR"/>
              <a:t>Exemples de mgmt. transversal</a:t>
            </a:r>
          </a:p>
        </p:txBody>
      </p:sp>
      <p:sp>
        <p:nvSpPr>
          <p:cNvPr id="3" name="Text Placeholder 2">
            <a:extLst>
              <a:ext uri="{FF2B5EF4-FFF2-40B4-BE49-F238E27FC236}">
                <a16:creationId xmlns:a16="http://schemas.microsoft.com/office/drawing/2014/main" id="{4BA934FD-004F-44CF-8407-599A3C1DB50E}"/>
              </a:ext>
            </a:extLst>
          </p:cNvPr>
          <p:cNvSpPr>
            <a:spLocks noGrp="1"/>
          </p:cNvSpPr>
          <p:nvPr>
            <p:ph type="body" idx="1"/>
          </p:nvPr>
        </p:nvSpPr>
        <p:spPr>
          <a:xfrm>
            <a:off x="540000" y="2247900"/>
            <a:ext cx="8100000" cy="2382600"/>
          </a:xfrm>
        </p:spPr>
        <p:txBody>
          <a:bodyPr/>
          <a:lstStyle/>
          <a:p>
            <a:r>
              <a:rPr lang="fr-FR" sz="2400" dirty="0"/>
              <a:t>Le chef de projet</a:t>
            </a:r>
          </a:p>
          <a:p>
            <a:r>
              <a:rPr lang="fr-FR" sz="2400" dirty="0"/>
              <a:t>Le coach de carrière</a:t>
            </a:r>
          </a:p>
          <a:p>
            <a:r>
              <a:rPr lang="fr-FR" sz="2400" dirty="0"/>
              <a:t>Le chef de produit</a:t>
            </a:r>
          </a:p>
          <a:p>
            <a:r>
              <a:rPr lang="fr-FR" sz="2400" dirty="0"/>
              <a:t>La gestion de compte</a:t>
            </a:r>
          </a:p>
          <a:p>
            <a:r>
              <a:rPr lang="fr-FR" sz="2400" dirty="0"/>
              <a:t>La gestion de processus et de services</a:t>
            </a:r>
          </a:p>
          <a:p>
            <a:r>
              <a:rPr lang="fr-FR" sz="2400" dirty="0"/>
              <a:t>Les groups de travail (</a:t>
            </a:r>
            <a:r>
              <a:rPr lang="fr-FR" sz="2400" dirty="0" err="1"/>
              <a:t>task</a:t>
            </a:r>
            <a:r>
              <a:rPr lang="fr-FR" sz="2400" dirty="0"/>
              <a:t> force, </a:t>
            </a:r>
            <a:r>
              <a:rPr lang="fr-FR" sz="2400" dirty="0" err="1"/>
              <a:t>tiger</a:t>
            </a:r>
            <a:r>
              <a:rPr lang="fr-FR" sz="2400" dirty="0"/>
              <a:t> team)</a:t>
            </a:r>
          </a:p>
          <a:p>
            <a:endParaRPr lang="fr-FR" sz="2400" dirty="0"/>
          </a:p>
        </p:txBody>
      </p:sp>
      <p:pic>
        <p:nvPicPr>
          <p:cNvPr id="5" name="Picture 4">
            <a:extLst>
              <a:ext uri="{FF2B5EF4-FFF2-40B4-BE49-F238E27FC236}">
                <a16:creationId xmlns:a16="http://schemas.microsoft.com/office/drawing/2014/main" id="{9AA9B3E4-26BA-47DA-AB86-179DC8044C65}"/>
              </a:ext>
            </a:extLst>
          </p:cNvPr>
          <p:cNvPicPr>
            <a:picLocks noChangeAspect="1"/>
          </p:cNvPicPr>
          <p:nvPr/>
        </p:nvPicPr>
        <p:blipFill rotWithShape="1">
          <a:blip r:embed="rId2"/>
          <a:srcRect b="8483"/>
          <a:stretch/>
        </p:blipFill>
        <p:spPr>
          <a:xfrm>
            <a:off x="5492750" y="1168950"/>
            <a:ext cx="2857500" cy="2615100"/>
          </a:xfrm>
          <a:prstGeom prst="rect">
            <a:avLst/>
          </a:prstGeom>
        </p:spPr>
      </p:pic>
      <p:sp>
        <p:nvSpPr>
          <p:cNvPr id="6" name="Hexagon 5">
            <a:extLst>
              <a:ext uri="{FF2B5EF4-FFF2-40B4-BE49-F238E27FC236}">
                <a16:creationId xmlns:a16="http://schemas.microsoft.com/office/drawing/2014/main" id="{DD8B7B02-E481-472A-9CDE-8892379C1327}"/>
              </a:ext>
            </a:extLst>
          </p:cNvPr>
          <p:cNvSpPr/>
          <p:nvPr/>
        </p:nvSpPr>
        <p:spPr>
          <a:xfrm>
            <a:off x="8394493" y="98166"/>
            <a:ext cx="609807" cy="525696"/>
          </a:xfrm>
          <a:prstGeom prst="hexagon">
            <a:avLst/>
          </a:prstGeom>
          <a:solidFill>
            <a:schemeClr val="accent6"/>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endParaRPr lang="fr-FR" sz="2800" dirty="0"/>
          </a:p>
        </p:txBody>
      </p:sp>
    </p:spTree>
    <p:extLst>
      <p:ext uri="{BB962C8B-B14F-4D97-AF65-F5344CB8AC3E}">
        <p14:creationId xmlns:p14="http://schemas.microsoft.com/office/powerpoint/2010/main" val="43911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52C0-2EF4-4016-B433-0516AC925E52}"/>
              </a:ext>
            </a:extLst>
          </p:cNvPr>
          <p:cNvSpPr>
            <a:spLocks noGrp="1"/>
          </p:cNvSpPr>
          <p:nvPr>
            <p:ph type="title"/>
          </p:nvPr>
        </p:nvSpPr>
        <p:spPr/>
        <p:txBody>
          <a:bodyPr/>
          <a:lstStyle/>
          <a:p>
            <a:r>
              <a:rPr lang="fr-FR" dirty="0"/>
              <a:t>Difficultés</a:t>
            </a:r>
          </a:p>
        </p:txBody>
      </p:sp>
      <p:sp>
        <p:nvSpPr>
          <p:cNvPr id="3" name="Subtitle 2">
            <a:extLst>
              <a:ext uri="{FF2B5EF4-FFF2-40B4-BE49-F238E27FC236}">
                <a16:creationId xmlns:a16="http://schemas.microsoft.com/office/drawing/2014/main" id="{4FF24A99-DBFB-4727-8EF0-7ECCC124EE16}"/>
              </a:ext>
            </a:extLst>
          </p:cNvPr>
          <p:cNvSpPr>
            <a:spLocks noGrp="1"/>
          </p:cNvSpPr>
          <p:nvPr>
            <p:ph type="subTitle" idx="1"/>
          </p:nvPr>
        </p:nvSpPr>
        <p:spPr>
          <a:xfrm>
            <a:off x="279400" y="2454400"/>
            <a:ext cx="3670300" cy="1090800"/>
          </a:xfrm>
        </p:spPr>
        <p:txBody>
          <a:bodyPr/>
          <a:lstStyle/>
          <a:p>
            <a:pPr marL="412750" indent="-285750" algn="r">
              <a:buFont typeface="Arial" panose="020B0604020202020204" pitchFamily="34" charset="0"/>
              <a:buChar char="•"/>
            </a:pPr>
            <a:r>
              <a:rPr lang="fr-FR" sz="1800" dirty="0"/>
              <a:t>Le double management </a:t>
            </a:r>
          </a:p>
          <a:p>
            <a:pPr marL="412750" indent="-285750" algn="r">
              <a:buFont typeface="Arial" panose="020B0604020202020204" pitchFamily="34" charset="0"/>
              <a:buChar char="•"/>
            </a:pPr>
            <a:r>
              <a:rPr lang="fr-FR" sz="1800" dirty="0"/>
              <a:t>Les enjeux de pouvoir</a:t>
            </a:r>
          </a:p>
          <a:p>
            <a:pPr marL="412750" indent="-285750" algn="r">
              <a:buFont typeface="Arial" panose="020B0604020202020204" pitchFamily="34" charset="0"/>
              <a:buChar char="•"/>
            </a:pPr>
            <a:r>
              <a:rPr lang="fr-FR" sz="1800" dirty="0"/>
              <a:t>La difficulté des moyens</a:t>
            </a:r>
          </a:p>
        </p:txBody>
      </p:sp>
      <p:sp>
        <p:nvSpPr>
          <p:cNvPr id="4" name="Subtitle 3">
            <a:extLst>
              <a:ext uri="{FF2B5EF4-FFF2-40B4-BE49-F238E27FC236}">
                <a16:creationId xmlns:a16="http://schemas.microsoft.com/office/drawing/2014/main" id="{0A21C6AB-8B95-42CE-B39B-D7D99BF0BD5A}"/>
              </a:ext>
            </a:extLst>
          </p:cNvPr>
          <p:cNvSpPr>
            <a:spLocks noGrp="1"/>
          </p:cNvSpPr>
          <p:nvPr>
            <p:ph type="subTitle" idx="2"/>
          </p:nvPr>
        </p:nvSpPr>
        <p:spPr>
          <a:xfrm>
            <a:off x="5105400" y="1524000"/>
            <a:ext cx="4038600" cy="1716400"/>
          </a:xfrm>
          <a:noFill/>
        </p:spPr>
        <p:txBody>
          <a:bodyPr/>
          <a:lstStyle/>
          <a:p>
            <a:pPr marL="127000" indent="0" algn="l"/>
            <a:r>
              <a:rPr lang="en-US" sz="1800" dirty="0" err="1"/>
              <a:t>Eviter</a:t>
            </a:r>
            <a:r>
              <a:rPr lang="en-US" sz="1800" dirty="0"/>
              <a:t> les silos</a:t>
            </a:r>
          </a:p>
          <a:p>
            <a:pPr marL="127000" indent="0" algn="l"/>
            <a:r>
              <a:rPr lang="fr-FR" sz="1800" dirty="0"/>
              <a:t>Développer la coopération </a:t>
            </a:r>
          </a:p>
          <a:p>
            <a:pPr marL="127000" indent="0" algn="l"/>
            <a:r>
              <a:rPr lang="fr-FR" sz="1800" dirty="0"/>
              <a:t>Favoriser </a:t>
            </a:r>
            <a:r>
              <a:rPr lang="fr-FR" sz="1800" dirty="0" err="1"/>
              <a:t>lapprentissage</a:t>
            </a:r>
            <a:r>
              <a:rPr lang="fr-FR" sz="1800" dirty="0"/>
              <a:t> collectif </a:t>
            </a:r>
          </a:p>
          <a:p>
            <a:pPr marL="127000" indent="0" algn="l"/>
            <a:r>
              <a:rPr lang="fr-FR" sz="1800" dirty="0"/>
              <a:t>Innover</a:t>
            </a:r>
          </a:p>
          <a:p>
            <a:pPr marL="127000" indent="0" algn="l"/>
            <a:r>
              <a:rPr lang="fr-FR" sz="1800" dirty="0"/>
              <a:t>Résoudre problèmes complexes</a:t>
            </a:r>
          </a:p>
        </p:txBody>
      </p:sp>
      <p:sp>
        <p:nvSpPr>
          <p:cNvPr id="5" name="Title 4">
            <a:extLst>
              <a:ext uri="{FF2B5EF4-FFF2-40B4-BE49-F238E27FC236}">
                <a16:creationId xmlns:a16="http://schemas.microsoft.com/office/drawing/2014/main" id="{C5424204-C8B7-4AB1-84B1-B046654E3877}"/>
              </a:ext>
            </a:extLst>
          </p:cNvPr>
          <p:cNvSpPr>
            <a:spLocks noGrp="1"/>
          </p:cNvSpPr>
          <p:nvPr>
            <p:ph type="title" idx="3"/>
          </p:nvPr>
        </p:nvSpPr>
        <p:spPr/>
        <p:txBody>
          <a:bodyPr/>
          <a:lstStyle/>
          <a:p>
            <a:r>
              <a:rPr lang="fr-FR" dirty="0"/>
              <a:t>Bénéfices</a:t>
            </a:r>
          </a:p>
        </p:txBody>
      </p:sp>
      <p:sp>
        <p:nvSpPr>
          <p:cNvPr id="8" name="Hexagon 7">
            <a:extLst>
              <a:ext uri="{FF2B5EF4-FFF2-40B4-BE49-F238E27FC236}">
                <a16:creationId xmlns:a16="http://schemas.microsoft.com/office/drawing/2014/main" id="{F57DEFFD-CDAA-43FE-98BB-15012A6AFD98}"/>
              </a:ext>
            </a:extLst>
          </p:cNvPr>
          <p:cNvSpPr/>
          <p:nvPr/>
        </p:nvSpPr>
        <p:spPr>
          <a:xfrm>
            <a:off x="8394493" y="98166"/>
            <a:ext cx="609807" cy="525696"/>
          </a:xfrm>
          <a:prstGeom prst="hexagon">
            <a:avLst/>
          </a:prstGeom>
          <a:solidFill>
            <a:schemeClr val="accent6"/>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endParaRPr lang="fr-FR" sz="2800" dirty="0"/>
          </a:p>
        </p:txBody>
      </p:sp>
    </p:spTree>
    <p:extLst>
      <p:ext uri="{BB962C8B-B14F-4D97-AF65-F5344CB8AC3E}">
        <p14:creationId xmlns:p14="http://schemas.microsoft.com/office/powerpoint/2010/main" val="107033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04</a:t>
            </a:r>
          </a:p>
        </p:txBody>
      </p:sp>
      <p:sp>
        <p:nvSpPr>
          <p:cNvPr id="642" name="Google Shape;642;p32"/>
          <p:cNvSpPr txBox="1">
            <a:spLocks noGrp="1"/>
          </p:cNvSpPr>
          <p:nvPr>
            <p:ph type="title"/>
          </p:nvPr>
        </p:nvSpPr>
        <p:spPr>
          <a:xfrm>
            <a:off x="320373" y="497800"/>
            <a:ext cx="6021931"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La communication (part 1)</a:t>
            </a:r>
            <a:endParaRPr lang="fr-FR" noProof="0" dirty="0"/>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7288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992441E-A301-40CE-A978-21BA98F0E0FF}"/>
              </a:ext>
            </a:extLst>
          </p:cNvPr>
          <p:cNvSpPr>
            <a:spLocks noGrp="1"/>
          </p:cNvSpPr>
          <p:nvPr>
            <p:ph type="title"/>
          </p:nvPr>
        </p:nvSpPr>
        <p:spPr/>
        <p:txBody>
          <a:bodyPr/>
          <a:lstStyle/>
          <a:p>
            <a:r>
              <a:rPr lang="en-US" dirty="0"/>
              <a:t>La communication</a:t>
            </a:r>
            <a:endParaRPr lang="fr-FR" dirty="0"/>
          </a:p>
        </p:txBody>
      </p:sp>
      <p:sp>
        <p:nvSpPr>
          <p:cNvPr id="16" name="Subtitle 15">
            <a:extLst>
              <a:ext uri="{FF2B5EF4-FFF2-40B4-BE49-F238E27FC236}">
                <a16:creationId xmlns:a16="http://schemas.microsoft.com/office/drawing/2014/main" id="{FFAD07D4-4361-4A50-B4D5-5323A05E128D}"/>
              </a:ext>
            </a:extLst>
          </p:cNvPr>
          <p:cNvSpPr>
            <a:spLocks noGrp="1"/>
          </p:cNvSpPr>
          <p:nvPr>
            <p:ph type="subTitle" idx="1"/>
          </p:nvPr>
        </p:nvSpPr>
        <p:spPr>
          <a:xfrm>
            <a:off x="641000" y="1902350"/>
            <a:ext cx="2455200" cy="2235300"/>
          </a:xfrm>
        </p:spPr>
        <p:txBody>
          <a:bodyPr/>
          <a:lstStyle/>
          <a:p>
            <a:r>
              <a:rPr lang="fr-FR" dirty="0"/>
              <a:t>Le mail</a:t>
            </a:r>
          </a:p>
          <a:p>
            <a:r>
              <a:rPr lang="fr-FR" dirty="0"/>
              <a:t>La note de service</a:t>
            </a:r>
          </a:p>
          <a:p>
            <a:r>
              <a:rPr lang="fr-FR" dirty="0"/>
              <a:t>Le 1-1</a:t>
            </a:r>
          </a:p>
          <a:p>
            <a:r>
              <a:rPr lang="fr-FR" dirty="0"/>
              <a:t>La réunion informelle</a:t>
            </a:r>
          </a:p>
          <a:p>
            <a:r>
              <a:rPr lang="fr-FR" dirty="0"/>
              <a:t>La réunion formelle</a:t>
            </a:r>
          </a:p>
          <a:p>
            <a:r>
              <a:rPr lang="fr-FR" dirty="0"/>
              <a:t>La présentation </a:t>
            </a:r>
          </a:p>
          <a:p>
            <a:r>
              <a:rPr lang="fr-FR" dirty="0"/>
              <a:t>La </a:t>
            </a:r>
            <a:r>
              <a:rPr lang="fr-FR" dirty="0" err="1"/>
              <a:t>visio</a:t>
            </a:r>
            <a:r>
              <a:rPr lang="fr-FR" dirty="0"/>
              <a:t> conférence</a:t>
            </a:r>
          </a:p>
          <a:p>
            <a:r>
              <a:rPr lang="fr-FR" dirty="0"/>
              <a:t>Le sondage</a:t>
            </a:r>
          </a:p>
          <a:p>
            <a:r>
              <a:rPr lang="fr-FR" dirty="0"/>
              <a:t>…</a:t>
            </a:r>
          </a:p>
        </p:txBody>
      </p:sp>
      <p:sp>
        <p:nvSpPr>
          <p:cNvPr id="17" name="Subtitle 16">
            <a:extLst>
              <a:ext uri="{FF2B5EF4-FFF2-40B4-BE49-F238E27FC236}">
                <a16:creationId xmlns:a16="http://schemas.microsoft.com/office/drawing/2014/main" id="{B139EA76-E40E-457A-9AE3-CFA5FE747590}"/>
              </a:ext>
            </a:extLst>
          </p:cNvPr>
          <p:cNvSpPr>
            <a:spLocks noGrp="1"/>
          </p:cNvSpPr>
          <p:nvPr>
            <p:ph type="subTitle" idx="2"/>
          </p:nvPr>
        </p:nvSpPr>
        <p:spPr>
          <a:xfrm>
            <a:off x="3135303" y="1902350"/>
            <a:ext cx="2841351" cy="2338625"/>
          </a:xfrm>
        </p:spPr>
        <p:txBody>
          <a:bodyPr/>
          <a:lstStyle/>
          <a:p>
            <a:r>
              <a:rPr lang="fr-FR" dirty="0"/>
              <a:t>les membres de mon équipe</a:t>
            </a:r>
          </a:p>
          <a:p>
            <a:r>
              <a:rPr lang="fr-FR" dirty="0"/>
              <a:t>Mes pairs</a:t>
            </a:r>
          </a:p>
          <a:p>
            <a:r>
              <a:rPr lang="fr-FR" dirty="0"/>
              <a:t>Mes chefs</a:t>
            </a:r>
          </a:p>
          <a:p>
            <a:r>
              <a:rPr lang="fr-FR" dirty="0"/>
              <a:t>Des clients</a:t>
            </a:r>
          </a:p>
          <a:p>
            <a:r>
              <a:rPr lang="fr-FR" dirty="0"/>
              <a:t>Un groupe hétérogène</a:t>
            </a:r>
          </a:p>
        </p:txBody>
      </p:sp>
      <p:sp>
        <p:nvSpPr>
          <p:cNvPr id="18" name="Subtitle 17">
            <a:extLst>
              <a:ext uri="{FF2B5EF4-FFF2-40B4-BE49-F238E27FC236}">
                <a16:creationId xmlns:a16="http://schemas.microsoft.com/office/drawing/2014/main" id="{560B3CDE-9366-427A-9E3D-9BAD57342B3C}"/>
              </a:ext>
            </a:extLst>
          </p:cNvPr>
          <p:cNvSpPr>
            <a:spLocks noGrp="1"/>
          </p:cNvSpPr>
          <p:nvPr>
            <p:ph type="subTitle" idx="3"/>
          </p:nvPr>
        </p:nvSpPr>
        <p:spPr>
          <a:xfrm>
            <a:off x="6030600" y="1902350"/>
            <a:ext cx="2455200" cy="2338625"/>
          </a:xfrm>
        </p:spPr>
        <p:txBody>
          <a:bodyPr/>
          <a:lstStyle/>
          <a:p>
            <a:r>
              <a:rPr lang="fr-FR" dirty="0"/>
              <a:t>Comprendre</a:t>
            </a:r>
          </a:p>
          <a:p>
            <a:r>
              <a:rPr lang="fr-FR" dirty="0"/>
              <a:t>Convaincre</a:t>
            </a:r>
          </a:p>
          <a:p>
            <a:r>
              <a:rPr lang="fr-FR" dirty="0"/>
              <a:t>Expliquer</a:t>
            </a:r>
          </a:p>
          <a:p>
            <a:r>
              <a:rPr lang="fr-FR" dirty="0"/>
              <a:t>Décider</a:t>
            </a:r>
          </a:p>
          <a:p>
            <a:r>
              <a:rPr lang="fr-FR" dirty="0"/>
              <a:t>Influencer</a:t>
            </a:r>
          </a:p>
          <a:p>
            <a:r>
              <a:rPr lang="fr-FR" dirty="0"/>
              <a:t>Brainstormer</a:t>
            </a:r>
          </a:p>
          <a:p>
            <a:endParaRPr lang="fr-FR" dirty="0"/>
          </a:p>
        </p:txBody>
      </p:sp>
      <p:sp>
        <p:nvSpPr>
          <p:cNvPr id="19" name="Subtitle 18">
            <a:extLst>
              <a:ext uri="{FF2B5EF4-FFF2-40B4-BE49-F238E27FC236}">
                <a16:creationId xmlns:a16="http://schemas.microsoft.com/office/drawing/2014/main" id="{BBA7F949-3D33-42D5-B6AC-BFCADE95225A}"/>
              </a:ext>
            </a:extLst>
          </p:cNvPr>
          <p:cNvSpPr>
            <a:spLocks noGrp="1"/>
          </p:cNvSpPr>
          <p:nvPr>
            <p:ph type="subTitle" idx="4"/>
          </p:nvPr>
        </p:nvSpPr>
        <p:spPr>
          <a:xfrm>
            <a:off x="641000" y="1367650"/>
            <a:ext cx="2455200" cy="360000"/>
          </a:xfrm>
        </p:spPr>
        <p:txBody>
          <a:bodyPr/>
          <a:lstStyle/>
          <a:p>
            <a:r>
              <a:rPr lang="fr-FR" dirty="0"/>
              <a:t>Le medium</a:t>
            </a:r>
          </a:p>
        </p:txBody>
      </p:sp>
      <p:sp>
        <p:nvSpPr>
          <p:cNvPr id="20" name="Subtitle 19">
            <a:extLst>
              <a:ext uri="{FF2B5EF4-FFF2-40B4-BE49-F238E27FC236}">
                <a16:creationId xmlns:a16="http://schemas.microsoft.com/office/drawing/2014/main" id="{F98E7213-2F05-481C-91E4-C9E4173733C1}"/>
              </a:ext>
            </a:extLst>
          </p:cNvPr>
          <p:cNvSpPr>
            <a:spLocks noGrp="1"/>
          </p:cNvSpPr>
          <p:nvPr>
            <p:ph type="subTitle" idx="5"/>
          </p:nvPr>
        </p:nvSpPr>
        <p:spPr>
          <a:xfrm>
            <a:off x="3335800" y="1367650"/>
            <a:ext cx="2455200" cy="360000"/>
          </a:xfrm>
        </p:spPr>
        <p:txBody>
          <a:bodyPr/>
          <a:lstStyle/>
          <a:p>
            <a:r>
              <a:rPr lang="fr-FR"/>
              <a:t>L’audience</a:t>
            </a:r>
          </a:p>
        </p:txBody>
      </p:sp>
      <p:sp>
        <p:nvSpPr>
          <p:cNvPr id="21" name="Subtitle 20">
            <a:extLst>
              <a:ext uri="{FF2B5EF4-FFF2-40B4-BE49-F238E27FC236}">
                <a16:creationId xmlns:a16="http://schemas.microsoft.com/office/drawing/2014/main" id="{EC8725F8-35BA-4C2E-8821-816517633E8C}"/>
              </a:ext>
            </a:extLst>
          </p:cNvPr>
          <p:cNvSpPr>
            <a:spLocks noGrp="1"/>
          </p:cNvSpPr>
          <p:nvPr>
            <p:ph type="subTitle" idx="6"/>
          </p:nvPr>
        </p:nvSpPr>
        <p:spPr>
          <a:xfrm>
            <a:off x="6030600" y="1367650"/>
            <a:ext cx="2455200" cy="360000"/>
          </a:xfrm>
        </p:spPr>
        <p:txBody>
          <a:bodyPr/>
          <a:lstStyle/>
          <a:p>
            <a:r>
              <a:rPr lang="fr-FR"/>
              <a:t>L’objectif</a:t>
            </a:r>
          </a:p>
        </p:txBody>
      </p:sp>
      <p:sp>
        <p:nvSpPr>
          <p:cNvPr id="22" name="Title 14">
            <a:extLst>
              <a:ext uri="{FF2B5EF4-FFF2-40B4-BE49-F238E27FC236}">
                <a16:creationId xmlns:a16="http://schemas.microsoft.com/office/drawing/2014/main" id="{4A07901B-3AAF-4F39-B956-EA8F1CEAEB21}"/>
              </a:ext>
            </a:extLst>
          </p:cNvPr>
          <p:cNvSpPr txBox="1">
            <a:spLocks/>
          </p:cNvSpPr>
          <p:nvPr/>
        </p:nvSpPr>
        <p:spPr>
          <a:xfrm>
            <a:off x="0" y="4240975"/>
            <a:ext cx="9017000" cy="72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700"/>
              <a:buFont typeface="Righteous"/>
              <a:buNone/>
              <a:defRPr sz="3700" b="1" i="0" u="none" strike="noStrike" cap="none">
                <a:solidFill>
                  <a:srgbClr val="000000"/>
                </a:solidFill>
                <a:latin typeface="Righteous"/>
                <a:ea typeface="Righteous"/>
                <a:cs typeface="Righteous"/>
                <a:sym typeface="Righteous"/>
              </a:defRPr>
            </a:lvl1pPr>
            <a:lvl2pPr marR="0" lvl="1" algn="l" rtl="0">
              <a:lnSpc>
                <a:spcPct val="100000"/>
              </a:lnSpc>
              <a:spcBef>
                <a:spcPts val="0"/>
              </a:spcBef>
              <a:spcAft>
                <a:spcPts val="0"/>
              </a:spcAft>
              <a:buClr>
                <a:schemeClr val="accent1"/>
              </a:buClr>
              <a:buSzPts val="4000"/>
              <a:buFont typeface="Righteous"/>
              <a:buNone/>
              <a:defRPr sz="4000" b="1" i="0" u="none" strike="noStrike" cap="none">
                <a:solidFill>
                  <a:schemeClr val="accent1"/>
                </a:solidFill>
                <a:latin typeface="Righteous"/>
                <a:ea typeface="Righteous"/>
                <a:cs typeface="Righteous"/>
                <a:sym typeface="Righteous"/>
              </a:defRPr>
            </a:lvl2pPr>
            <a:lvl3pPr marR="0" lvl="2" algn="l" rtl="0">
              <a:lnSpc>
                <a:spcPct val="100000"/>
              </a:lnSpc>
              <a:spcBef>
                <a:spcPts val="0"/>
              </a:spcBef>
              <a:spcAft>
                <a:spcPts val="0"/>
              </a:spcAft>
              <a:buClr>
                <a:schemeClr val="accent1"/>
              </a:buClr>
              <a:buSzPts val="4000"/>
              <a:buFont typeface="Righteous"/>
              <a:buNone/>
              <a:defRPr sz="4000" b="1" i="0" u="none" strike="noStrike" cap="none">
                <a:solidFill>
                  <a:schemeClr val="accent1"/>
                </a:solidFill>
                <a:latin typeface="Righteous"/>
                <a:ea typeface="Righteous"/>
                <a:cs typeface="Righteous"/>
                <a:sym typeface="Righteous"/>
              </a:defRPr>
            </a:lvl3pPr>
            <a:lvl4pPr marR="0" lvl="3" algn="l" rtl="0">
              <a:lnSpc>
                <a:spcPct val="100000"/>
              </a:lnSpc>
              <a:spcBef>
                <a:spcPts val="0"/>
              </a:spcBef>
              <a:spcAft>
                <a:spcPts val="0"/>
              </a:spcAft>
              <a:buClr>
                <a:schemeClr val="accent1"/>
              </a:buClr>
              <a:buSzPts val="4000"/>
              <a:buFont typeface="Righteous"/>
              <a:buNone/>
              <a:defRPr sz="4000" b="1" i="0" u="none" strike="noStrike" cap="none">
                <a:solidFill>
                  <a:schemeClr val="accent1"/>
                </a:solidFill>
                <a:latin typeface="Righteous"/>
                <a:ea typeface="Righteous"/>
                <a:cs typeface="Righteous"/>
                <a:sym typeface="Righteous"/>
              </a:defRPr>
            </a:lvl4pPr>
            <a:lvl5pPr marR="0" lvl="4" algn="l" rtl="0">
              <a:lnSpc>
                <a:spcPct val="100000"/>
              </a:lnSpc>
              <a:spcBef>
                <a:spcPts val="0"/>
              </a:spcBef>
              <a:spcAft>
                <a:spcPts val="0"/>
              </a:spcAft>
              <a:buClr>
                <a:schemeClr val="accent1"/>
              </a:buClr>
              <a:buSzPts val="4000"/>
              <a:buFont typeface="Righteous"/>
              <a:buNone/>
              <a:defRPr sz="4000" b="1" i="0" u="none" strike="noStrike" cap="none">
                <a:solidFill>
                  <a:schemeClr val="accent1"/>
                </a:solidFill>
                <a:latin typeface="Righteous"/>
                <a:ea typeface="Righteous"/>
                <a:cs typeface="Righteous"/>
                <a:sym typeface="Righteous"/>
              </a:defRPr>
            </a:lvl5pPr>
            <a:lvl6pPr marR="0" lvl="5" algn="l" rtl="0">
              <a:lnSpc>
                <a:spcPct val="100000"/>
              </a:lnSpc>
              <a:spcBef>
                <a:spcPts val="0"/>
              </a:spcBef>
              <a:spcAft>
                <a:spcPts val="0"/>
              </a:spcAft>
              <a:buClr>
                <a:schemeClr val="accent1"/>
              </a:buClr>
              <a:buSzPts val="4000"/>
              <a:buFont typeface="Righteous"/>
              <a:buNone/>
              <a:defRPr sz="4000" b="1" i="0" u="none" strike="noStrike" cap="none">
                <a:solidFill>
                  <a:schemeClr val="accent1"/>
                </a:solidFill>
                <a:latin typeface="Righteous"/>
                <a:ea typeface="Righteous"/>
                <a:cs typeface="Righteous"/>
                <a:sym typeface="Righteous"/>
              </a:defRPr>
            </a:lvl6pPr>
            <a:lvl7pPr marR="0" lvl="6" algn="l" rtl="0">
              <a:lnSpc>
                <a:spcPct val="100000"/>
              </a:lnSpc>
              <a:spcBef>
                <a:spcPts val="0"/>
              </a:spcBef>
              <a:spcAft>
                <a:spcPts val="0"/>
              </a:spcAft>
              <a:buClr>
                <a:schemeClr val="accent1"/>
              </a:buClr>
              <a:buSzPts val="4000"/>
              <a:buFont typeface="Righteous"/>
              <a:buNone/>
              <a:defRPr sz="4000" b="1" i="0" u="none" strike="noStrike" cap="none">
                <a:solidFill>
                  <a:schemeClr val="accent1"/>
                </a:solidFill>
                <a:latin typeface="Righteous"/>
                <a:ea typeface="Righteous"/>
                <a:cs typeface="Righteous"/>
                <a:sym typeface="Righteous"/>
              </a:defRPr>
            </a:lvl7pPr>
            <a:lvl8pPr marR="0" lvl="7" algn="l" rtl="0">
              <a:lnSpc>
                <a:spcPct val="100000"/>
              </a:lnSpc>
              <a:spcBef>
                <a:spcPts val="0"/>
              </a:spcBef>
              <a:spcAft>
                <a:spcPts val="0"/>
              </a:spcAft>
              <a:buClr>
                <a:schemeClr val="accent1"/>
              </a:buClr>
              <a:buSzPts val="4000"/>
              <a:buFont typeface="Righteous"/>
              <a:buNone/>
              <a:defRPr sz="4000" b="1" i="0" u="none" strike="noStrike" cap="none">
                <a:solidFill>
                  <a:schemeClr val="accent1"/>
                </a:solidFill>
                <a:latin typeface="Righteous"/>
                <a:ea typeface="Righteous"/>
                <a:cs typeface="Righteous"/>
                <a:sym typeface="Righteous"/>
              </a:defRPr>
            </a:lvl8pPr>
            <a:lvl9pPr marR="0" lvl="8" algn="l" rtl="0">
              <a:lnSpc>
                <a:spcPct val="100000"/>
              </a:lnSpc>
              <a:spcBef>
                <a:spcPts val="0"/>
              </a:spcBef>
              <a:spcAft>
                <a:spcPts val="0"/>
              </a:spcAft>
              <a:buClr>
                <a:schemeClr val="accent1"/>
              </a:buClr>
              <a:buSzPts val="4000"/>
              <a:buFont typeface="Righteous"/>
              <a:buNone/>
              <a:defRPr sz="4000" b="1" i="0" u="none" strike="noStrike" cap="none">
                <a:solidFill>
                  <a:schemeClr val="accent1"/>
                </a:solidFill>
                <a:latin typeface="Righteous"/>
                <a:ea typeface="Righteous"/>
                <a:cs typeface="Righteous"/>
                <a:sym typeface="Righteous"/>
              </a:defRPr>
            </a:lvl9pPr>
          </a:lstStyle>
          <a:p>
            <a:r>
              <a:rPr lang="en-US" dirty="0"/>
              <a:t>Se demander : “pour qui?”, “pour quoi?”</a:t>
            </a:r>
            <a:endParaRPr lang="fr-FR" dirty="0"/>
          </a:p>
        </p:txBody>
      </p:sp>
      <p:sp>
        <p:nvSpPr>
          <p:cNvPr id="10" name="Hexagon 9">
            <a:extLst>
              <a:ext uri="{FF2B5EF4-FFF2-40B4-BE49-F238E27FC236}">
                <a16:creationId xmlns:a16="http://schemas.microsoft.com/office/drawing/2014/main" id="{3FAB543B-E86F-4F4C-89DF-D250109ABBAF}"/>
              </a:ext>
            </a:extLst>
          </p:cNvPr>
          <p:cNvSpPr/>
          <p:nvPr/>
        </p:nvSpPr>
        <p:spPr>
          <a:xfrm>
            <a:off x="8394493" y="98166"/>
            <a:ext cx="609807" cy="525696"/>
          </a:xfrm>
          <a:prstGeom prst="hexagon">
            <a:avLst/>
          </a:prstGeom>
          <a:solidFill>
            <a:schemeClr val="accent6"/>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t>
            </a:r>
            <a:endParaRPr lang="fr-FR" sz="2800" dirty="0"/>
          </a:p>
        </p:txBody>
      </p:sp>
    </p:spTree>
    <p:extLst>
      <p:ext uri="{BB962C8B-B14F-4D97-AF65-F5344CB8AC3E}">
        <p14:creationId xmlns:p14="http://schemas.microsoft.com/office/powerpoint/2010/main" val="115906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uiExpand="1"/>
      <p:bldP spid="18"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99F4-A479-4E14-A7D1-1A802976CE5E}"/>
              </a:ext>
            </a:extLst>
          </p:cNvPr>
          <p:cNvSpPr>
            <a:spLocks noGrp="1"/>
          </p:cNvSpPr>
          <p:nvPr>
            <p:ph type="title"/>
          </p:nvPr>
        </p:nvSpPr>
        <p:spPr/>
        <p:txBody>
          <a:bodyPr/>
          <a:lstStyle/>
          <a:p>
            <a:r>
              <a:rPr lang="en-US" sz="5400" dirty="0" err="1"/>
              <a:t>Quelques</a:t>
            </a:r>
            <a:r>
              <a:rPr lang="en-US" sz="5400" dirty="0"/>
              <a:t> conseils pour </a:t>
            </a:r>
            <a:r>
              <a:rPr lang="en-US" sz="5400" dirty="0" err="1"/>
              <a:t>l’email</a:t>
            </a:r>
            <a:endParaRPr lang="fr-FR" sz="5400" dirty="0"/>
          </a:p>
        </p:txBody>
      </p:sp>
    </p:spTree>
    <p:extLst>
      <p:ext uri="{BB962C8B-B14F-4D97-AF65-F5344CB8AC3E}">
        <p14:creationId xmlns:p14="http://schemas.microsoft.com/office/powerpoint/2010/main" val="401418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CF33-F28B-4193-8669-4F227DE244FF}"/>
              </a:ext>
            </a:extLst>
          </p:cNvPr>
          <p:cNvSpPr>
            <a:spLocks noGrp="1"/>
          </p:cNvSpPr>
          <p:nvPr>
            <p:ph type="title"/>
          </p:nvPr>
        </p:nvSpPr>
        <p:spPr/>
        <p:txBody>
          <a:bodyPr/>
          <a:lstStyle/>
          <a:p>
            <a:r>
              <a:rPr lang="en-US" dirty="0"/>
              <a:t>Email</a:t>
            </a:r>
            <a:endParaRPr lang="fr-FR" dirty="0"/>
          </a:p>
        </p:txBody>
      </p:sp>
      <p:graphicFrame>
        <p:nvGraphicFramePr>
          <p:cNvPr id="4" name="Diagram 3">
            <a:extLst>
              <a:ext uri="{FF2B5EF4-FFF2-40B4-BE49-F238E27FC236}">
                <a16:creationId xmlns:a16="http://schemas.microsoft.com/office/drawing/2014/main" id="{B60ED578-34CD-4CE7-8C62-6ED09E270047}"/>
              </a:ext>
            </a:extLst>
          </p:cNvPr>
          <p:cNvGraphicFramePr/>
          <p:nvPr>
            <p:extLst>
              <p:ext uri="{D42A27DB-BD31-4B8C-83A1-F6EECF244321}">
                <p14:modId xmlns:p14="http://schemas.microsoft.com/office/powerpoint/2010/main" val="4279171748"/>
              </p:ext>
            </p:extLst>
          </p:nvPr>
        </p:nvGraphicFramePr>
        <p:xfrm>
          <a:off x="540000" y="1264200"/>
          <a:ext cx="8100000" cy="336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866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A132C3F-9930-42DB-BE5F-9649879EFB5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F9199A7-4723-4A4E-A24D-7F145ABBB5E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BB981757-3221-4F26-A1C8-56361BEAC37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6B7ABF54-2022-4C6C-B261-09D72F5DBA0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E082306F-EB38-4A5E-9DEC-F2899FA0878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7863DDAE-E80E-4F5A-8760-74016810A2F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ZoneTexte 3">
            <a:extLst>
              <a:ext uri="{FF2B5EF4-FFF2-40B4-BE49-F238E27FC236}">
                <a16:creationId xmlns:a16="http://schemas.microsoft.com/office/drawing/2014/main" id="{6EED3F5A-D421-42C7-B2E6-73F12FC5C539}"/>
              </a:ext>
            </a:extLst>
          </p:cNvPr>
          <p:cNvSpPr txBox="1">
            <a:spLocks noChangeArrowheads="1"/>
          </p:cNvSpPr>
          <p:nvPr/>
        </p:nvSpPr>
        <p:spPr bwMode="auto">
          <a:xfrm>
            <a:off x="1385888" y="1221582"/>
            <a:ext cx="323969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fait des phrases courtes… on scinde les phrases longues.</a:t>
            </a:r>
          </a:p>
          <a:p>
            <a:endParaRPr lang="fr-FR" altLang="fr-FR" sz="1350" dirty="0">
              <a:latin typeface="Arial Narrow" panose="020B0606020202030204" pitchFamily="34" charset="0"/>
            </a:endParaRPr>
          </a:p>
        </p:txBody>
      </p:sp>
      <p:sp>
        <p:nvSpPr>
          <p:cNvPr id="6149" name="ZoneTexte 4">
            <a:extLst>
              <a:ext uri="{FF2B5EF4-FFF2-40B4-BE49-F238E27FC236}">
                <a16:creationId xmlns:a16="http://schemas.microsoft.com/office/drawing/2014/main" id="{E9F065B2-1B57-4F4C-A742-5C2D4E21A596}"/>
              </a:ext>
            </a:extLst>
          </p:cNvPr>
          <p:cNvSpPr txBox="1">
            <a:spLocks noChangeArrowheads="1"/>
          </p:cNvSpPr>
          <p:nvPr/>
        </p:nvSpPr>
        <p:spPr bwMode="auto">
          <a:xfrm>
            <a:off x="4842272" y="1168004"/>
            <a:ext cx="302418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évite les phrases qui comportent plus de deux idées majeures et plus d’une conjonction de coordination</a:t>
            </a:r>
          </a:p>
        </p:txBody>
      </p:sp>
      <p:sp>
        <p:nvSpPr>
          <p:cNvPr id="6150" name="ZoneTexte 5">
            <a:extLst>
              <a:ext uri="{FF2B5EF4-FFF2-40B4-BE49-F238E27FC236}">
                <a16:creationId xmlns:a16="http://schemas.microsoft.com/office/drawing/2014/main" id="{E8CF957F-E0B3-4DF2-96AC-3DBB0512DC88}"/>
              </a:ext>
            </a:extLst>
          </p:cNvPr>
          <p:cNvSpPr txBox="1">
            <a:spLocks noChangeArrowheads="1"/>
          </p:cNvSpPr>
          <p:nvPr/>
        </p:nvSpPr>
        <p:spPr bwMode="auto">
          <a:xfrm>
            <a:off x="1385888" y="1941910"/>
            <a:ext cx="32396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utilise des formulations adaptées à l’écrit</a:t>
            </a:r>
          </a:p>
          <a:p>
            <a:endParaRPr lang="fr-FR" altLang="fr-FR" sz="1350">
              <a:latin typeface="Arial Narrow" panose="020B0606020202030204" pitchFamily="34" charset="0"/>
            </a:endParaRPr>
          </a:p>
        </p:txBody>
      </p:sp>
      <p:sp>
        <p:nvSpPr>
          <p:cNvPr id="6151" name="ZoneTexte 7">
            <a:extLst>
              <a:ext uri="{FF2B5EF4-FFF2-40B4-BE49-F238E27FC236}">
                <a16:creationId xmlns:a16="http://schemas.microsoft.com/office/drawing/2014/main" id="{74A0FC7C-A1B8-4C5C-A12E-4CEF3C7F9B1E}"/>
              </a:ext>
            </a:extLst>
          </p:cNvPr>
          <p:cNvSpPr txBox="1">
            <a:spLocks noChangeArrowheads="1"/>
          </p:cNvSpPr>
          <p:nvPr/>
        </p:nvSpPr>
        <p:spPr bwMode="auto">
          <a:xfrm>
            <a:off x="1385888" y="2463403"/>
            <a:ext cx="32396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parle au présent et au futur, expression de l’action</a:t>
            </a:r>
          </a:p>
        </p:txBody>
      </p:sp>
      <p:sp>
        <p:nvSpPr>
          <p:cNvPr id="6152" name="ZoneTexte 8">
            <a:extLst>
              <a:ext uri="{FF2B5EF4-FFF2-40B4-BE49-F238E27FC236}">
                <a16:creationId xmlns:a16="http://schemas.microsoft.com/office/drawing/2014/main" id="{05600BC5-ED0F-4CF4-9FE4-3F14388508F4}"/>
              </a:ext>
            </a:extLst>
          </p:cNvPr>
          <p:cNvSpPr txBox="1">
            <a:spLocks noChangeArrowheads="1"/>
          </p:cNvSpPr>
          <p:nvPr/>
        </p:nvSpPr>
        <p:spPr bwMode="auto">
          <a:xfrm>
            <a:off x="4842272" y="2463404"/>
            <a:ext cx="3024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élimine l’imparfait et le conditionnel, synonymes d’échec et de difficulté potentielle</a:t>
            </a:r>
          </a:p>
        </p:txBody>
      </p:sp>
      <p:sp>
        <p:nvSpPr>
          <p:cNvPr id="6153" name="ZoneTexte 9">
            <a:extLst>
              <a:ext uri="{FF2B5EF4-FFF2-40B4-BE49-F238E27FC236}">
                <a16:creationId xmlns:a16="http://schemas.microsoft.com/office/drawing/2014/main" id="{8C8DCF76-D860-49A3-A8D1-13D94D785E0E}"/>
              </a:ext>
            </a:extLst>
          </p:cNvPr>
          <p:cNvSpPr txBox="1">
            <a:spLocks noChangeArrowheads="1"/>
          </p:cNvSpPr>
          <p:nvPr/>
        </p:nvSpPr>
        <p:spPr bwMode="auto">
          <a:xfrm>
            <a:off x="1385888" y="3057526"/>
            <a:ext cx="32396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parle de manière positive et active</a:t>
            </a:r>
          </a:p>
          <a:p>
            <a:endParaRPr lang="fr-FR" altLang="fr-FR" sz="1350">
              <a:latin typeface="Arial Narrow" panose="020B0606020202030204" pitchFamily="34" charset="0"/>
            </a:endParaRPr>
          </a:p>
        </p:txBody>
      </p:sp>
      <p:sp>
        <p:nvSpPr>
          <p:cNvPr id="6154" name="ZoneTexte 10">
            <a:extLst>
              <a:ext uri="{FF2B5EF4-FFF2-40B4-BE49-F238E27FC236}">
                <a16:creationId xmlns:a16="http://schemas.microsoft.com/office/drawing/2014/main" id="{737A7CF0-6D6C-45E2-A43D-EF7DD4FCAF8C}"/>
              </a:ext>
            </a:extLst>
          </p:cNvPr>
          <p:cNvSpPr txBox="1">
            <a:spLocks noChangeArrowheads="1"/>
          </p:cNvSpPr>
          <p:nvPr/>
        </p:nvSpPr>
        <p:spPr bwMode="auto">
          <a:xfrm>
            <a:off x="4842272" y="3057526"/>
            <a:ext cx="302418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évite tous les types de négations et la forme passive </a:t>
            </a:r>
          </a:p>
          <a:p>
            <a:endParaRPr lang="fr-FR" altLang="fr-FR" sz="1350" dirty="0">
              <a:latin typeface="Arial Narrow" panose="020B0606020202030204" pitchFamily="34" charset="0"/>
            </a:endParaRPr>
          </a:p>
        </p:txBody>
      </p:sp>
      <p:sp>
        <p:nvSpPr>
          <p:cNvPr id="6155" name="ZoneTexte 12">
            <a:extLst>
              <a:ext uri="{FF2B5EF4-FFF2-40B4-BE49-F238E27FC236}">
                <a16:creationId xmlns:a16="http://schemas.microsoft.com/office/drawing/2014/main" id="{BDDA39F4-104E-4DE9-8FF1-534A29A78798}"/>
              </a:ext>
            </a:extLst>
          </p:cNvPr>
          <p:cNvSpPr txBox="1">
            <a:spLocks noChangeArrowheads="1"/>
          </p:cNvSpPr>
          <p:nvPr/>
        </p:nvSpPr>
        <p:spPr bwMode="auto">
          <a:xfrm>
            <a:off x="4842272" y="1933576"/>
            <a:ext cx="3024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évite les expressions typiquement orales</a:t>
            </a:r>
          </a:p>
          <a:p>
            <a:r>
              <a:rPr lang="fr-FR" altLang="fr-FR" sz="1350">
                <a:latin typeface="Arial Narrow" panose="020B0606020202030204" pitchFamily="34" charset="0"/>
              </a:rPr>
              <a:t>Cela dit… pour ce faire…</a:t>
            </a:r>
          </a:p>
        </p:txBody>
      </p:sp>
      <p:sp>
        <p:nvSpPr>
          <p:cNvPr id="6156" name="ZoneTexte 13">
            <a:extLst>
              <a:ext uri="{FF2B5EF4-FFF2-40B4-BE49-F238E27FC236}">
                <a16:creationId xmlns:a16="http://schemas.microsoft.com/office/drawing/2014/main" id="{77596E2D-3229-443E-8A38-56E8715A3B22}"/>
              </a:ext>
            </a:extLst>
          </p:cNvPr>
          <p:cNvSpPr txBox="1">
            <a:spLocks noChangeArrowheads="1"/>
          </p:cNvSpPr>
          <p:nvPr/>
        </p:nvSpPr>
        <p:spPr bwMode="auto">
          <a:xfrm>
            <a:off x="1385888" y="3554017"/>
            <a:ext cx="32396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personnalise l’échange avec des « je », « nous », « vous »…je vous invite…</a:t>
            </a:r>
          </a:p>
        </p:txBody>
      </p:sp>
      <p:sp>
        <p:nvSpPr>
          <p:cNvPr id="6157" name="ZoneTexte 14">
            <a:extLst>
              <a:ext uri="{FF2B5EF4-FFF2-40B4-BE49-F238E27FC236}">
                <a16:creationId xmlns:a16="http://schemas.microsoft.com/office/drawing/2014/main" id="{5A9A8C3D-2090-4C0A-8E14-4C8C53CEB8CF}"/>
              </a:ext>
            </a:extLst>
          </p:cNvPr>
          <p:cNvSpPr txBox="1">
            <a:spLocks noChangeArrowheads="1"/>
          </p:cNvSpPr>
          <p:nvPr/>
        </p:nvSpPr>
        <p:spPr bwMode="auto">
          <a:xfrm>
            <a:off x="4842272" y="3554017"/>
            <a:ext cx="302418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évite les formules impersonnelles : il faut, il faudra…</a:t>
            </a:r>
          </a:p>
          <a:p>
            <a:endParaRPr lang="fr-FR" altLang="fr-FR" sz="1350" dirty="0">
              <a:latin typeface="Arial Narrow" panose="020B0606020202030204" pitchFamily="34" charset="0"/>
            </a:endParaRPr>
          </a:p>
        </p:txBody>
      </p:sp>
      <p:sp>
        <p:nvSpPr>
          <p:cNvPr id="6158" name="ZoneTexte 15">
            <a:extLst>
              <a:ext uri="{FF2B5EF4-FFF2-40B4-BE49-F238E27FC236}">
                <a16:creationId xmlns:a16="http://schemas.microsoft.com/office/drawing/2014/main" id="{426DC256-22A8-481B-84BB-70DF1A397EBD}"/>
              </a:ext>
            </a:extLst>
          </p:cNvPr>
          <p:cNvSpPr txBox="1">
            <a:spLocks noChangeArrowheads="1"/>
          </p:cNvSpPr>
          <p:nvPr/>
        </p:nvSpPr>
        <p:spPr bwMode="auto">
          <a:xfrm>
            <a:off x="1385888" y="4093369"/>
            <a:ext cx="32396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structure en amont en annonçant le plan</a:t>
            </a:r>
          </a:p>
          <a:p>
            <a:r>
              <a:rPr lang="fr-FR" altLang="fr-FR" sz="1350">
                <a:latin typeface="Arial Narrow" panose="020B0606020202030204" pitchFamily="34" charset="0"/>
              </a:rPr>
              <a:t>On utilise les puces pour tout type d’énumération</a:t>
            </a:r>
          </a:p>
        </p:txBody>
      </p:sp>
      <p:sp>
        <p:nvSpPr>
          <p:cNvPr id="6159" name="ZoneTexte 16">
            <a:extLst>
              <a:ext uri="{FF2B5EF4-FFF2-40B4-BE49-F238E27FC236}">
                <a16:creationId xmlns:a16="http://schemas.microsoft.com/office/drawing/2014/main" id="{EA94F453-F940-4D56-9962-21FEB64E280C}"/>
              </a:ext>
            </a:extLst>
          </p:cNvPr>
          <p:cNvSpPr txBox="1">
            <a:spLocks noChangeArrowheads="1"/>
          </p:cNvSpPr>
          <p:nvPr/>
        </p:nvSpPr>
        <p:spPr bwMode="auto">
          <a:xfrm>
            <a:off x="4842272" y="4093369"/>
            <a:ext cx="302418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évite les écrits au fil de l’eau où une idée chasse l’autre </a:t>
            </a:r>
          </a:p>
          <a:p>
            <a:endParaRPr lang="fr-FR" altLang="fr-FR" sz="1350" dirty="0">
              <a:latin typeface="Arial Narrow" panose="020B0606020202030204" pitchFamily="34" charset="0"/>
            </a:endParaRPr>
          </a:p>
        </p:txBody>
      </p:sp>
      <p:sp>
        <p:nvSpPr>
          <p:cNvPr id="16" name="Rectangle 15">
            <a:extLst>
              <a:ext uri="{FF2B5EF4-FFF2-40B4-BE49-F238E27FC236}">
                <a16:creationId xmlns:a16="http://schemas.microsoft.com/office/drawing/2014/main" id="{286B19FA-0296-4924-82FE-BA976B103D98}"/>
              </a:ext>
            </a:extLst>
          </p:cNvPr>
          <p:cNvSpPr/>
          <p:nvPr/>
        </p:nvSpPr>
        <p:spPr>
          <a:xfrm>
            <a:off x="1385888" y="482600"/>
            <a:ext cx="2144712" cy="507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FAIRE</a:t>
            </a:r>
            <a:endParaRPr lang="fr-FR" dirty="0"/>
          </a:p>
        </p:txBody>
      </p:sp>
      <p:sp>
        <p:nvSpPr>
          <p:cNvPr id="17" name="Rectangle 16">
            <a:extLst>
              <a:ext uri="{FF2B5EF4-FFF2-40B4-BE49-F238E27FC236}">
                <a16:creationId xmlns:a16="http://schemas.microsoft.com/office/drawing/2014/main" id="{29312B21-098F-4A77-B283-12658F8A7D03}"/>
              </a:ext>
            </a:extLst>
          </p:cNvPr>
          <p:cNvSpPr/>
          <p:nvPr/>
        </p:nvSpPr>
        <p:spPr>
          <a:xfrm>
            <a:off x="4842272" y="482600"/>
            <a:ext cx="2144712" cy="507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NE PAS FAIRE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5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5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5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allAtOnce"/>
      <p:bldP spid="6149" grpId="0"/>
      <p:bldP spid="6150" grpId="0" build="allAtOnce"/>
      <p:bldP spid="6151" grpId="0" build="allAtOnce"/>
      <p:bldP spid="6152" grpId="0"/>
      <p:bldP spid="6153" grpId="0" build="allAtOnce"/>
      <p:bldP spid="6154" grpId="0"/>
      <p:bldP spid="6155" grpId="0"/>
      <p:bldP spid="6156" grpId="0" build="allAtOnce"/>
      <p:bldP spid="6157" grpId="0"/>
      <p:bldP spid="6158" grpId="0" build="allAtOnce"/>
      <p:bldP spid="61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3A1697-E024-4EB8-990B-2CC239098D1E}"/>
              </a:ext>
            </a:extLst>
          </p:cNvPr>
          <p:cNvSpPr>
            <a:spLocks noGrp="1"/>
          </p:cNvSpPr>
          <p:nvPr>
            <p:ph type="body" idx="1"/>
          </p:nvPr>
        </p:nvSpPr>
        <p:spPr/>
        <p:txBody>
          <a:bodyPr/>
          <a:lstStyle/>
          <a:p>
            <a:r>
              <a:rPr lang="en-US" b="1" dirty="0" err="1"/>
              <a:t>Y’a</a:t>
            </a:r>
            <a:r>
              <a:rPr lang="en-US" b="1" dirty="0"/>
              <a:t> un nouveau</a:t>
            </a:r>
            <a:endParaRPr lang="fr-FR" b="1" dirty="0"/>
          </a:p>
        </p:txBody>
      </p:sp>
      <p:sp>
        <p:nvSpPr>
          <p:cNvPr id="3" name="Title 2">
            <a:extLst>
              <a:ext uri="{FF2B5EF4-FFF2-40B4-BE49-F238E27FC236}">
                <a16:creationId xmlns:a16="http://schemas.microsoft.com/office/drawing/2014/main" id="{0490EF55-4229-4298-B667-12DC00940E9A}"/>
              </a:ext>
            </a:extLst>
          </p:cNvPr>
          <p:cNvSpPr>
            <a:spLocks noGrp="1"/>
          </p:cNvSpPr>
          <p:nvPr>
            <p:ph type="title"/>
          </p:nvPr>
        </p:nvSpPr>
        <p:spPr/>
        <p:txBody>
          <a:bodyPr/>
          <a:lstStyle/>
          <a:p>
            <a:r>
              <a:rPr lang="fr-FR" sz="4000" dirty="0"/>
              <a:t>Samir MASSOUNDI</a:t>
            </a:r>
            <a:br>
              <a:rPr lang="fr-FR" sz="4000" dirty="0"/>
            </a:br>
            <a:r>
              <a:rPr lang="fr-FR" sz="4000" dirty="0"/>
              <a:t>rejoindra le groupe B</a:t>
            </a:r>
          </a:p>
        </p:txBody>
      </p:sp>
    </p:spTree>
    <p:extLst>
      <p:ext uri="{BB962C8B-B14F-4D97-AF65-F5344CB8AC3E}">
        <p14:creationId xmlns:p14="http://schemas.microsoft.com/office/powerpoint/2010/main" val="867763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E4536F-29AE-4F01-839C-D297529B9ACA}"/>
              </a:ext>
            </a:extLst>
          </p:cNvPr>
          <p:cNvSpPr>
            <a:spLocks noGrp="1"/>
          </p:cNvSpPr>
          <p:nvPr>
            <p:ph type="title"/>
          </p:nvPr>
        </p:nvSpPr>
        <p:spPr/>
        <p:txBody>
          <a:bodyPr/>
          <a:lstStyle/>
          <a:p>
            <a:r>
              <a:rPr lang="fr-FR" sz="5400"/>
              <a:t>Quand on répond</a:t>
            </a:r>
          </a:p>
        </p:txBody>
      </p:sp>
    </p:spTree>
    <p:extLst>
      <p:ext uri="{BB962C8B-B14F-4D97-AF65-F5344CB8AC3E}">
        <p14:creationId xmlns:p14="http://schemas.microsoft.com/office/powerpoint/2010/main" val="1440583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ZoneTexte 5">
            <a:extLst>
              <a:ext uri="{FF2B5EF4-FFF2-40B4-BE49-F238E27FC236}">
                <a16:creationId xmlns:a16="http://schemas.microsoft.com/office/drawing/2014/main" id="{EA098C86-44B3-4A0B-B47C-A03B92BE8788}"/>
              </a:ext>
            </a:extLst>
          </p:cNvPr>
          <p:cNvSpPr txBox="1">
            <a:spLocks noChangeArrowheads="1"/>
          </p:cNvSpPr>
          <p:nvPr/>
        </p:nvSpPr>
        <p:spPr bwMode="auto">
          <a:xfrm>
            <a:off x="1385888" y="1221582"/>
            <a:ext cx="32396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valorise nos possibilités et l’effort fourni</a:t>
            </a:r>
          </a:p>
          <a:p>
            <a:endParaRPr lang="fr-FR" altLang="fr-FR" sz="1350" dirty="0">
              <a:latin typeface="Arial Narrow" panose="020B0606020202030204" pitchFamily="34" charset="0"/>
            </a:endParaRPr>
          </a:p>
        </p:txBody>
      </p:sp>
      <p:sp>
        <p:nvSpPr>
          <p:cNvPr id="4101" name="ZoneTexte 6">
            <a:extLst>
              <a:ext uri="{FF2B5EF4-FFF2-40B4-BE49-F238E27FC236}">
                <a16:creationId xmlns:a16="http://schemas.microsoft.com/office/drawing/2014/main" id="{69DBE070-8B2D-42A6-94DD-39C82177AE54}"/>
              </a:ext>
            </a:extLst>
          </p:cNvPr>
          <p:cNvSpPr txBox="1">
            <a:spLocks noChangeArrowheads="1"/>
          </p:cNvSpPr>
          <p:nvPr/>
        </p:nvSpPr>
        <p:spPr bwMode="auto">
          <a:xfrm>
            <a:off x="4842272" y="1221582"/>
            <a:ext cx="3024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évite les constats d’incapacité</a:t>
            </a:r>
          </a:p>
          <a:p>
            <a:endParaRPr lang="fr-FR" altLang="fr-FR" sz="1350" dirty="0">
              <a:latin typeface="Arial Narrow" panose="020B0606020202030204" pitchFamily="34" charset="0"/>
            </a:endParaRPr>
          </a:p>
        </p:txBody>
      </p:sp>
      <p:sp>
        <p:nvSpPr>
          <p:cNvPr id="4102" name="ZoneTexte 7">
            <a:extLst>
              <a:ext uri="{FF2B5EF4-FFF2-40B4-BE49-F238E27FC236}">
                <a16:creationId xmlns:a16="http://schemas.microsoft.com/office/drawing/2014/main" id="{E7FEA8E8-B4EC-4E01-897E-C68FEC3394D5}"/>
              </a:ext>
            </a:extLst>
          </p:cNvPr>
          <p:cNvSpPr txBox="1">
            <a:spLocks noChangeArrowheads="1"/>
          </p:cNvSpPr>
          <p:nvPr/>
        </p:nvSpPr>
        <p:spPr bwMode="auto">
          <a:xfrm>
            <a:off x="1385888" y="2311004"/>
            <a:ext cx="323969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accepte les critiques : on prend en compte la déception, on reprécise l’attente et on prépare les actions correctrices</a:t>
            </a:r>
          </a:p>
          <a:p>
            <a:endParaRPr lang="fr-FR" altLang="fr-FR" sz="1350">
              <a:latin typeface="Arial Narrow" panose="020B0606020202030204" pitchFamily="34" charset="0"/>
            </a:endParaRPr>
          </a:p>
        </p:txBody>
      </p:sp>
      <p:sp>
        <p:nvSpPr>
          <p:cNvPr id="4103" name="ZoneTexte 8">
            <a:extLst>
              <a:ext uri="{FF2B5EF4-FFF2-40B4-BE49-F238E27FC236}">
                <a16:creationId xmlns:a16="http://schemas.microsoft.com/office/drawing/2014/main" id="{2B98F6C2-08CF-45AD-B8CE-FEE691AE4698}"/>
              </a:ext>
            </a:extLst>
          </p:cNvPr>
          <p:cNvSpPr txBox="1">
            <a:spLocks noChangeArrowheads="1"/>
          </p:cNvSpPr>
          <p:nvPr/>
        </p:nvSpPr>
        <p:spPr bwMode="auto">
          <a:xfrm>
            <a:off x="4842272" y="2311004"/>
            <a:ext cx="302418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ne se défend jamais, on évite l’attitude de justification</a:t>
            </a:r>
          </a:p>
          <a:p>
            <a:endParaRPr lang="fr-FR" altLang="fr-FR" sz="1350" dirty="0">
              <a:latin typeface="Arial Narrow" panose="020B0606020202030204" pitchFamily="34" charset="0"/>
            </a:endParaRPr>
          </a:p>
        </p:txBody>
      </p:sp>
      <p:sp>
        <p:nvSpPr>
          <p:cNvPr id="4104" name="ZoneTexte 9">
            <a:extLst>
              <a:ext uri="{FF2B5EF4-FFF2-40B4-BE49-F238E27FC236}">
                <a16:creationId xmlns:a16="http://schemas.microsoft.com/office/drawing/2014/main" id="{FB475285-20CF-4743-8D7F-0EA2E10A0C8E}"/>
              </a:ext>
            </a:extLst>
          </p:cNvPr>
          <p:cNvSpPr txBox="1">
            <a:spLocks noChangeArrowheads="1"/>
          </p:cNvSpPr>
          <p:nvPr/>
        </p:nvSpPr>
        <p:spPr bwMode="auto">
          <a:xfrm>
            <a:off x="1385888" y="3128962"/>
            <a:ext cx="3239691"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accepte la logique et le raisonnement de l’interlocuteur, même quand il est de mauvaise foi ou qu’il a tort : on le fait évoluer en valorisant son bénéfice.</a:t>
            </a:r>
          </a:p>
          <a:p>
            <a:endParaRPr lang="fr-FR" altLang="fr-FR" sz="1350" dirty="0">
              <a:latin typeface="Arial Narrow" panose="020B0606020202030204" pitchFamily="34" charset="0"/>
            </a:endParaRPr>
          </a:p>
        </p:txBody>
      </p:sp>
      <p:sp>
        <p:nvSpPr>
          <p:cNvPr id="4105" name="ZoneTexte 10">
            <a:extLst>
              <a:ext uri="{FF2B5EF4-FFF2-40B4-BE49-F238E27FC236}">
                <a16:creationId xmlns:a16="http://schemas.microsoft.com/office/drawing/2014/main" id="{30668115-FD06-4C28-8206-108ED6B70C60}"/>
              </a:ext>
            </a:extLst>
          </p:cNvPr>
          <p:cNvSpPr txBox="1">
            <a:spLocks noChangeArrowheads="1"/>
          </p:cNvSpPr>
          <p:nvPr/>
        </p:nvSpPr>
        <p:spPr bwMode="auto">
          <a:xfrm>
            <a:off x="4842272" y="3128962"/>
            <a:ext cx="3024188"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ne fait pas de reproche, on ne montre pas à notre interlocuteur qu’il a tort. On n’essaie pas de lui donner des leçons et de le culpabiliser</a:t>
            </a:r>
          </a:p>
          <a:p>
            <a:endParaRPr lang="fr-FR" altLang="fr-FR" sz="1350" dirty="0">
              <a:latin typeface="Arial Narrow" panose="020B0606020202030204" pitchFamily="34" charset="0"/>
            </a:endParaRPr>
          </a:p>
        </p:txBody>
      </p:sp>
      <p:sp>
        <p:nvSpPr>
          <p:cNvPr id="4106" name="ZoneTexte 11">
            <a:extLst>
              <a:ext uri="{FF2B5EF4-FFF2-40B4-BE49-F238E27FC236}">
                <a16:creationId xmlns:a16="http://schemas.microsoft.com/office/drawing/2014/main" id="{D36EE773-DC21-4054-8C98-1146B54C1D04}"/>
              </a:ext>
            </a:extLst>
          </p:cNvPr>
          <p:cNvSpPr txBox="1">
            <a:spLocks noChangeArrowheads="1"/>
          </p:cNvSpPr>
          <p:nvPr/>
        </p:nvSpPr>
        <p:spPr bwMode="auto">
          <a:xfrm>
            <a:off x="1385888" y="4146948"/>
            <a:ext cx="323969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accepte les exigences : on lui expliquera jusqu’où nous pourrons lui donner satisfaction</a:t>
            </a:r>
          </a:p>
          <a:p>
            <a:endParaRPr lang="fr-FR" altLang="fr-FR" sz="1350">
              <a:latin typeface="Arial Narrow" panose="020B0606020202030204" pitchFamily="34" charset="0"/>
            </a:endParaRPr>
          </a:p>
        </p:txBody>
      </p:sp>
      <p:sp>
        <p:nvSpPr>
          <p:cNvPr id="4107" name="ZoneTexte 12">
            <a:extLst>
              <a:ext uri="{FF2B5EF4-FFF2-40B4-BE49-F238E27FC236}">
                <a16:creationId xmlns:a16="http://schemas.microsoft.com/office/drawing/2014/main" id="{E546304F-92A1-44F1-B9F1-5A1EEB1F8109}"/>
              </a:ext>
            </a:extLst>
          </p:cNvPr>
          <p:cNvSpPr txBox="1">
            <a:spLocks noChangeArrowheads="1"/>
          </p:cNvSpPr>
          <p:nvPr/>
        </p:nvSpPr>
        <p:spPr bwMode="auto">
          <a:xfrm>
            <a:off x="4842272" y="4146948"/>
            <a:ext cx="3024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ne refuse jamais frontalement</a:t>
            </a:r>
          </a:p>
          <a:p>
            <a:endParaRPr lang="fr-FR" altLang="fr-FR" sz="1350">
              <a:latin typeface="Arial Narrow" panose="020B0606020202030204" pitchFamily="34" charset="0"/>
            </a:endParaRPr>
          </a:p>
        </p:txBody>
      </p:sp>
      <p:sp>
        <p:nvSpPr>
          <p:cNvPr id="4108" name="ZoneTexte 7">
            <a:extLst>
              <a:ext uri="{FF2B5EF4-FFF2-40B4-BE49-F238E27FC236}">
                <a16:creationId xmlns:a16="http://schemas.microsoft.com/office/drawing/2014/main" id="{7D69A2F9-4F8B-4AFB-B878-00810B8CAAF9}"/>
              </a:ext>
            </a:extLst>
          </p:cNvPr>
          <p:cNvSpPr txBox="1">
            <a:spLocks noChangeArrowheads="1"/>
          </p:cNvSpPr>
          <p:nvPr/>
        </p:nvSpPr>
        <p:spPr bwMode="auto">
          <a:xfrm>
            <a:off x="1385888" y="1600200"/>
            <a:ext cx="323969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dirty="0">
                <a:latin typeface="Arial Narrow" panose="020B0606020202030204" pitchFamily="34" charset="0"/>
              </a:rPr>
              <a:t>On va sur le terrain de l’autre d’abord, grâce à un « vous » par exemple. L’autre doit se reconnaitre. </a:t>
            </a:r>
          </a:p>
          <a:p>
            <a:endParaRPr lang="fr-FR" altLang="fr-FR" sz="1350" dirty="0">
              <a:latin typeface="Arial Narrow" panose="020B0606020202030204" pitchFamily="34" charset="0"/>
            </a:endParaRPr>
          </a:p>
        </p:txBody>
      </p:sp>
      <p:sp>
        <p:nvSpPr>
          <p:cNvPr id="4109" name="ZoneTexte 8">
            <a:extLst>
              <a:ext uri="{FF2B5EF4-FFF2-40B4-BE49-F238E27FC236}">
                <a16:creationId xmlns:a16="http://schemas.microsoft.com/office/drawing/2014/main" id="{098E20F1-C4E4-416D-ABB8-93830FEECF72}"/>
              </a:ext>
            </a:extLst>
          </p:cNvPr>
          <p:cNvSpPr txBox="1">
            <a:spLocks noChangeArrowheads="1"/>
          </p:cNvSpPr>
          <p:nvPr/>
        </p:nvSpPr>
        <p:spPr bwMode="auto">
          <a:xfrm>
            <a:off x="4842272" y="1600201"/>
            <a:ext cx="30241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350">
                <a:latin typeface="Arial Narrow" panose="020B0606020202030204" pitchFamily="34" charset="0"/>
              </a:rPr>
              <a:t>On évite de commencer par « je je je… »</a:t>
            </a:r>
          </a:p>
          <a:p>
            <a:endParaRPr lang="fr-FR" altLang="fr-FR" sz="1350">
              <a:latin typeface="Arial Narrow" panose="020B0606020202030204" pitchFamily="34" charset="0"/>
            </a:endParaRPr>
          </a:p>
        </p:txBody>
      </p:sp>
      <p:sp>
        <p:nvSpPr>
          <p:cNvPr id="8" name="Rectangle 7">
            <a:extLst>
              <a:ext uri="{FF2B5EF4-FFF2-40B4-BE49-F238E27FC236}">
                <a16:creationId xmlns:a16="http://schemas.microsoft.com/office/drawing/2014/main" id="{EA41D473-F918-449C-8111-F9E07D2BEEFC}"/>
              </a:ext>
            </a:extLst>
          </p:cNvPr>
          <p:cNvSpPr/>
          <p:nvPr/>
        </p:nvSpPr>
        <p:spPr>
          <a:xfrm>
            <a:off x="1385888" y="482600"/>
            <a:ext cx="2144712" cy="507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FAIRE</a:t>
            </a:r>
            <a:endParaRPr lang="fr-FR" dirty="0"/>
          </a:p>
        </p:txBody>
      </p:sp>
      <p:sp>
        <p:nvSpPr>
          <p:cNvPr id="21" name="Rectangle 20">
            <a:extLst>
              <a:ext uri="{FF2B5EF4-FFF2-40B4-BE49-F238E27FC236}">
                <a16:creationId xmlns:a16="http://schemas.microsoft.com/office/drawing/2014/main" id="{DB7AB3E5-9FC7-4D1C-8F06-FD2043399FB4}"/>
              </a:ext>
            </a:extLst>
          </p:cNvPr>
          <p:cNvSpPr/>
          <p:nvPr/>
        </p:nvSpPr>
        <p:spPr>
          <a:xfrm>
            <a:off x="4842272" y="482600"/>
            <a:ext cx="2144712" cy="507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NE PAS FAIRE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1" grpId="0"/>
      <p:bldP spid="4102" grpId="0"/>
      <p:bldP spid="4103" grpId="0"/>
      <p:bldP spid="4104" grpId="0"/>
      <p:bldP spid="4105" grpId="0"/>
      <p:bldP spid="4106" grpId="0"/>
      <p:bldP spid="4107" grpId="0"/>
      <p:bldP spid="4108" grpId="0"/>
      <p:bldP spid="41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2A41C7E1-72C0-400E-AE5A-316934D2D0F4}"/>
              </a:ext>
            </a:extLst>
          </p:cNvPr>
          <p:cNvSpPr>
            <a:spLocks noChangeArrowheads="1"/>
          </p:cNvSpPr>
          <p:nvPr/>
        </p:nvSpPr>
        <p:spPr bwMode="auto">
          <a:xfrm>
            <a:off x="1763316" y="1221581"/>
            <a:ext cx="25717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pPr>
            <a:r>
              <a:rPr lang="fr-FR" altLang="fr-FR" sz="1800" dirty="0">
                <a:solidFill>
                  <a:schemeClr val="accent3"/>
                </a:solidFill>
                <a:latin typeface="Arial" panose="020B0604020202020204" pitchFamily="34" charset="0"/>
              </a:rPr>
              <a:t>Je me permets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Je suis désolé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Je m'excuse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Je ne comprends pas</a:t>
            </a:r>
          </a:p>
          <a:p>
            <a:pPr>
              <a:lnSpc>
                <a:spcPct val="80000"/>
              </a:lnSpc>
            </a:pPr>
            <a:r>
              <a:rPr lang="fr-FR" altLang="fr-FR" sz="1800" dirty="0">
                <a:solidFill>
                  <a:schemeClr val="accent3"/>
                </a:solidFill>
                <a:latin typeface="Arial" panose="020B0604020202020204" pitchFamily="34" charset="0"/>
              </a:rPr>
              <a:t>Je comprends</a:t>
            </a:r>
          </a:p>
          <a:p>
            <a:pPr>
              <a:lnSpc>
                <a:spcPct val="80000"/>
              </a:lnSpc>
            </a:pPr>
            <a:r>
              <a:rPr lang="fr-FR" altLang="fr-FR" sz="1800" dirty="0">
                <a:solidFill>
                  <a:schemeClr val="accent3"/>
                </a:solidFill>
                <a:latin typeface="Arial" panose="020B0604020202020204" pitchFamily="34" charset="0"/>
              </a:rPr>
              <a:t>J’entends</a:t>
            </a:r>
          </a:p>
          <a:p>
            <a:pPr>
              <a:lnSpc>
                <a:spcPct val="80000"/>
              </a:lnSpc>
            </a:pPr>
            <a:r>
              <a:rPr lang="fr-FR" altLang="fr-FR" sz="1800" dirty="0">
                <a:solidFill>
                  <a:schemeClr val="accent3"/>
                </a:solidFill>
                <a:latin typeface="Arial" panose="020B0604020202020204" pitchFamily="34" charset="0"/>
              </a:rPr>
              <a:t>Je ne sais pas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Oui, mais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Non, mais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Peut être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Hélas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Je ne peux pas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Sinon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Malheureusement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il est impossible</a:t>
            </a:r>
          </a:p>
          <a:p>
            <a:pPr>
              <a:lnSpc>
                <a:spcPct val="80000"/>
              </a:lnSpc>
            </a:pPr>
            <a:r>
              <a:rPr lang="fr-FR" altLang="fr-FR" sz="1800" dirty="0">
                <a:solidFill>
                  <a:schemeClr val="accent3"/>
                </a:solidFill>
                <a:latin typeface="Arial" panose="020B0604020202020204" pitchFamily="34" charset="0"/>
              </a:rPr>
              <a:t>Pourtant	</a:t>
            </a:r>
            <a:br>
              <a:rPr lang="fr-FR" altLang="fr-FR" sz="1800" dirty="0">
                <a:solidFill>
                  <a:schemeClr val="accent3"/>
                </a:solidFill>
                <a:latin typeface="Arial" panose="020B0604020202020204" pitchFamily="34" charset="0"/>
              </a:rPr>
            </a:br>
            <a:endParaRPr lang="fr-FR" altLang="fr-FR" sz="1800" dirty="0">
              <a:solidFill>
                <a:schemeClr val="accent3"/>
              </a:solidFill>
              <a:latin typeface="Arial" panose="020B0604020202020204" pitchFamily="34" charset="0"/>
            </a:endParaRPr>
          </a:p>
          <a:p>
            <a:pPr>
              <a:lnSpc>
                <a:spcPct val="80000"/>
              </a:lnSpc>
            </a:pPr>
            <a:br>
              <a:rPr lang="fr-FR" altLang="fr-FR" sz="900" dirty="0">
                <a:solidFill>
                  <a:schemeClr val="accent3"/>
                </a:solidFill>
                <a:latin typeface="Arial" panose="020B0604020202020204" pitchFamily="34" charset="0"/>
              </a:rPr>
            </a:br>
            <a:br>
              <a:rPr lang="fr-FR" altLang="fr-FR" sz="900" dirty="0">
                <a:solidFill>
                  <a:schemeClr val="accent3"/>
                </a:solidFill>
                <a:latin typeface="Arial" panose="020B0604020202020204" pitchFamily="34" charset="0"/>
              </a:rPr>
            </a:br>
            <a:r>
              <a:rPr lang="fr-FR" altLang="fr-FR" sz="900" dirty="0">
                <a:solidFill>
                  <a:schemeClr val="accent3"/>
                </a:solidFill>
                <a:latin typeface="Arial" panose="020B0604020202020204" pitchFamily="34" charset="0"/>
              </a:rPr>
              <a:t>	</a:t>
            </a:r>
            <a:endParaRPr lang="fr-FR" altLang="fr-FR" sz="3300" dirty="0">
              <a:solidFill>
                <a:schemeClr val="accent3"/>
              </a:solidFill>
            </a:endParaRPr>
          </a:p>
        </p:txBody>
      </p:sp>
      <p:sp>
        <p:nvSpPr>
          <p:cNvPr id="7172" name="ZoneTexte 8">
            <a:extLst>
              <a:ext uri="{FF2B5EF4-FFF2-40B4-BE49-F238E27FC236}">
                <a16:creationId xmlns:a16="http://schemas.microsoft.com/office/drawing/2014/main" id="{AF463576-954D-49BD-941F-527E73A84C01}"/>
              </a:ext>
            </a:extLst>
          </p:cNvPr>
          <p:cNvSpPr txBox="1">
            <a:spLocks noChangeArrowheads="1"/>
          </p:cNvSpPr>
          <p:nvPr/>
        </p:nvSpPr>
        <p:spPr bwMode="auto">
          <a:xfrm>
            <a:off x="4356498" y="1231106"/>
            <a:ext cx="339548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pPr>
            <a:r>
              <a:rPr lang="fr-FR" altLang="fr-FR" sz="1800" dirty="0">
                <a:solidFill>
                  <a:schemeClr val="accent3"/>
                </a:solidFill>
                <a:latin typeface="Arial" panose="020B0604020202020204" pitchFamily="34" charset="0"/>
              </a:rPr>
              <a:t>Dommage	</a:t>
            </a:r>
          </a:p>
          <a:p>
            <a:pPr>
              <a:lnSpc>
                <a:spcPct val="80000"/>
              </a:lnSpc>
            </a:pPr>
            <a:r>
              <a:rPr lang="fr-FR" altLang="fr-FR" sz="1800" dirty="0">
                <a:solidFill>
                  <a:schemeClr val="accent3"/>
                </a:solidFill>
                <a:latin typeface="Arial" panose="020B0604020202020204" pitchFamily="34" charset="0"/>
              </a:rPr>
              <a:t>Peut être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A mon avis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Sans doute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Pourquoi pas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A priori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Il y a des chances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Eventuellement, probablement</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Je suppose, j'imagine, je pense</a:t>
            </a:r>
          </a:p>
          <a:p>
            <a:pPr>
              <a:lnSpc>
                <a:spcPct val="80000"/>
              </a:lnSpc>
            </a:pPr>
            <a:r>
              <a:rPr lang="fr-FR" altLang="fr-FR" sz="1800" dirty="0">
                <a:solidFill>
                  <a:schemeClr val="accent3"/>
                </a:solidFill>
                <a:latin typeface="Arial" panose="020B0604020202020204" pitchFamily="34" charset="0"/>
              </a:rPr>
              <a:t>Logiquement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Quand même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Je fais de mon mieux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Vraisemblablement	</a:t>
            </a:r>
            <a:br>
              <a:rPr lang="fr-FR" altLang="fr-FR" sz="1800" dirty="0">
                <a:solidFill>
                  <a:schemeClr val="accent3"/>
                </a:solidFill>
                <a:latin typeface="Arial" panose="020B0604020202020204" pitchFamily="34" charset="0"/>
              </a:rPr>
            </a:br>
            <a:r>
              <a:rPr lang="fr-FR" altLang="fr-FR" sz="1800" dirty="0">
                <a:solidFill>
                  <a:schemeClr val="accent3"/>
                </a:solidFill>
                <a:latin typeface="Arial" panose="020B0604020202020204" pitchFamily="34" charset="0"/>
              </a:rPr>
              <a:t>Visiblement	</a:t>
            </a:r>
            <a:br>
              <a:rPr lang="fr-FR" altLang="fr-FR" sz="1800" dirty="0">
                <a:solidFill>
                  <a:schemeClr val="accent3"/>
                </a:solidFill>
                <a:latin typeface="Arial" panose="020B0604020202020204" pitchFamily="34" charset="0"/>
              </a:rPr>
            </a:br>
            <a:endParaRPr lang="fr-FR" altLang="fr-FR" sz="1800" dirty="0">
              <a:solidFill>
                <a:schemeClr val="accent3"/>
              </a:solidFill>
            </a:endParaRPr>
          </a:p>
        </p:txBody>
      </p:sp>
      <p:sp>
        <p:nvSpPr>
          <p:cNvPr id="5" name="Rectangle 4">
            <a:extLst>
              <a:ext uri="{FF2B5EF4-FFF2-40B4-BE49-F238E27FC236}">
                <a16:creationId xmlns:a16="http://schemas.microsoft.com/office/drawing/2014/main" id="{7F90DA35-A95C-4819-B839-408FE2850A05}"/>
              </a:ext>
            </a:extLst>
          </p:cNvPr>
          <p:cNvSpPr/>
          <p:nvPr/>
        </p:nvSpPr>
        <p:spPr>
          <a:xfrm>
            <a:off x="3049191" y="242158"/>
            <a:ext cx="2144712" cy="507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EVITE</a:t>
            </a:r>
            <a:endParaRPr lang="fr-F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51"/>
          <p:cNvSpPr txBox="1">
            <a:spLocks noGrp="1"/>
          </p:cNvSpPr>
          <p:nvPr>
            <p:ph type="title"/>
          </p:nvPr>
        </p:nvSpPr>
        <p:spPr>
          <a:xfrm>
            <a:off x="1588175" y="1333275"/>
            <a:ext cx="6003600" cy="24768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FR" sz="4800" noProof="0" dirty="0"/>
              <a:t>Activité #2</a:t>
            </a:r>
            <a:br>
              <a:rPr lang="fr-FR" sz="4800" noProof="0" dirty="0"/>
            </a:br>
            <a:r>
              <a:rPr lang="fr-FR" sz="4800" noProof="0" dirty="0"/>
              <a:t>communiquer sur</a:t>
            </a:r>
          </a:p>
        </p:txBody>
      </p:sp>
    </p:spTree>
    <p:extLst>
      <p:ext uri="{BB962C8B-B14F-4D97-AF65-F5344CB8AC3E}">
        <p14:creationId xmlns:p14="http://schemas.microsoft.com/office/powerpoint/2010/main" val="3127270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57E2-101A-4075-B513-92C21F87EC38}"/>
              </a:ext>
            </a:extLst>
          </p:cNvPr>
          <p:cNvSpPr>
            <a:spLocks noGrp="1"/>
          </p:cNvSpPr>
          <p:nvPr>
            <p:ph type="title"/>
          </p:nvPr>
        </p:nvSpPr>
        <p:spPr/>
        <p:txBody>
          <a:bodyPr/>
          <a:lstStyle/>
          <a:p>
            <a:r>
              <a:rPr lang="en-US" dirty="0" err="1"/>
              <a:t>Activité</a:t>
            </a:r>
            <a:endParaRPr lang="fr-FR" dirty="0"/>
          </a:p>
        </p:txBody>
      </p:sp>
      <p:sp>
        <p:nvSpPr>
          <p:cNvPr id="3" name="Text Placeholder 2">
            <a:extLst>
              <a:ext uri="{FF2B5EF4-FFF2-40B4-BE49-F238E27FC236}">
                <a16:creationId xmlns:a16="http://schemas.microsoft.com/office/drawing/2014/main" id="{4E44DCCF-F153-44B3-A3BD-36409EEE83E0}"/>
              </a:ext>
            </a:extLst>
          </p:cNvPr>
          <p:cNvSpPr>
            <a:spLocks noGrp="1"/>
          </p:cNvSpPr>
          <p:nvPr>
            <p:ph type="body" idx="1"/>
          </p:nvPr>
        </p:nvSpPr>
        <p:spPr/>
        <p:txBody>
          <a:bodyPr/>
          <a:lstStyle/>
          <a:p>
            <a:pPr marL="152400" indent="0">
              <a:buNone/>
            </a:pPr>
            <a:endParaRPr lang="fr-FR" dirty="0"/>
          </a:p>
          <a:p>
            <a:pPr marL="152400" indent="0">
              <a:buNone/>
            </a:pPr>
            <a:r>
              <a:rPr lang="fr-FR" b="1" dirty="0"/>
              <a:t>Ecrire un email a votre équipe distante pour les informer</a:t>
            </a:r>
          </a:p>
          <a:p>
            <a:pPr marL="152400" indent="0">
              <a:buNone/>
            </a:pPr>
            <a:endParaRPr lang="fr-FR" dirty="0"/>
          </a:p>
          <a:p>
            <a:pPr marL="152400" indent="0">
              <a:buNone/>
            </a:pPr>
            <a:r>
              <a:rPr lang="fr-FR" dirty="0"/>
              <a:t>Ce que vous savez</a:t>
            </a:r>
          </a:p>
          <a:p>
            <a:pPr marL="323850" indent="-171450">
              <a:buFont typeface="Arial" panose="020B0604020202020204" pitchFamily="34" charset="0"/>
              <a:buChar char="•"/>
            </a:pPr>
            <a:r>
              <a:rPr lang="fr-FR" dirty="0"/>
              <a:t>Vous </a:t>
            </a:r>
            <a:r>
              <a:rPr lang="fr-FR" dirty="0" err="1"/>
              <a:t>etes</a:t>
            </a:r>
            <a:r>
              <a:rPr lang="fr-FR" dirty="0"/>
              <a:t> en charge de la maintenance d’une application pour un client depuis près de 2 ans ½ Votre contrat expire dans 3 mois et les discussions sur le renouvellement sont en cours.</a:t>
            </a:r>
          </a:p>
          <a:p>
            <a:pPr marL="323850" indent="-171450">
              <a:buFont typeface="Arial" panose="020B0604020202020204" pitchFamily="34" charset="0"/>
              <a:buChar char="•"/>
            </a:pPr>
            <a:r>
              <a:rPr lang="fr-FR" dirty="0"/>
              <a:t>Il y a eu de nombreux incidents cette année car le client voulait des évolutions déployées rapidement et pour répondre a ces contraintes, vous avez du rogner sur les tests. Cependant Le client vous en tient responsable. </a:t>
            </a:r>
          </a:p>
          <a:p>
            <a:pPr marL="323850" indent="-171450">
              <a:buFont typeface="Arial" panose="020B0604020202020204" pitchFamily="34" charset="0"/>
              <a:buChar char="•"/>
            </a:pPr>
            <a:r>
              <a:rPr lang="fr-FR" dirty="0"/>
              <a:t>Un de vos concurrent l’a convaincu de mettre un terme a votre contrat lors du renouvellement dans 3 mois</a:t>
            </a:r>
          </a:p>
          <a:p>
            <a:pPr marL="323850" indent="-171450">
              <a:buFont typeface="Arial" panose="020B0604020202020204" pitchFamily="34" charset="0"/>
              <a:buChar char="•"/>
            </a:pPr>
            <a:r>
              <a:rPr lang="fr-FR" dirty="0"/>
              <a:t>Vous devez l’annoncer rapidement car cela va fuiter (annonce dans la presse, rumeurs chez le client…)</a:t>
            </a:r>
          </a:p>
          <a:p>
            <a:pPr marL="323850" indent="-171450">
              <a:buFont typeface="Arial" panose="020B0604020202020204" pitchFamily="34" charset="0"/>
              <a:buChar char="•"/>
            </a:pPr>
            <a:r>
              <a:rPr lang="fr-FR" dirty="0"/>
              <a:t>Il y aura des conséquences économiques pour la boite et il y a de fortes chances que 2 personnes de votre équipes doivent perdre leur emploi</a:t>
            </a:r>
          </a:p>
          <a:p>
            <a:endParaRPr lang="fr-FR" dirty="0"/>
          </a:p>
        </p:txBody>
      </p:sp>
      <p:sp>
        <p:nvSpPr>
          <p:cNvPr id="4" name="Rectangle: Rounded Corners 3">
            <a:extLst>
              <a:ext uri="{FF2B5EF4-FFF2-40B4-BE49-F238E27FC236}">
                <a16:creationId xmlns:a16="http://schemas.microsoft.com/office/drawing/2014/main" id="{87E37F53-A45C-44CA-85C7-93F96CCD23DB}"/>
              </a:ext>
            </a:extLst>
          </p:cNvPr>
          <p:cNvSpPr/>
          <p:nvPr/>
        </p:nvSpPr>
        <p:spPr>
          <a:xfrm>
            <a:off x="7090117" y="19209"/>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 équipe </a:t>
            </a:r>
          </a:p>
          <a:p>
            <a:pPr algn="ctr"/>
            <a:r>
              <a:rPr lang="fr-FR" dirty="0"/>
              <a:t>15mn</a:t>
            </a:r>
          </a:p>
          <a:p>
            <a:pPr algn="ctr"/>
            <a:r>
              <a:rPr lang="fr-FR" dirty="0"/>
              <a:t>Restitution (5mn, expliquer leurs choix)</a:t>
            </a:r>
          </a:p>
        </p:txBody>
      </p:sp>
      <p:sp>
        <p:nvSpPr>
          <p:cNvPr id="5" name="Rectangle 4">
            <a:extLst>
              <a:ext uri="{FF2B5EF4-FFF2-40B4-BE49-F238E27FC236}">
                <a16:creationId xmlns:a16="http://schemas.microsoft.com/office/drawing/2014/main" id="{60EE19F6-95B1-48AA-8D6A-AFD95D199CB6}"/>
              </a:ext>
            </a:extLst>
          </p:cNvPr>
          <p:cNvSpPr/>
          <p:nvPr/>
        </p:nvSpPr>
        <p:spPr>
          <a:xfrm>
            <a:off x="2817005" y="241506"/>
            <a:ext cx="3769112" cy="100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t>Envoyer</a:t>
            </a:r>
            <a:r>
              <a:rPr lang="en-US" sz="2000" b="1" dirty="0"/>
              <a:t> </a:t>
            </a:r>
            <a:r>
              <a:rPr lang="en-US" sz="2000" b="1" dirty="0" err="1"/>
              <a:t>l’email</a:t>
            </a:r>
            <a:r>
              <a:rPr lang="en-US" sz="2000" b="1" dirty="0"/>
              <a:t> sur mon </a:t>
            </a:r>
            <a:r>
              <a:rPr lang="en-US" sz="2000" b="1" dirty="0" err="1"/>
              <a:t>compte</a:t>
            </a:r>
            <a:r>
              <a:rPr lang="en-US" sz="2000" b="1" dirty="0"/>
              <a:t> mail </a:t>
            </a:r>
            <a:r>
              <a:rPr lang="en-US" sz="2000" b="1" dirty="0" err="1"/>
              <a:t>ynov</a:t>
            </a:r>
            <a:endParaRPr lang="en-US" sz="2000" b="1" dirty="0"/>
          </a:p>
          <a:p>
            <a:pPr algn="ctr"/>
            <a:r>
              <a:rPr lang="fr-FR" sz="2000" b="1" dirty="0"/>
              <a:t>pierre.maraninchi@ynov.com</a:t>
            </a:r>
          </a:p>
        </p:txBody>
      </p:sp>
    </p:spTree>
    <p:extLst>
      <p:ext uri="{BB962C8B-B14F-4D97-AF65-F5344CB8AC3E}">
        <p14:creationId xmlns:p14="http://schemas.microsoft.com/office/powerpoint/2010/main" val="2906906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51EB-B5BD-49B2-B3AD-D3B5E8BAA101}"/>
              </a:ext>
            </a:extLst>
          </p:cNvPr>
          <p:cNvSpPr>
            <a:spLocks noGrp="1"/>
          </p:cNvSpPr>
          <p:nvPr>
            <p:ph type="title"/>
          </p:nvPr>
        </p:nvSpPr>
        <p:spPr>
          <a:xfrm>
            <a:off x="522000" y="0"/>
            <a:ext cx="8100000" cy="723600"/>
          </a:xfrm>
        </p:spPr>
        <p:txBody>
          <a:bodyPr/>
          <a:lstStyle/>
          <a:p>
            <a:r>
              <a:rPr lang="en-US" dirty="0"/>
              <a:t>Proposition</a:t>
            </a:r>
            <a:endParaRPr lang="fr-FR" dirty="0"/>
          </a:p>
        </p:txBody>
      </p:sp>
      <p:sp>
        <p:nvSpPr>
          <p:cNvPr id="3" name="Text Placeholder 2">
            <a:extLst>
              <a:ext uri="{FF2B5EF4-FFF2-40B4-BE49-F238E27FC236}">
                <a16:creationId xmlns:a16="http://schemas.microsoft.com/office/drawing/2014/main" id="{A9E8A5A5-FB3B-4B9D-889D-FE233B7C72FF}"/>
              </a:ext>
            </a:extLst>
          </p:cNvPr>
          <p:cNvSpPr>
            <a:spLocks noGrp="1"/>
          </p:cNvSpPr>
          <p:nvPr>
            <p:ph type="body" idx="1"/>
          </p:nvPr>
        </p:nvSpPr>
        <p:spPr>
          <a:xfrm>
            <a:off x="148115" y="723600"/>
            <a:ext cx="5262086" cy="4316486"/>
          </a:xfrm>
        </p:spPr>
        <p:txBody>
          <a:bodyPr/>
          <a:lstStyle/>
          <a:p>
            <a:pPr marL="152400" indent="0">
              <a:buNone/>
            </a:pPr>
            <a:r>
              <a:rPr lang="fr-FR" dirty="0"/>
              <a:t>Bonjour à tous,</a:t>
            </a:r>
          </a:p>
          <a:p>
            <a:pPr marL="152400" indent="0">
              <a:buNone/>
            </a:pPr>
            <a:endParaRPr lang="fr-FR" dirty="0"/>
          </a:p>
          <a:p>
            <a:pPr marL="152400" indent="0">
              <a:buNone/>
            </a:pPr>
            <a:r>
              <a:rPr lang="fr-FR" dirty="0"/>
              <a:t>Vous savez que le contrat de maintenance pour l’application X sur laquelle nous travaillons arrive à son terme dans 3 mois et que nous avons commencé à travailler à son renouvellement.</a:t>
            </a:r>
          </a:p>
          <a:p>
            <a:pPr marL="152400" indent="0">
              <a:buNone/>
            </a:pPr>
            <a:endParaRPr lang="fr-FR" dirty="0"/>
          </a:p>
          <a:p>
            <a:pPr marL="152400" indent="0">
              <a:buNone/>
            </a:pPr>
            <a:r>
              <a:rPr lang="fr-FR" dirty="0"/>
              <a:t>Je souhaite vous informer en avance de phase que notre entreprise n’a pas été retenue pour le nouveau contrat qui a été confié à notre concurrent Y.</a:t>
            </a:r>
          </a:p>
          <a:p>
            <a:pPr marL="152400" indent="0">
              <a:buNone/>
            </a:pPr>
            <a:endParaRPr lang="fr-FR" dirty="0"/>
          </a:p>
          <a:p>
            <a:pPr marL="152400" indent="0">
              <a:buNone/>
            </a:pPr>
            <a:r>
              <a:rPr lang="fr-FR" dirty="0"/>
              <a:t>C’est une mauvaise nouvelle pour nous tous car nous avons fait tout notre possible pour délivrer des mises à jour dans les temps en dépit des délais réduits que nous donnait le client et votre déception suite à cette décision du client est légitime.</a:t>
            </a:r>
          </a:p>
          <a:p>
            <a:pPr marL="152400" indent="0">
              <a:buNone/>
            </a:pPr>
            <a:endParaRPr lang="fr-FR" dirty="0"/>
          </a:p>
          <a:p>
            <a:pPr marL="152400" indent="0">
              <a:buNone/>
            </a:pPr>
            <a:r>
              <a:rPr lang="fr-FR" dirty="0"/>
              <a:t>Le reste de l’équipe dirigeante et moi-même avons commencé à travailler à l’évaluation des conséquences de cette nouvelle situation et nous reviendrons vers vous d’ici la fin du mois pour vous expliquer notre plan.</a:t>
            </a:r>
          </a:p>
          <a:p>
            <a:pPr marL="152400" indent="0">
              <a:buNone/>
            </a:pPr>
            <a:endParaRPr lang="fr-FR" dirty="0"/>
          </a:p>
          <a:p>
            <a:pPr marL="152400" indent="0">
              <a:buNone/>
            </a:pPr>
            <a:r>
              <a:rPr lang="fr-FR" dirty="0"/>
              <a:t>D’ici-là, je compte sur vous pour continuer à délivrer la qualité de service auquel notre client est habitué.</a:t>
            </a:r>
          </a:p>
          <a:p>
            <a:pPr marL="152400" indent="0">
              <a:buNone/>
            </a:pPr>
            <a:endParaRPr lang="fr-FR" dirty="0"/>
          </a:p>
        </p:txBody>
      </p:sp>
      <p:sp>
        <p:nvSpPr>
          <p:cNvPr id="4" name="Speech Bubble: Rectangle 3">
            <a:extLst>
              <a:ext uri="{FF2B5EF4-FFF2-40B4-BE49-F238E27FC236}">
                <a16:creationId xmlns:a16="http://schemas.microsoft.com/office/drawing/2014/main" id="{EE28DF3C-BBD4-446A-9371-271B504D6E1C}"/>
              </a:ext>
            </a:extLst>
          </p:cNvPr>
          <p:cNvSpPr/>
          <p:nvPr/>
        </p:nvSpPr>
        <p:spPr>
          <a:xfrm>
            <a:off x="5780313" y="911829"/>
            <a:ext cx="3215572" cy="492428"/>
          </a:xfrm>
          <a:prstGeom prst="wedgeRectCallout">
            <a:avLst>
              <a:gd name="adj1" fmla="val -68075"/>
              <a:gd name="adj2" fmla="val 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Je rappelle le contexte en 1 phrase simple. Je commence par vous</a:t>
            </a:r>
          </a:p>
        </p:txBody>
      </p:sp>
      <p:sp>
        <p:nvSpPr>
          <p:cNvPr id="5" name="Speech Bubble: Rectangle 4">
            <a:extLst>
              <a:ext uri="{FF2B5EF4-FFF2-40B4-BE49-F238E27FC236}">
                <a16:creationId xmlns:a16="http://schemas.microsoft.com/office/drawing/2014/main" id="{0986F506-E5FE-4700-94FC-1C8655C83B2B}"/>
              </a:ext>
            </a:extLst>
          </p:cNvPr>
          <p:cNvSpPr/>
          <p:nvPr/>
        </p:nvSpPr>
        <p:spPr>
          <a:xfrm>
            <a:off x="5780313" y="1678212"/>
            <a:ext cx="3215572" cy="492428"/>
          </a:xfrm>
          <a:prstGeom prst="wedgeRectCallout">
            <a:avLst>
              <a:gd name="adj1" fmla="val -68414"/>
              <a:gd name="adj2" fmla="val -15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Je partage l’information. Je valorise l’</a:t>
            </a:r>
            <a:r>
              <a:rPr lang="fr-FR" sz="1200" dirty="0" err="1"/>
              <a:t>equipe</a:t>
            </a:r>
            <a:r>
              <a:rPr lang="fr-FR" sz="1200" dirty="0"/>
              <a:t> avec « en avance de phase »</a:t>
            </a:r>
          </a:p>
        </p:txBody>
      </p:sp>
      <p:sp>
        <p:nvSpPr>
          <p:cNvPr id="6" name="Speech Bubble: Rectangle 5">
            <a:extLst>
              <a:ext uri="{FF2B5EF4-FFF2-40B4-BE49-F238E27FC236}">
                <a16:creationId xmlns:a16="http://schemas.microsoft.com/office/drawing/2014/main" id="{CBBDE4F4-496B-4D7E-820B-BE446C147201}"/>
              </a:ext>
            </a:extLst>
          </p:cNvPr>
          <p:cNvSpPr/>
          <p:nvPr/>
        </p:nvSpPr>
        <p:spPr>
          <a:xfrm>
            <a:off x="5780313" y="2315938"/>
            <a:ext cx="3215572" cy="971548"/>
          </a:xfrm>
          <a:prstGeom prst="wedgeRectCallout">
            <a:avLst>
              <a:gd name="adj1" fmla="val -68414"/>
              <a:gd name="adj2" fmla="val -15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Je valorise le travail fait et ne rejette pas la responsabilité sur l’équipe</a:t>
            </a:r>
          </a:p>
          <a:p>
            <a:pPr algn="ctr"/>
            <a:r>
              <a:rPr lang="fr-FR" sz="1200" dirty="0"/>
              <a:t>Je les rassure sur le fait que c’est normal qu'ils soient déçus</a:t>
            </a:r>
          </a:p>
        </p:txBody>
      </p:sp>
      <p:sp>
        <p:nvSpPr>
          <p:cNvPr id="7" name="Speech Bubble: Rectangle 6">
            <a:extLst>
              <a:ext uri="{FF2B5EF4-FFF2-40B4-BE49-F238E27FC236}">
                <a16:creationId xmlns:a16="http://schemas.microsoft.com/office/drawing/2014/main" id="{A5B3A3E5-5E7C-4DEE-8EE0-7C527CA10BBD}"/>
              </a:ext>
            </a:extLst>
          </p:cNvPr>
          <p:cNvSpPr/>
          <p:nvPr/>
        </p:nvSpPr>
        <p:spPr>
          <a:xfrm>
            <a:off x="5780313" y="3432784"/>
            <a:ext cx="3215572" cy="798887"/>
          </a:xfrm>
          <a:prstGeom prst="wedgeRectCallout">
            <a:avLst>
              <a:gd name="adj1" fmla="val -68752"/>
              <a:gd name="adj2" fmla="val -123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Je les informe de l’importance de la situation sans les affoler. Je les rassure sur le fait qu’on prend la situation au </a:t>
            </a:r>
            <a:r>
              <a:rPr lang="fr-FR" sz="1200" dirty="0" err="1"/>
              <a:t>serieux</a:t>
            </a:r>
            <a:r>
              <a:rPr lang="fr-FR" sz="1200" dirty="0"/>
              <a:t>. Je donne une date pour la suite</a:t>
            </a:r>
          </a:p>
        </p:txBody>
      </p:sp>
      <p:sp>
        <p:nvSpPr>
          <p:cNvPr id="8" name="Speech Bubble: Rectangle 7">
            <a:extLst>
              <a:ext uri="{FF2B5EF4-FFF2-40B4-BE49-F238E27FC236}">
                <a16:creationId xmlns:a16="http://schemas.microsoft.com/office/drawing/2014/main" id="{33D2D043-190C-48FB-94E2-73489066C19E}"/>
              </a:ext>
            </a:extLst>
          </p:cNvPr>
          <p:cNvSpPr/>
          <p:nvPr/>
        </p:nvSpPr>
        <p:spPr>
          <a:xfrm>
            <a:off x="5780313" y="4403123"/>
            <a:ext cx="3215572" cy="492428"/>
          </a:xfrm>
          <a:prstGeom prst="wedgeRectCallout">
            <a:avLst>
              <a:gd name="adj1" fmla="val -68414"/>
              <a:gd name="adj2" fmla="val -15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Je rappelle mes attentes et je remotive.</a:t>
            </a:r>
          </a:p>
        </p:txBody>
      </p:sp>
    </p:spTree>
    <p:extLst>
      <p:ext uri="{BB962C8B-B14F-4D97-AF65-F5344CB8AC3E}">
        <p14:creationId xmlns:p14="http://schemas.microsoft.com/office/powerpoint/2010/main" val="810987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70EB-5493-464D-9695-4E666DF6E5F2}"/>
              </a:ext>
            </a:extLst>
          </p:cNvPr>
          <p:cNvSpPr>
            <a:spLocks noGrp="1"/>
          </p:cNvSpPr>
          <p:nvPr>
            <p:ph type="title"/>
          </p:nvPr>
        </p:nvSpPr>
        <p:spPr>
          <a:xfrm>
            <a:off x="549300" y="497800"/>
            <a:ext cx="8226400" cy="1604700"/>
          </a:xfrm>
        </p:spPr>
        <p:txBody>
          <a:bodyPr/>
          <a:lstStyle/>
          <a:p>
            <a:r>
              <a:rPr lang="en-US" dirty="0"/>
              <a:t>Les </a:t>
            </a:r>
            <a:r>
              <a:rPr lang="en-US" dirty="0" err="1"/>
              <a:t>prochaines</a:t>
            </a:r>
            <a:r>
              <a:rPr lang="en-US" dirty="0"/>
              <a:t> </a:t>
            </a:r>
            <a:r>
              <a:rPr lang="en-US" dirty="0" err="1"/>
              <a:t>semaines</a:t>
            </a:r>
            <a:endParaRPr lang="fr-FR" dirty="0"/>
          </a:p>
        </p:txBody>
      </p:sp>
      <p:sp>
        <p:nvSpPr>
          <p:cNvPr id="3" name="Title 2">
            <a:extLst>
              <a:ext uri="{FF2B5EF4-FFF2-40B4-BE49-F238E27FC236}">
                <a16:creationId xmlns:a16="http://schemas.microsoft.com/office/drawing/2014/main" id="{34E33C7E-04FE-42E2-8147-A29E9EAEEA7D}"/>
              </a:ext>
            </a:extLst>
          </p:cNvPr>
          <p:cNvSpPr>
            <a:spLocks noGrp="1"/>
          </p:cNvSpPr>
          <p:nvPr>
            <p:ph type="title" idx="2"/>
          </p:nvPr>
        </p:nvSpPr>
        <p:spPr/>
        <p:txBody>
          <a:bodyPr/>
          <a:lstStyle/>
          <a:p>
            <a:r>
              <a:rPr lang="en-US" dirty="0"/>
              <a:t>05</a:t>
            </a:r>
            <a:endParaRPr lang="fr-FR" dirty="0"/>
          </a:p>
        </p:txBody>
      </p:sp>
      <p:sp>
        <p:nvSpPr>
          <p:cNvPr id="4" name="Subtitle 3">
            <a:extLst>
              <a:ext uri="{FF2B5EF4-FFF2-40B4-BE49-F238E27FC236}">
                <a16:creationId xmlns:a16="http://schemas.microsoft.com/office/drawing/2014/main" id="{6DE3F20C-D5B4-45BB-AD7E-D8532D9BA194}"/>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73076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325C-AD8E-4865-986F-59583895A234}"/>
              </a:ext>
            </a:extLst>
          </p:cNvPr>
          <p:cNvSpPr>
            <a:spLocks noGrp="1"/>
          </p:cNvSpPr>
          <p:nvPr>
            <p:ph type="title"/>
          </p:nvPr>
        </p:nvSpPr>
        <p:spPr/>
        <p:txBody>
          <a:bodyPr/>
          <a:lstStyle/>
          <a:p>
            <a:r>
              <a:rPr lang="en-US" dirty="0"/>
              <a:t>Preparation</a:t>
            </a:r>
            <a:endParaRPr lang="fr-FR" dirty="0"/>
          </a:p>
        </p:txBody>
      </p:sp>
      <p:sp>
        <p:nvSpPr>
          <p:cNvPr id="3" name="Text Placeholder 2">
            <a:extLst>
              <a:ext uri="{FF2B5EF4-FFF2-40B4-BE49-F238E27FC236}">
                <a16:creationId xmlns:a16="http://schemas.microsoft.com/office/drawing/2014/main" id="{F14A9BA5-F34D-409D-84FA-FF67A1C5D41F}"/>
              </a:ext>
            </a:extLst>
          </p:cNvPr>
          <p:cNvSpPr>
            <a:spLocks noGrp="1"/>
          </p:cNvSpPr>
          <p:nvPr>
            <p:ph type="body" idx="1"/>
          </p:nvPr>
        </p:nvSpPr>
        <p:spPr/>
        <p:txBody>
          <a:bodyPr/>
          <a:lstStyle/>
          <a:p>
            <a:r>
              <a:rPr lang="en-US" dirty="0"/>
              <a:t>Sondage sur le format du </a:t>
            </a:r>
            <a:r>
              <a:rPr lang="en-US" dirty="0" err="1"/>
              <a:t>cours</a:t>
            </a:r>
            <a:endParaRPr lang="en-US" dirty="0"/>
          </a:p>
          <a:p>
            <a:endParaRPr lang="en-US" dirty="0"/>
          </a:p>
          <a:p>
            <a:r>
              <a:rPr lang="en-US" dirty="0"/>
              <a:t>Linked-in learning</a:t>
            </a:r>
          </a:p>
          <a:p>
            <a:pPr lvl="1"/>
            <a:r>
              <a:rPr lang="en-US" dirty="0"/>
              <a:t>7h de videos, par chapiter de minutes</a:t>
            </a:r>
          </a:p>
          <a:p>
            <a:pPr lvl="1"/>
            <a:r>
              <a:rPr lang="en-US" dirty="0"/>
              <a:t>“micro training” a </a:t>
            </a:r>
            <a:r>
              <a:rPr lang="en-US" dirty="0" err="1"/>
              <a:t>utiliser</a:t>
            </a:r>
            <a:r>
              <a:rPr lang="en-US" dirty="0"/>
              <a:t> pendant les devoirs et </a:t>
            </a:r>
            <a:r>
              <a:rPr lang="en-US" dirty="0" err="1"/>
              <a:t>testé</a:t>
            </a:r>
            <a:r>
              <a:rPr lang="en-US" dirty="0"/>
              <a:t> pendant </a:t>
            </a:r>
            <a:r>
              <a:rPr lang="en-US" dirty="0" err="1"/>
              <a:t>l’évaluation</a:t>
            </a:r>
            <a:r>
              <a:rPr lang="en-US" dirty="0"/>
              <a:t> </a:t>
            </a:r>
            <a:r>
              <a:rPr lang="en-US" dirty="0" err="1"/>
              <a:t>individuelle</a:t>
            </a:r>
            <a:endParaRPr lang="en-US" dirty="0"/>
          </a:p>
          <a:p>
            <a:endParaRPr lang="fr-FR" dirty="0"/>
          </a:p>
        </p:txBody>
      </p:sp>
    </p:spTree>
    <p:extLst>
      <p:ext uri="{BB962C8B-B14F-4D97-AF65-F5344CB8AC3E}">
        <p14:creationId xmlns:p14="http://schemas.microsoft.com/office/powerpoint/2010/main" val="141516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3A1697-E024-4EB8-990B-2CC239098D1E}"/>
              </a:ext>
            </a:extLst>
          </p:cNvPr>
          <p:cNvSpPr>
            <a:spLocks noGrp="1"/>
          </p:cNvSpPr>
          <p:nvPr>
            <p:ph type="body" idx="1"/>
          </p:nvPr>
        </p:nvSpPr>
        <p:spPr/>
        <p:txBody>
          <a:bodyPr/>
          <a:lstStyle/>
          <a:p>
            <a:r>
              <a:rPr lang="en-US" b="1" dirty="0"/>
              <a:t>Participation</a:t>
            </a:r>
            <a:endParaRPr lang="fr-FR" b="1" dirty="0"/>
          </a:p>
        </p:txBody>
      </p:sp>
      <p:sp>
        <p:nvSpPr>
          <p:cNvPr id="3" name="Title 2">
            <a:extLst>
              <a:ext uri="{FF2B5EF4-FFF2-40B4-BE49-F238E27FC236}">
                <a16:creationId xmlns:a16="http://schemas.microsoft.com/office/drawing/2014/main" id="{0490EF55-4229-4298-B667-12DC00940E9A}"/>
              </a:ext>
            </a:extLst>
          </p:cNvPr>
          <p:cNvSpPr>
            <a:spLocks noGrp="1"/>
          </p:cNvSpPr>
          <p:nvPr>
            <p:ph type="title"/>
          </p:nvPr>
        </p:nvSpPr>
        <p:spPr/>
        <p:txBody>
          <a:bodyPr/>
          <a:lstStyle/>
          <a:p>
            <a:r>
              <a:rPr lang="fr-FR" sz="4000" dirty="0"/>
              <a:t>On essaie un nouveau truc : en levant la main !</a:t>
            </a:r>
          </a:p>
        </p:txBody>
      </p:sp>
    </p:spTree>
    <p:extLst>
      <p:ext uri="{BB962C8B-B14F-4D97-AF65-F5344CB8AC3E}">
        <p14:creationId xmlns:p14="http://schemas.microsoft.com/office/powerpoint/2010/main" val="209847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01</a:t>
            </a:r>
          </a:p>
        </p:txBody>
      </p:sp>
      <p:sp>
        <p:nvSpPr>
          <p:cNvPr id="642" name="Google Shape;642;p32"/>
          <p:cNvSpPr txBox="1">
            <a:spLocks noGrp="1"/>
          </p:cNvSpPr>
          <p:nvPr>
            <p:ph type="title"/>
          </p:nvPr>
        </p:nvSpPr>
        <p:spPr>
          <a:xfrm>
            <a:off x="320374" y="497800"/>
            <a:ext cx="4970426"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fr-FR" dirty="0"/>
              <a:t>NTRODUCTION</a:t>
            </a:r>
            <a:endParaRPr lang="fr-FR" noProof="0" dirty="0"/>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C088-4520-4639-9DFC-4ED67FDDD9D8}"/>
              </a:ext>
            </a:extLst>
          </p:cNvPr>
          <p:cNvSpPr>
            <a:spLocks noGrp="1"/>
          </p:cNvSpPr>
          <p:nvPr>
            <p:ph type="title"/>
          </p:nvPr>
        </p:nvSpPr>
        <p:spPr/>
        <p:txBody>
          <a:bodyPr/>
          <a:lstStyle/>
          <a:p>
            <a:r>
              <a:rPr lang="fr-FR" dirty="0"/>
              <a:t>Corrigé du devoir</a:t>
            </a:r>
          </a:p>
        </p:txBody>
      </p:sp>
      <p:sp>
        <p:nvSpPr>
          <p:cNvPr id="3" name="Text Placeholder 2">
            <a:extLst>
              <a:ext uri="{FF2B5EF4-FFF2-40B4-BE49-F238E27FC236}">
                <a16:creationId xmlns:a16="http://schemas.microsoft.com/office/drawing/2014/main" id="{02CA294E-07BC-4060-9B2A-C9ABCECB355F}"/>
              </a:ext>
            </a:extLst>
          </p:cNvPr>
          <p:cNvSpPr>
            <a:spLocks noGrp="1"/>
          </p:cNvSpPr>
          <p:nvPr>
            <p:ph type="body" idx="1"/>
          </p:nvPr>
        </p:nvSpPr>
        <p:spPr/>
        <p:txBody>
          <a:bodyPr/>
          <a:lstStyle/>
          <a:p>
            <a:pPr marL="152400" indent="0">
              <a:buNone/>
            </a:pPr>
            <a:r>
              <a:rPr lang="fr-FR" sz="1800" dirty="0"/>
              <a:t>Ma femme veut refaire notre salle de bain qui est petite et décrépie.</a:t>
            </a:r>
          </a:p>
          <a:p>
            <a:pPr marL="152400" indent="0">
              <a:buNone/>
            </a:pPr>
            <a:endParaRPr lang="fr-FR" sz="1800" dirty="0"/>
          </a:p>
          <a:p>
            <a:pPr marL="152400" indent="0">
              <a:buNone/>
            </a:pPr>
            <a:r>
              <a:rPr lang="fr-FR" sz="1800" dirty="0"/>
              <a:t>J’ai 2 devis d’artisans différents, un recommandé par un ami mais 2000 euros plus cher que le second qui vient d’un artisan que je ne connais pas. Si nous refaisons notre salle de bain, cela utilise notre budget vacances pour la famille pour l’année à venir : pas de vacances au ski cet hivers, pas de voyage en famille cet été. </a:t>
            </a:r>
          </a:p>
          <a:p>
            <a:pPr marL="152400" indent="0">
              <a:buNone/>
            </a:pPr>
            <a:endParaRPr lang="fr-FR" sz="1800" dirty="0"/>
          </a:p>
          <a:p>
            <a:pPr marL="152400" indent="0">
              <a:buNone/>
            </a:pPr>
            <a:r>
              <a:rPr lang="fr-FR" sz="1800" dirty="0"/>
              <a:t>Ma femme est très motivée pour la salle de bain, mais moi, je le suis moins. Cependant je sais que si on ne la refait pas elle sera déçue et l’ambiance a la maison ne sera pas bonne.</a:t>
            </a:r>
          </a:p>
        </p:txBody>
      </p:sp>
    </p:spTree>
    <p:extLst>
      <p:ext uri="{BB962C8B-B14F-4D97-AF65-F5344CB8AC3E}">
        <p14:creationId xmlns:p14="http://schemas.microsoft.com/office/powerpoint/2010/main" val="173422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9C95-7435-4801-847C-008B8FACDC8A}"/>
              </a:ext>
            </a:extLst>
          </p:cNvPr>
          <p:cNvSpPr>
            <a:spLocks noGrp="1"/>
          </p:cNvSpPr>
          <p:nvPr>
            <p:ph type="title"/>
          </p:nvPr>
        </p:nvSpPr>
        <p:spPr/>
        <p:txBody>
          <a:bodyPr/>
          <a:lstStyle/>
          <a:p>
            <a:r>
              <a:rPr lang="en-US" dirty="0"/>
              <a:t>1. On </a:t>
            </a:r>
            <a:r>
              <a:rPr lang="fr-FR" dirty="0"/>
              <a:t>Recadre</a:t>
            </a:r>
          </a:p>
        </p:txBody>
      </p:sp>
      <p:sp>
        <p:nvSpPr>
          <p:cNvPr id="3" name="Text Placeholder 2">
            <a:extLst>
              <a:ext uri="{FF2B5EF4-FFF2-40B4-BE49-F238E27FC236}">
                <a16:creationId xmlns:a16="http://schemas.microsoft.com/office/drawing/2014/main" id="{09A34A7E-4CA4-4E74-A692-766303104C51}"/>
              </a:ext>
            </a:extLst>
          </p:cNvPr>
          <p:cNvSpPr>
            <a:spLocks noGrp="1"/>
          </p:cNvSpPr>
          <p:nvPr>
            <p:ph type="body" idx="1"/>
          </p:nvPr>
        </p:nvSpPr>
        <p:spPr/>
        <p:txBody>
          <a:bodyPr/>
          <a:lstStyle/>
          <a:p>
            <a:r>
              <a:rPr lang="fr-FR" sz="2800" b="1" dirty="0"/>
              <a:t>Partir en vacances</a:t>
            </a:r>
          </a:p>
          <a:p>
            <a:r>
              <a:rPr lang="fr-FR" sz="2800" b="1" dirty="0"/>
              <a:t>Plombier cher</a:t>
            </a:r>
          </a:p>
          <a:p>
            <a:r>
              <a:rPr lang="fr-FR" sz="2800" b="1" dirty="0"/>
              <a:t>Plombier pas cher</a:t>
            </a:r>
          </a:p>
          <a:p>
            <a:r>
              <a:rPr lang="fr-FR" sz="2800" dirty="0"/>
              <a:t>Obtenir d’autres devis</a:t>
            </a:r>
          </a:p>
          <a:p>
            <a:r>
              <a:rPr lang="fr-FR" sz="2800" dirty="0"/>
              <a:t>Faire un crédit Cetelem</a:t>
            </a:r>
          </a:p>
          <a:p>
            <a:r>
              <a:rPr lang="fr-FR" sz="2800" dirty="0"/>
              <a:t>Faire les travaux moi même</a:t>
            </a:r>
          </a:p>
          <a:p>
            <a:r>
              <a:rPr lang="fr-FR" sz="2800" dirty="0"/>
              <a:t>Louer appart en </a:t>
            </a:r>
            <a:r>
              <a:rPr lang="fr-FR" sz="2800" dirty="0" err="1"/>
              <a:t>AirBnB</a:t>
            </a:r>
            <a:endParaRPr lang="fr-FR" sz="2800" dirty="0"/>
          </a:p>
          <a:p>
            <a:r>
              <a:rPr lang="fr-FR" sz="2800" dirty="0"/>
              <a:t>Prendre un boulot temporaire en +</a:t>
            </a:r>
          </a:p>
          <a:p>
            <a:endParaRPr lang="en-US" sz="3200" dirty="0"/>
          </a:p>
        </p:txBody>
      </p:sp>
    </p:spTree>
    <p:extLst>
      <p:ext uri="{BB962C8B-B14F-4D97-AF65-F5344CB8AC3E}">
        <p14:creationId xmlns:p14="http://schemas.microsoft.com/office/powerpoint/2010/main" val="1183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9C95-7435-4801-847C-008B8FACDC8A}"/>
              </a:ext>
            </a:extLst>
          </p:cNvPr>
          <p:cNvSpPr>
            <a:spLocks noGrp="1"/>
          </p:cNvSpPr>
          <p:nvPr>
            <p:ph type="title"/>
          </p:nvPr>
        </p:nvSpPr>
        <p:spPr/>
        <p:txBody>
          <a:bodyPr/>
          <a:lstStyle/>
          <a:p>
            <a:r>
              <a:rPr lang="fr-FR" dirty="0"/>
              <a:t>2. On définit le succès</a:t>
            </a:r>
          </a:p>
        </p:txBody>
      </p:sp>
      <p:sp>
        <p:nvSpPr>
          <p:cNvPr id="3" name="Text Placeholder 2">
            <a:extLst>
              <a:ext uri="{FF2B5EF4-FFF2-40B4-BE49-F238E27FC236}">
                <a16:creationId xmlns:a16="http://schemas.microsoft.com/office/drawing/2014/main" id="{09A34A7E-4CA4-4E74-A692-766303104C51}"/>
              </a:ext>
            </a:extLst>
          </p:cNvPr>
          <p:cNvSpPr>
            <a:spLocks noGrp="1"/>
          </p:cNvSpPr>
          <p:nvPr>
            <p:ph type="body" idx="1"/>
          </p:nvPr>
        </p:nvSpPr>
        <p:spPr>
          <a:xfrm>
            <a:off x="202425" y="1264200"/>
            <a:ext cx="8822912" cy="3366300"/>
          </a:xfrm>
        </p:spPr>
        <p:txBody>
          <a:bodyPr/>
          <a:lstStyle/>
          <a:p>
            <a:pPr marL="152400" indent="0">
              <a:buNone/>
            </a:pPr>
            <a:r>
              <a:rPr lang="fr-FR" sz="3200" dirty="0"/>
              <a:t>&gt;&gt; Maximiser le bonheur du père (arbitraire)</a:t>
            </a:r>
          </a:p>
          <a:p>
            <a:pPr marL="152400" indent="0">
              <a:buNone/>
            </a:pPr>
            <a:r>
              <a:rPr lang="fr-FR" sz="3200" dirty="0"/>
              <a:t>&gt;&gt; Comment faire ? (arbitraire encore)</a:t>
            </a:r>
          </a:p>
          <a:p>
            <a:pPr marL="1066800" lvl="1" indent="-457200">
              <a:buFont typeface="Arial" panose="020B0604020202020204" pitchFamily="34" charset="0"/>
              <a:buChar char="•"/>
            </a:pPr>
            <a:r>
              <a:rPr lang="fr-FR" sz="3200" dirty="0"/>
              <a:t>Le minimum d'effort</a:t>
            </a:r>
          </a:p>
          <a:p>
            <a:pPr marL="152400" indent="0">
              <a:buNone/>
            </a:pPr>
            <a:endParaRPr lang="fr-FR" sz="3200" dirty="0"/>
          </a:p>
          <a:p>
            <a:pPr marL="152400" indent="0">
              <a:buNone/>
            </a:pPr>
            <a:endParaRPr lang="en-US" sz="3200" dirty="0"/>
          </a:p>
        </p:txBody>
      </p:sp>
    </p:spTree>
    <p:extLst>
      <p:ext uri="{BB962C8B-B14F-4D97-AF65-F5344CB8AC3E}">
        <p14:creationId xmlns:p14="http://schemas.microsoft.com/office/powerpoint/2010/main" val="92848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9C95-7435-4801-847C-008B8FACDC8A}"/>
              </a:ext>
            </a:extLst>
          </p:cNvPr>
          <p:cNvSpPr>
            <a:spLocks noGrp="1"/>
          </p:cNvSpPr>
          <p:nvPr>
            <p:ph type="title"/>
          </p:nvPr>
        </p:nvSpPr>
        <p:spPr/>
        <p:txBody>
          <a:bodyPr/>
          <a:lstStyle/>
          <a:p>
            <a:r>
              <a:rPr lang="en-US" dirty="0"/>
              <a:t>3. On </a:t>
            </a:r>
            <a:r>
              <a:rPr lang="en-US" dirty="0" err="1"/>
              <a:t>évalue</a:t>
            </a:r>
            <a:endParaRPr lang="en-US" dirty="0"/>
          </a:p>
        </p:txBody>
      </p:sp>
      <p:graphicFrame>
        <p:nvGraphicFramePr>
          <p:cNvPr id="6" name="Table 5">
            <a:extLst>
              <a:ext uri="{FF2B5EF4-FFF2-40B4-BE49-F238E27FC236}">
                <a16:creationId xmlns:a16="http://schemas.microsoft.com/office/drawing/2014/main" id="{217E3283-70D4-478D-9A8C-B5E5571F6D79}"/>
              </a:ext>
            </a:extLst>
          </p:cNvPr>
          <p:cNvGraphicFramePr>
            <a:graphicFrameLocks noGrp="1"/>
          </p:cNvGraphicFramePr>
          <p:nvPr>
            <p:extLst>
              <p:ext uri="{D42A27DB-BD31-4B8C-83A1-F6EECF244321}">
                <p14:modId xmlns:p14="http://schemas.microsoft.com/office/powerpoint/2010/main" val="1865782874"/>
              </p:ext>
            </p:extLst>
          </p:nvPr>
        </p:nvGraphicFramePr>
        <p:xfrm>
          <a:off x="540000" y="1863701"/>
          <a:ext cx="8101013" cy="1654970"/>
        </p:xfrm>
        <a:graphic>
          <a:graphicData uri="http://schemas.openxmlformats.org/drawingml/2006/table">
            <a:tbl>
              <a:tblPr>
                <a:tableStyleId>{6ACD7B2B-5127-4121-AD71-F26C8F4610C6}</a:tableStyleId>
              </a:tblPr>
              <a:tblGrid>
                <a:gridCol w="2845999">
                  <a:extLst>
                    <a:ext uri="{9D8B030D-6E8A-4147-A177-3AD203B41FA5}">
                      <a16:colId xmlns:a16="http://schemas.microsoft.com/office/drawing/2014/main" val="3859853557"/>
                    </a:ext>
                  </a:extLst>
                </a:gridCol>
                <a:gridCol w="1030834">
                  <a:extLst>
                    <a:ext uri="{9D8B030D-6E8A-4147-A177-3AD203B41FA5}">
                      <a16:colId xmlns:a16="http://schemas.microsoft.com/office/drawing/2014/main" val="3558537111"/>
                    </a:ext>
                  </a:extLst>
                </a:gridCol>
                <a:gridCol w="1030834">
                  <a:extLst>
                    <a:ext uri="{9D8B030D-6E8A-4147-A177-3AD203B41FA5}">
                      <a16:colId xmlns:a16="http://schemas.microsoft.com/office/drawing/2014/main" val="2812360615"/>
                    </a:ext>
                  </a:extLst>
                </a:gridCol>
                <a:gridCol w="683488">
                  <a:extLst>
                    <a:ext uri="{9D8B030D-6E8A-4147-A177-3AD203B41FA5}">
                      <a16:colId xmlns:a16="http://schemas.microsoft.com/office/drawing/2014/main" val="3527366322"/>
                    </a:ext>
                  </a:extLst>
                </a:gridCol>
                <a:gridCol w="1120740">
                  <a:extLst>
                    <a:ext uri="{9D8B030D-6E8A-4147-A177-3AD203B41FA5}">
                      <a16:colId xmlns:a16="http://schemas.microsoft.com/office/drawing/2014/main" val="3370755121"/>
                    </a:ext>
                  </a:extLst>
                </a:gridCol>
                <a:gridCol w="1389118">
                  <a:extLst>
                    <a:ext uri="{9D8B030D-6E8A-4147-A177-3AD203B41FA5}">
                      <a16:colId xmlns:a16="http://schemas.microsoft.com/office/drawing/2014/main" val="1612112760"/>
                    </a:ext>
                  </a:extLst>
                </a:gridCol>
              </a:tblGrid>
              <a:tr h="16807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Note/10 (</a:t>
                      </a:r>
                      <a:r>
                        <a:rPr lang="en-US" sz="1000" u="none" strike="noStrike" dirty="0" err="1">
                          <a:effectLst/>
                        </a:rPr>
                        <a:t>minimiser</a:t>
                      </a:r>
                      <a:r>
                        <a:rPr lang="en-US" sz="1000" u="none" strike="noStrike" dirty="0">
                          <a:effectLst/>
                        </a:rPr>
                        <a:t> effort)</a:t>
                      </a:r>
                      <a:endParaRPr lang="en-US" sz="1000" b="0" i="0" u="none" strike="noStrike" dirty="0">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Chances de </a:t>
                      </a:r>
                      <a:r>
                        <a:rPr lang="en-US" sz="1000" u="none" strike="noStrike" dirty="0" err="1">
                          <a:effectLst/>
                        </a:rPr>
                        <a:t>succes</a:t>
                      </a:r>
                      <a:endParaRPr lang="en-US" sz="1000" b="0" i="0" u="none" strike="noStrike" dirty="0">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Résultat</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fr-FR" sz="1000" u="none" strike="noStrike" dirty="0">
                          <a:effectLst/>
                        </a:rPr>
                        <a:t>ma femme ne me quitte  pas</a:t>
                      </a:r>
                      <a:endParaRPr lang="fr-FR" sz="1000" b="0" i="0" u="none" strike="noStrike" dirty="0">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Au final</a:t>
                      </a:r>
                      <a:endParaRPr lang="en-US" sz="1000" b="0" i="0" u="none" strike="noStrike" dirty="0">
                        <a:solidFill>
                          <a:srgbClr val="000000"/>
                        </a:solidFill>
                        <a:effectLst/>
                        <a:latin typeface="Calibri" panose="020F0502020204030204" pitchFamily="34" charset="0"/>
                      </a:endParaRPr>
                    </a:p>
                  </a:txBody>
                  <a:tcPr marL="5602" marR="5602" marT="5602" marB="0" anchor="b"/>
                </a:tc>
                <a:extLst>
                  <a:ext uri="{0D108BD9-81ED-4DB2-BD59-A6C34878D82A}">
                    <a16:rowId xmlns:a16="http://schemas.microsoft.com/office/drawing/2014/main" val="746105582"/>
                  </a:ext>
                </a:extLst>
              </a:tr>
              <a:tr h="168071">
                <a:tc>
                  <a:txBody>
                    <a:bodyPr/>
                    <a:lstStyle/>
                    <a:p>
                      <a:pPr algn="l" fontAlgn="b"/>
                      <a:r>
                        <a:rPr lang="en-US" sz="1000" u="none" strike="noStrike">
                          <a:effectLst/>
                        </a:rPr>
                        <a:t>Partir en vacances</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solidFill>
                            <a:srgbClr val="00B050"/>
                          </a:solidFill>
                          <a:effectLst/>
                        </a:rPr>
                        <a:t>10</a:t>
                      </a:r>
                      <a:endParaRPr lang="en-US" sz="1000" b="0" i="0" u="none" strike="noStrike">
                        <a:solidFill>
                          <a:srgbClr val="00B050"/>
                        </a:solidFill>
                        <a:effectLst/>
                        <a:latin typeface="Calibri" panose="020F0502020204030204" pitchFamily="34" charset="0"/>
                      </a:endParaRPr>
                    </a:p>
                  </a:txBody>
                  <a:tcPr marL="5602" marR="5602" marT="5602" marB="0" anchor="b"/>
                </a:tc>
                <a:tc>
                  <a:txBody>
                    <a:bodyPr/>
                    <a:lstStyle/>
                    <a:p>
                      <a:pPr algn="ctr" fontAlgn="b"/>
                      <a:r>
                        <a:rPr lang="en-US" sz="1000" u="none" strike="noStrike">
                          <a:solidFill>
                            <a:srgbClr val="00B050"/>
                          </a:solidFill>
                          <a:effectLst/>
                        </a:rPr>
                        <a:t>95%</a:t>
                      </a:r>
                      <a:endParaRPr lang="en-US" sz="1000" b="0" i="0" u="none" strike="noStrike">
                        <a:solidFill>
                          <a:srgbClr val="00B05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9.5</a:t>
                      </a:r>
                      <a:endParaRPr lang="en-US" sz="1000" b="0" i="0" u="none" strike="noStrike">
                        <a:solidFill>
                          <a:srgbClr val="000000"/>
                        </a:solidFill>
                        <a:effectLst/>
                        <a:latin typeface="Calibri" panose="020F0502020204030204" pitchFamily="34" charset="0"/>
                      </a:endParaRPr>
                    </a:p>
                  </a:txBody>
                  <a:tcPr marL="5602" marR="5602" marT="5602" marB="0" anchor="b">
                    <a:solidFill>
                      <a:srgbClr val="92D050"/>
                    </a:solidFill>
                  </a:tcPr>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a:effectLst/>
                        </a:rPr>
                        <a:t>4.75</a:t>
                      </a:r>
                      <a:endParaRPr lang="en-US" sz="1000" b="0" i="0" u="none" strike="noStrike">
                        <a:solidFill>
                          <a:srgbClr val="000000"/>
                        </a:solidFill>
                        <a:effectLst/>
                        <a:latin typeface="Calibri" panose="020F0502020204030204" pitchFamily="34" charset="0"/>
                      </a:endParaRPr>
                    </a:p>
                  </a:txBody>
                  <a:tcPr marL="5602" marR="5602" marT="5602" marB="0" anchor="b"/>
                </a:tc>
                <a:extLst>
                  <a:ext uri="{0D108BD9-81ED-4DB2-BD59-A6C34878D82A}">
                    <a16:rowId xmlns:a16="http://schemas.microsoft.com/office/drawing/2014/main" val="1231676912"/>
                  </a:ext>
                </a:extLst>
              </a:tr>
              <a:tr h="168071">
                <a:tc>
                  <a:txBody>
                    <a:bodyPr/>
                    <a:lstStyle/>
                    <a:p>
                      <a:pPr algn="l" fontAlgn="b"/>
                      <a:r>
                        <a:rPr lang="en-US" sz="1000" u="none" strike="noStrike">
                          <a:effectLst/>
                        </a:rPr>
                        <a:t>Refaire Plombier cher</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solidFill>
                            <a:srgbClr val="00B050"/>
                          </a:solidFill>
                          <a:effectLst/>
                        </a:rPr>
                        <a:t>10</a:t>
                      </a:r>
                      <a:endParaRPr lang="en-US" sz="1000" b="0" i="0" u="none" strike="noStrike">
                        <a:solidFill>
                          <a:srgbClr val="00B05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solidFill>
                            <a:srgbClr val="00B050"/>
                          </a:solidFill>
                          <a:effectLst/>
                        </a:rPr>
                        <a:t>95%</a:t>
                      </a:r>
                      <a:endParaRPr lang="en-US" sz="1000" b="0" i="0" u="none" strike="noStrike" dirty="0">
                        <a:solidFill>
                          <a:srgbClr val="00B05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9.5</a:t>
                      </a:r>
                      <a:endParaRPr lang="en-US" sz="1000" b="0" i="0" u="none" strike="noStrike" dirty="0">
                        <a:solidFill>
                          <a:srgbClr val="000000"/>
                        </a:solidFill>
                        <a:effectLst/>
                        <a:latin typeface="Calibri" panose="020F0502020204030204" pitchFamily="34" charset="0"/>
                      </a:endParaRPr>
                    </a:p>
                  </a:txBody>
                  <a:tcPr marL="5602" marR="5602" marT="5602" marB="0" anchor="b">
                    <a:solidFill>
                      <a:srgbClr val="92D050"/>
                    </a:solidFill>
                  </a:tcPr>
                </a:tc>
                <a:tc>
                  <a:txBody>
                    <a:bodyPr/>
                    <a:lstStyle/>
                    <a:p>
                      <a:pPr algn="r" fontAlgn="b"/>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dirty="0">
                          <a:effectLst/>
                        </a:rPr>
                        <a:t>8.55</a:t>
                      </a:r>
                      <a:endParaRPr lang="en-US" sz="1000" b="0" i="0" u="none" strike="noStrike" dirty="0">
                        <a:solidFill>
                          <a:srgbClr val="000000"/>
                        </a:solidFill>
                        <a:effectLst/>
                        <a:latin typeface="Calibri" panose="020F0502020204030204" pitchFamily="34" charset="0"/>
                      </a:endParaRPr>
                    </a:p>
                  </a:txBody>
                  <a:tcPr marL="5602" marR="5602" marT="5602" marB="0" anchor="b">
                    <a:solidFill>
                      <a:srgbClr val="92D050"/>
                    </a:solidFill>
                  </a:tcPr>
                </a:tc>
                <a:extLst>
                  <a:ext uri="{0D108BD9-81ED-4DB2-BD59-A6C34878D82A}">
                    <a16:rowId xmlns:a16="http://schemas.microsoft.com/office/drawing/2014/main" val="3869360492"/>
                  </a:ext>
                </a:extLst>
              </a:tr>
              <a:tr h="168071">
                <a:tc>
                  <a:txBody>
                    <a:bodyPr/>
                    <a:lstStyle/>
                    <a:p>
                      <a:pPr algn="l" fontAlgn="b"/>
                      <a:r>
                        <a:rPr lang="en-US" sz="1000" u="none" strike="noStrike">
                          <a:effectLst/>
                        </a:rPr>
                        <a:t>Refaire plombier pas cher </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solidFill>
                            <a:srgbClr val="00B050"/>
                          </a:solidFill>
                          <a:effectLst/>
                        </a:rPr>
                        <a:t>10</a:t>
                      </a:r>
                      <a:endParaRPr lang="en-US" sz="1000" b="0" i="0" u="none" strike="noStrike" dirty="0">
                        <a:solidFill>
                          <a:srgbClr val="00B05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solidFill>
                            <a:srgbClr val="7030A0"/>
                          </a:solidFill>
                          <a:effectLst/>
                        </a:rPr>
                        <a:t>60%</a:t>
                      </a:r>
                      <a:endParaRPr lang="en-US" sz="1000" b="0" i="0" u="none" strike="noStrike" dirty="0">
                        <a:solidFill>
                          <a:srgbClr val="7030A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5602" marR="5602" marT="5602" marB="0" anchor="b">
                    <a:solidFill>
                      <a:srgbClr val="FFFF00"/>
                    </a:solidFill>
                  </a:tcPr>
                </a:tc>
                <a:tc>
                  <a:txBody>
                    <a:bodyPr/>
                    <a:lstStyle/>
                    <a:p>
                      <a:pPr algn="r" fontAlgn="b"/>
                      <a:r>
                        <a:rPr lang="en-US" sz="1000" u="none" strike="noStrike">
                          <a:effectLst/>
                        </a:rPr>
                        <a:t>80%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a:effectLst/>
                        </a:rPr>
                        <a:t>4.8</a:t>
                      </a:r>
                      <a:endParaRPr lang="en-US" sz="1000" b="0" i="0" u="none" strike="noStrike">
                        <a:solidFill>
                          <a:srgbClr val="000000"/>
                        </a:solidFill>
                        <a:effectLst/>
                        <a:latin typeface="Calibri" panose="020F0502020204030204" pitchFamily="34" charset="0"/>
                      </a:endParaRPr>
                    </a:p>
                  </a:txBody>
                  <a:tcPr marL="5602" marR="5602" marT="5602" marB="0" anchor="b"/>
                </a:tc>
                <a:extLst>
                  <a:ext uri="{0D108BD9-81ED-4DB2-BD59-A6C34878D82A}">
                    <a16:rowId xmlns:a16="http://schemas.microsoft.com/office/drawing/2014/main" val="1540926408"/>
                  </a:ext>
                </a:extLst>
              </a:tr>
              <a:tr h="168071">
                <a:tc>
                  <a:txBody>
                    <a:bodyPr/>
                    <a:lstStyle/>
                    <a:p>
                      <a:pPr algn="l" fontAlgn="b"/>
                      <a:r>
                        <a:rPr lang="en-US" sz="1000" u="none" strike="noStrike">
                          <a:effectLst/>
                        </a:rPr>
                        <a:t>demander d'autres devis</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3.5</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a:effectLst/>
                        </a:rPr>
                        <a:t>80%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a:effectLst/>
                        </a:rPr>
                        <a:t>2.8</a:t>
                      </a:r>
                      <a:endParaRPr lang="en-US" sz="1000" b="0" i="0" u="none" strike="noStrike">
                        <a:solidFill>
                          <a:srgbClr val="000000"/>
                        </a:solidFill>
                        <a:effectLst/>
                        <a:latin typeface="Calibri" panose="020F0502020204030204" pitchFamily="34" charset="0"/>
                      </a:endParaRPr>
                    </a:p>
                  </a:txBody>
                  <a:tcPr marL="5602" marR="5602" marT="5602" marB="0" anchor="b"/>
                </a:tc>
                <a:extLst>
                  <a:ext uri="{0D108BD9-81ED-4DB2-BD59-A6C34878D82A}">
                    <a16:rowId xmlns:a16="http://schemas.microsoft.com/office/drawing/2014/main" val="473375868"/>
                  </a:ext>
                </a:extLst>
              </a:tr>
              <a:tr h="168071">
                <a:tc>
                  <a:txBody>
                    <a:bodyPr/>
                    <a:lstStyle/>
                    <a:p>
                      <a:pPr algn="l" fontAlgn="b"/>
                      <a:r>
                        <a:rPr lang="en-US" sz="1000" u="none" strike="noStrike">
                          <a:effectLst/>
                        </a:rPr>
                        <a:t>faire un credit cetelem </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80%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6.4</a:t>
                      </a:r>
                      <a:endParaRPr lang="en-US" sz="1000" b="0" i="0" u="none" strike="noStrike" dirty="0">
                        <a:solidFill>
                          <a:srgbClr val="000000"/>
                        </a:solidFill>
                        <a:effectLst/>
                        <a:latin typeface="Calibri" panose="020F0502020204030204" pitchFamily="34" charset="0"/>
                      </a:endParaRPr>
                    </a:p>
                  </a:txBody>
                  <a:tcPr marL="5602" marR="5602" marT="5602" marB="0" anchor="b">
                    <a:solidFill>
                      <a:srgbClr val="FFFF00"/>
                    </a:solidFill>
                  </a:tcPr>
                </a:tc>
                <a:tc>
                  <a:txBody>
                    <a:bodyPr/>
                    <a:lstStyle/>
                    <a:p>
                      <a:pPr algn="r" fontAlgn="b"/>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dirty="0">
                          <a:effectLst/>
                        </a:rPr>
                        <a:t>5.76</a:t>
                      </a:r>
                      <a:endParaRPr lang="en-US" sz="1000" b="0" i="0" u="none" strike="noStrike" dirty="0">
                        <a:solidFill>
                          <a:srgbClr val="000000"/>
                        </a:solidFill>
                        <a:effectLst/>
                        <a:latin typeface="Calibri" panose="020F0502020204030204" pitchFamily="34" charset="0"/>
                      </a:endParaRPr>
                    </a:p>
                  </a:txBody>
                  <a:tcPr marL="5602" marR="5602" marT="5602" marB="0" anchor="b">
                    <a:solidFill>
                      <a:srgbClr val="92D050"/>
                    </a:solidFill>
                  </a:tcPr>
                </a:tc>
                <a:extLst>
                  <a:ext uri="{0D108BD9-81ED-4DB2-BD59-A6C34878D82A}">
                    <a16:rowId xmlns:a16="http://schemas.microsoft.com/office/drawing/2014/main" val="2496229695"/>
                  </a:ext>
                </a:extLst>
              </a:tr>
              <a:tr h="168071">
                <a:tc>
                  <a:txBody>
                    <a:bodyPr/>
                    <a:lstStyle/>
                    <a:p>
                      <a:pPr algn="l" fontAlgn="b"/>
                      <a:r>
                        <a:rPr lang="fr-FR" sz="1000" u="none" strike="noStrike">
                          <a:effectLst/>
                        </a:rPr>
                        <a:t>faire les travaux moi meme</a:t>
                      </a:r>
                      <a:endParaRPr lang="fr-FR"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solidFill>
                            <a:srgbClr val="FF0000"/>
                          </a:solidFill>
                          <a:effectLst/>
                        </a:rPr>
                        <a:t>1</a:t>
                      </a:r>
                      <a:endParaRPr lang="en-US" sz="1000" b="0" i="0" u="none" strike="noStrike" dirty="0">
                        <a:solidFill>
                          <a:srgbClr val="FF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0.1</a:t>
                      </a:r>
                      <a:endParaRPr lang="en-US" sz="1000" b="0" i="0" u="none" strike="noStrike" dirty="0">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a:effectLst/>
                        </a:rPr>
                        <a:t>0.06</a:t>
                      </a:r>
                      <a:endParaRPr lang="en-US" sz="1000" b="0" i="0" u="none" strike="noStrike">
                        <a:solidFill>
                          <a:srgbClr val="000000"/>
                        </a:solidFill>
                        <a:effectLst/>
                        <a:latin typeface="Calibri" panose="020F0502020204030204" pitchFamily="34" charset="0"/>
                      </a:endParaRPr>
                    </a:p>
                  </a:txBody>
                  <a:tcPr marL="5602" marR="5602" marT="5602" marB="0" anchor="b"/>
                </a:tc>
                <a:extLst>
                  <a:ext uri="{0D108BD9-81ED-4DB2-BD59-A6C34878D82A}">
                    <a16:rowId xmlns:a16="http://schemas.microsoft.com/office/drawing/2014/main" val="3486719326"/>
                  </a:ext>
                </a:extLst>
              </a:tr>
              <a:tr h="168071">
                <a:tc>
                  <a:txBody>
                    <a:bodyPr/>
                    <a:lstStyle/>
                    <a:p>
                      <a:pPr algn="l" fontAlgn="b"/>
                      <a:r>
                        <a:rPr lang="en-US" sz="1000" u="none" strike="noStrike">
                          <a:effectLst/>
                        </a:rPr>
                        <a:t>prendre un boulot en +</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50%</a:t>
                      </a:r>
                      <a:endParaRPr lang="en-US" sz="1000" b="0" i="0" u="none" strike="noStrike" dirty="0">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a:effectLst/>
                        </a:rPr>
                        <a:t>0.6</a:t>
                      </a:r>
                      <a:endParaRPr lang="en-US" sz="1000" b="0" i="0" u="none" strike="noStrike">
                        <a:solidFill>
                          <a:srgbClr val="000000"/>
                        </a:solidFill>
                        <a:effectLst/>
                        <a:latin typeface="Calibri" panose="020F0502020204030204" pitchFamily="34" charset="0"/>
                      </a:endParaRPr>
                    </a:p>
                  </a:txBody>
                  <a:tcPr marL="5602" marR="5602" marT="5602" marB="0" anchor="b"/>
                </a:tc>
                <a:extLst>
                  <a:ext uri="{0D108BD9-81ED-4DB2-BD59-A6C34878D82A}">
                    <a16:rowId xmlns:a16="http://schemas.microsoft.com/office/drawing/2014/main" val="3739234564"/>
                  </a:ext>
                </a:extLst>
              </a:tr>
              <a:tr h="168071">
                <a:tc>
                  <a:txBody>
                    <a:bodyPr/>
                    <a:lstStyle/>
                    <a:p>
                      <a:pPr algn="l" fontAlgn="b"/>
                      <a:r>
                        <a:rPr lang="fr-FR" sz="1000" u="none" strike="noStrike">
                          <a:effectLst/>
                        </a:rPr>
                        <a:t>location de la maison pendant les cacances </a:t>
                      </a:r>
                      <a:endParaRPr lang="fr-FR"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ctr" fontAlgn="b"/>
                      <a:r>
                        <a:rPr lang="en-US" sz="1000" u="none" strike="noStrike" dirty="0">
                          <a:effectLst/>
                        </a:rPr>
                        <a:t>5.4</a:t>
                      </a:r>
                      <a:endParaRPr lang="en-US" sz="1000" b="0" i="0" u="none" strike="noStrike" dirty="0">
                        <a:solidFill>
                          <a:srgbClr val="000000"/>
                        </a:solidFill>
                        <a:effectLst/>
                        <a:latin typeface="Calibri" panose="020F0502020204030204" pitchFamily="34" charset="0"/>
                      </a:endParaRPr>
                    </a:p>
                  </a:txBody>
                  <a:tcPr marL="5602" marR="5602" marT="5602" marB="0" anchor="b">
                    <a:solidFill>
                      <a:srgbClr val="FFFF00"/>
                    </a:solidFill>
                  </a:tcPr>
                </a:tc>
                <a:tc>
                  <a:txBody>
                    <a:bodyPr/>
                    <a:lstStyle/>
                    <a:p>
                      <a:pPr algn="r" fontAlgn="b"/>
                      <a:r>
                        <a:rPr lang="en-US" sz="1000" u="none" strike="noStrike">
                          <a:effectLst/>
                        </a:rPr>
                        <a:t>90%</a:t>
                      </a:r>
                      <a:endParaRPr lang="en-US" sz="1000" b="0" i="0" u="none" strike="noStrike">
                        <a:solidFill>
                          <a:srgbClr val="000000"/>
                        </a:solidFill>
                        <a:effectLst/>
                        <a:latin typeface="Calibri" panose="020F0502020204030204" pitchFamily="34" charset="0"/>
                      </a:endParaRPr>
                    </a:p>
                  </a:txBody>
                  <a:tcPr marL="5602" marR="5602" marT="5602" marB="0" anchor="b"/>
                </a:tc>
                <a:tc>
                  <a:txBody>
                    <a:bodyPr/>
                    <a:lstStyle/>
                    <a:p>
                      <a:pPr algn="r" fontAlgn="b"/>
                      <a:r>
                        <a:rPr lang="en-US" sz="1000" u="none" strike="noStrike" dirty="0">
                          <a:effectLst/>
                        </a:rPr>
                        <a:t>4.86</a:t>
                      </a:r>
                      <a:endParaRPr lang="en-US" sz="1000" b="0" i="0" u="none" strike="noStrike" dirty="0">
                        <a:solidFill>
                          <a:srgbClr val="000000"/>
                        </a:solidFill>
                        <a:effectLst/>
                        <a:latin typeface="Calibri" panose="020F0502020204030204" pitchFamily="34" charset="0"/>
                      </a:endParaRPr>
                    </a:p>
                  </a:txBody>
                  <a:tcPr marL="5602" marR="5602" marT="5602" marB="0" anchor="b"/>
                </a:tc>
                <a:extLst>
                  <a:ext uri="{0D108BD9-81ED-4DB2-BD59-A6C34878D82A}">
                    <a16:rowId xmlns:a16="http://schemas.microsoft.com/office/drawing/2014/main" val="2373167215"/>
                  </a:ext>
                </a:extLst>
              </a:tr>
            </a:tbl>
          </a:graphicData>
        </a:graphic>
      </p:graphicFrame>
      <p:sp>
        <p:nvSpPr>
          <p:cNvPr id="7" name="Rectangle 6">
            <a:extLst>
              <a:ext uri="{FF2B5EF4-FFF2-40B4-BE49-F238E27FC236}">
                <a16:creationId xmlns:a16="http://schemas.microsoft.com/office/drawing/2014/main" id="{41608B6E-2F22-416F-802E-3E59CAF0FFE0}"/>
              </a:ext>
            </a:extLst>
          </p:cNvPr>
          <p:cNvSpPr/>
          <p:nvPr/>
        </p:nvSpPr>
        <p:spPr>
          <a:xfrm>
            <a:off x="6142533" y="1790746"/>
            <a:ext cx="2589637" cy="180088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496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Radio Production Workshop by Slidesgo">
  <a:themeElements>
    <a:clrScheme name="Simple Light">
      <a:dk1>
        <a:srgbClr val="000000"/>
      </a:dk1>
      <a:lt1>
        <a:srgbClr val="FFFFFF"/>
      </a:lt1>
      <a:dk2>
        <a:srgbClr val="595959"/>
      </a:dk2>
      <a:lt2>
        <a:srgbClr val="EEEEEE"/>
      </a:lt2>
      <a:accent1>
        <a:srgbClr val="00C3B1"/>
      </a:accent1>
      <a:accent2>
        <a:srgbClr val="FFFFFF"/>
      </a:accent2>
      <a:accent3>
        <a:srgbClr val="000000"/>
      </a:accent3>
      <a:accent4>
        <a:srgbClr val="00C3B1"/>
      </a:accent4>
      <a:accent5>
        <a:srgbClr val="FFFFFF"/>
      </a:accent5>
      <a:accent6>
        <a:srgbClr val="000000"/>
      </a:accent6>
      <a:hlink>
        <a:srgbClr val="00C3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2224</TotalTime>
  <Words>1898</Words>
  <Application>Microsoft Office PowerPoint</Application>
  <PresentationFormat>On-screen Show (16:9)</PresentationFormat>
  <Paragraphs>315</Paragraphs>
  <Slides>37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Fira Sans Extra Condensed Medium</vt:lpstr>
      <vt:lpstr>Arial Narrow</vt:lpstr>
      <vt:lpstr>Roboto Condensed Light</vt:lpstr>
      <vt:lpstr>Fira Sans Extra Condensed</vt:lpstr>
      <vt:lpstr>Calibri</vt:lpstr>
      <vt:lpstr>Arial</vt:lpstr>
      <vt:lpstr>Righteous</vt:lpstr>
      <vt:lpstr>Times New Roman</vt:lpstr>
      <vt:lpstr>Poppins</vt:lpstr>
      <vt:lpstr>Arimo</vt:lpstr>
      <vt:lpstr>Radio Production Workshop by Slidesgo</vt:lpstr>
      <vt:lpstr>MANAGEMENT D’EQUIPE</vt:lpstr>
      <vt:lpstr>PLAN DE LA SESSION</vt:lpstr>
      <vt:lpstr>Samir MASSOUNDI rejoindra le groupe B</vt:lpstr>
      <vt:lpstr>On essaie un nouveau truc : en levant la main !</vt:lpstr>
      <vt:lpstr>01</vt:lpstr>
      <vt:lpstr>Corrigé du devoir</vt:lpstr>
      <vt:lpstr>1. On Recadre</vt:lpstr>
      <vt:lpstr>2. On définit le succès</vt:lpstr>
      <vt:lpstr>3. On évalue</vt:lpstr>
      <vt:lpstr>Devoir de rattrapage proposé ce soir et à rendre pour vendredi</vt:lpstr>
      <vt:lpstr>02</vt:lpstr>
      <vt:lpstr>Le management au quotidien </vt:lpstr>
      <vt:lpstr>Roles RH du manager</vt:lpstr>
      <vt:lpstr>L’organisation</vt:lpstr>
      <vt:lpstr>La gestion</vt:lpstr>
      <vt:lpstr>Et la technique</vt:lpstr>
      <vt:lpstr>Sondage</vt:lpstr>
      <vt:lpstr>Conséquences</vt:lpstr>
      <vt:lpstr>Activité #1 1 journée type</vt:lpstr>
      <vt:lpstr>Manager d’un équipe de 4 personnes</vt:lpstr>
      <vt:lpstr>03</vt:lpstr>
      <vt:lpstr>PowerPoint Presentation</vt:lpstr>
      <vt:lpstr>Exemples de mgmt. transversal</vt:lpstr>
      <vt:lpstr>Difficultés</vt:lpstr>
      <vt:lpstr>04</vt:lpstr>
      <vt:lpstr>La communication</vt:lpstr>
      <vt:lpstr>Quelques conseils pour l’email</vt:lpstr>
      <vt:lpstr>Email</vt:lpstr>
      <vt:lpstr>PowerPoint Presentation</vt:lpstr>
      <vt:lpstr>Quand on répond</vt:lpstr>
      <vt:lpstr>PowerPoint Presentation</vt:lpstr>
      <vt:lpstr>PowerPoint Presentation</vt:lpstr>
      <vt:lpstr>Activité #2 communiquer sur</vt:lpstr>
      <vt:lpstr>Activité</vt:lpstr>
      <vt:lpstr>Proposition</vt:lpstr>
      <vt:lpstr>Les prochaines semaines</vt:lpstr>
      <vt:lpstr>Preparation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PRODUCTION WORKSHOP</dc:title>
  <dc:creator>Pierre Maraninchi</dc:creator>
  <cp:lastModifiedBy>Pierre Maraninchi</cp:lastModifiedBy>
  <cp:revision>85</cp:revision>
  <dcterms:modified xsi:type="dcterms:W3CDTF">2020-11-30T12:42:51Z</dcterms:modified>
</cp:coreProperties>
</file>