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4"/>
  </p:notesMasterIdLst>
  <p:sldIdLst>
    <p:sldId id="256" r:id="rId2"/>
    <p:sldId id="258" r:id="rId3"/>
    <p:sldId id="260" r:id="rId4"/>
    <p:sldId id="351" r:id="rId5"/>
    <p:sldId id="324" r:id="rId6"/>
    <p:sldId id="352" r:id="rId7"/>
    <p:sldId id="353" r:id="rId8"/>
    <p:sldId id="354" r:id="rId9"/>
    <p:sldId id="355" r:id="rId10"/>
    <p:sldId id="356" r:id="rId11"/>
    <p:sldId id="624" r:id="rId12"/>
    <p:sldId id="357" r:id="rId13"/>
    <p:sldId id="358" r:id="rId14"/>
    <p:sldId id="362" r:id="rId15"/>
    <p:sldId id="619" r:id="rId16"/>
    <p:sldId id="625" r:id="rId17"/>
    <p:sldId id="623" r:id="rId18"/>
    <p:sldId id="361" r:id="rId19"/>
    <p:sldId id="620" r:id="rId20"/>
    <p:sldId id="626" r:id="rId21"/>
    <p:sldId id="621" r:id="rId22"/>
    <p:sldId id="627" r:id="rId23"/>
  </p:sldIdLst>
  <p:sldSz cx="9144000" cy="5143500" type="screen16x9"/>
  <p:notesSz cx="6858000" cy="9144000"/>
  <p:embeddedFontLst>
    <p:embeddedFont>
      <p:font typeface="Arimo" panose="020B0604020202020204" charset="0"/>
      <p:regular r:id="rId25"/>
      <p:bold r:id="rId26"/>
      <p:italic r:id="rId27"/>
      <p:boldItalic r:id="rId28"/>
    </p:embeddedFont>
    <p:embeddedFont>
      <p:font typeface="Open Sans" panose="020B0604020202020204" charset="0"/>
      <p:regular r:id="rId29"/>
      <p:bold r:id="rId30"/>
      <p:italic r:id="rId31"/>
      <p:boldItalic r:id="rId32"/>
    </p:embeddedFont>
    <p:embeddedFont>
      <p:font typeface="Poppins" panose="020B0604020202020204" charset="0"/>
      <p:regular r:id="rId33"/>
      <p:bold r:id="rId34"/>
      <p:italic r:id="rId35"/>
      <p:boldItalic r:id="rId36"/>
    </p:embeddedFont>
    <p:embeddedFont>
      <p:font typeface="Righteous" panose="020B0604020202020204" charset="0"/>
      <p:regular r:id="rId37"/>
    </p:embeddedFont>
    <p:embeddedFont>
      <p:font typeface="Roboto Condensed Light" panose="02000000000000000000" pitchFamily="2" charset="0"/>
      <p:regular r:id="rId38"/>
      <p: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CD7B2B-5127-4121-AD71-F26C8F4610C6}">
  <a:tblStyle styleId="{6ACD7B2B-5127-4121-AD71-F26C8F4610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20" autoAdjust="0"/>
  </p:normalViewPr>
  <p:slideViewPr>
    <p:cSldViewPr snapToGrid="0">
      <p:cViewPr varScale="1">
        <p:scale>
          <a:sx n="129" d="100"/>
          <a:sy n="129" d="100"/>
        </p:scale>
        <p:origin x="138" y="270"/>
      </p:cViewPr>
      <p:guideLst/>
    </p:cSldViewPr>
  </p:slideViewPr>
  <p:outlineViewPr>
    <p:cViewPr>
      <p:scale>
        <a:sx n="33" d="100"/>
        <a:sy n="33" d="100"/>
      </p:scale>
      <p:origin x="0" y="-156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8779C7-9B09-4CD6-928D-A8F2E6EEBB8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F39AEE2-94E6-441D-AFE1-C95858D7E2FA}">
      <dgm:prSet/>
      <dgm:spPr/>
      <dgm:t>
        <a:bodyPr/>
        <a:lstStyle/>
        <a:p>
          <a:r>
            <a:rPr lang="fr-FR" b="0" i="0"/>
            <a:t>L’employé a l’impression d’etre « micro-managé »</a:t>
          </a:r>
          <a:endParaRPr lang="en-US"/>
        </a:p>
      </dgm:t>
    </dgm:pt>
    <dgm:pt modelId="{DDC8E182-9810-4BF5-85EA-D14B5062DB22}" type="parTrans" cxnId="{C71912E1-47CD-4191-B27F-5C2D591FAEEF}">
      <dgm:prSet/>
      <dgm:spPr/>
      <dgm:t>
        <a:bodyPr/>
        <a:lstStyle/>
        <a:p>
          <a:endParaRPr lang="en-US"/>
        </a:p>
      </dgm:t>
    </dgm:pt>
    <dgm:pt modelId="{72906329-72AE-47BF-87F1-F91BF3340D06}" type="sibTrans" cxnId="{C71912E1-47CD-4191-B27F-5C2D591FAEEF}">
      <dgm:prSet/>
      <dgm:spPr/>
      <dgm:t>
        <a:bodyPr/>
        <a:lstStyle/>
        <a:p>
          <a:endParaRPr lang="en-US"/>
        </a:p>
      </dgm:t>
    </dgm:pt>
    <dgm:pt modelId="{607ED37C-70D3-458F-ACBF-B705C7FB8FA3}">
      <dgm:prSet/>
      <dgm:spPr/>
      <dgm:t>
        <a:bodyPr/>
        <a:lstStyle/>
        <a:p>
          <a:r>
            <a:rPr lang="fr-FR" b="0" i="0"/>
            <a:t>Le manager n’a pas la bonne posture (trop bas dans la pyramide)</a:t>
          </a:r>
          <a:endParaRPr lang="en-US"/>
        </a:p>
      </dgm:t>
    </dgm:pt>
    <dgm:pt modelId="{D0CDE8EC-B11E-4DCC-8F9B-BB64AADCFD5F}" type="parTrans" cxnId="{2E56A33C-0653-4EDA-A6B8-E8284A8134F4}">
      <dgm:prSet/>
      <dgm:spPr/>
      <dgm:t>
        <a:bodyPr/>
        <a:lstStyle/>
        <a:p>
          <a:endParaRPr lang="en-US"/>
        </a:p>
      </dgm:t>
    </dgm:pt>
    <dgm:pt modelId="{EDC385AC-6D19-431D-95E4-EE94B977CD3C}" type="sibTrans" cxnId="{2E56A33C-0653-4EDA-A6B8-E8284A8134F4}">
      <dgm:prSet/>
      <dgm:spPr/>
      <dgm:t>
        <a:bodyPr/>
        <a:lstStyle/>
        <a:p>
          <a:endParaRPr lang="en-US"/>
        </a:p>
      </dgm:t>
    </dgm:pt>
    <dgm:pt modelId="{344212C8-7B7E-4B56-A213-EA33E3BD6A30}">
      <dgm:prSet/>
      <dgm:spPr/>
      <dgm:t>
        <a:bodyPr/>
        <a:lstStyle/>
        <a:p>
          <a:r>
            <a:rPr lang="fr-FR" b="0" i="0"/>
            <a:t>L’employé est perdu, il a l’impression de ne pas savoir que faire ou ou aller</a:t>
          </a:r>
          <a:endParaRPr lang="en-US"/>
        </a:p>
      </dgm:t>
    </dgm:pt>
    <dgm:pt modelId="{6A8CB48B-72B1-4730-83FE-872564A25112}" type="parTrans" cxnId="{167C20CE-C103-452B-90D3-4E60B71E0601}">
      <dgm:prSet/>
      <dgm:spPr/>
      <dgm:t>
        <a:bodyPr/>
        <a:lstStyle/>
        <a:p>
          <a:endParaRPr lang="en-US"/>
        </a:p>
      </dgm:t>
    </dgm:pt>
    <dgm:pt modelId="{3E729121-DD89-48C5-B2E3-DA0B35A613A4}" type="sibTrans" cxnId="{167C20CE-C103-452B-90D3-4E60B71E0601}">
      <dgm:prSet/>
      <dgm:spPr/>
      <dgm:t>
        <a:bodyPr/>
        <a:lstStyle/>
        <a:p>
          <a:endParaRPr lang="en-US"/>
        </a:p>
      </dgm:t>
    </dgm:pt>
    <dgm:pt modelId="{D6034583-694B-4E64-99CF-5FBED581B8A5}">
      <dgm:prSet/>
      <dgm:spPr/>
      <dgm:t>
        <a:bodyPr/>
        <a:lstStyle/>
        <a:p>
          <a:r>
            <a:rPr lang="fr-FR" b="0" i="0"/>
            <a:t>Le manager n’a pas la bonne posture (trop haut dans la pyramide)</a:t>
          </a:r>
          <a:endParaRPr lang="en-US"/>
        </a:p>
      </dgm:t>
    </dgm:pt>
    <dgm:pt modelId="{8F6C2A06-78F4-478E-AA02-940B607F48A4}" type="parTrans" cxnId="{3CCED7E1-A10E-4F33-A237-E11F67858597}">
      <dgm:prSet/>
      <dgm:spPr/>
      <dgm:t>
        <a:bodyPr/>
        <a:lstStyle/>
        <a:p>
          <a:endParaRPr lang="en-US"/>
        </a:p>
      </dgm:t>
    </dgm:pt>
    <dgm:pt modelId="{2FFF0C3F-8B3F-4776-9684-A500DC7F78F6}" type="sibTrans" cxnId="{3CCED7E1-A10E-4F33-A237-E11F67858597}">
      <dgm:prSet/>
      <dgm:spPr/>
      <dgm:t>
        <a:bodyPr/>
        <a:lstStyle/>
        <a:p>
          <a:endParaRPr lang="en-US"/>
        </a:p>
      </dgm:t>
    </dgm:pt>
    <dgm:pt modelId="{AD5E350D-C87F-43F9-B2D9-3582DB36FCA8}">
      <dgm:prSet/>
      <dgm:spPr/>
      <dgm:t>
        <a:bodyPr/>
        <a:lstStyle/>
        <a:p>
          <a:r>
            <a:rPr lang="fr-FR" b="0" i="0"/>
            <a:t>Comment on résoud la situation</a:t>
          </a:r>
          <a:endParaRPr lang="en-US"/>
        </a:p>
      </dgm:t>
    </dgm:pt>
    <dgm:pt modelId="{DD14A896-EE66-4562-9A13-55AEF4860F99}" type="parTrans" cxnId="{B93250AF-A65C-4A27-A2F1-A54E9E478B7B}">
      <dgm:prSet/>
      <dgm:spPr/>
      <dgm:t>
        <a:bodyPr/>
        <a:lstStyle/>
        <a:p>
          <a:endParaRPr lang="en-US"/>
        </a:p>
      </dgm:t>
    </dgm:pt>
    <dgm:pt modelId="{0D3B609C-43E4-4A5F-8884-60A642FA5D48}" type="sibTrans" cxnId="{B93250AF-A65C-4A27-A2F1-A54E9E478B7B}">
      <dgm:prSet/>
      <dgm:spPr/>
      <dgm:t>
        <a:bodyPr/>
        <a:lstStyle/>
        <a:p>
          <a:endParaRPr lang="en-US"/>
        </a:p>
      </dgm:t>
    </dgm:pt>
    <dgm:pt modelId="{34DD2B0C-8938-4ADE-9970-49065979E00A}">
      <dgm:prSet/>
      <dgm:spPr/>
      <dgm:t>
        <a:bodyPr/>
        <a:lstStyle/>
        <a:p>
          <a:r>
            <a:rPr lang="fr-FR" b="0" i="0"/>
            <a:t>Le dialogue</a:t>
          </a:r>
          <a:endParaRPr lang="en-US"/>
        </a:p>
      </dgm:t>
    </dgm:pt>
    <dgm:pt modelId="{FDC7EE70-EC0D-4873-818F-8B636BBB45D2}" type="parTrans" cxnId="{2151C27D-4E78-48D6-9E9D-D8BCF7DB8DE5}">
      <dgm:prSet/>
      <dgm:spPr/>
      <dgm:t>
        <a:bodyPr/>
        <a:lstStyle/>
        <a:p>
          <a:endParaRPr lang="en-US"/>
        </a:p>
      </dgm:t>
    </dgm:pt>
    <dgm:pt modelId="{8F24EDD0-9751-4F81-97F2-C8681814B228}" type="sibTrans" cxnId="{2151C27D-4E78-48D6-9E9D-D8BCF7DB8DE5}">
      <dgm:prSet/>
      <dgm:spPr/>
      <dgm:t>
        <a:bodyPr/>
        <a:lstStyle/>
        <a:p>
          <a:endParaRPr lang="en-US"/>
        </a:p>
      </dgm:t>
    </dgm:pt>
    <dgm:pt modelId="{57018200-6A24-4A6F-8A95-4C52E4B4BE36}" type="pres">
      <dgm:prSet presAssocID="{148779C7-9B09-4CD6-928D-A8F2E6EEBB8D}" presName="Name0" presStyleCnt="0">
        <dgm:presLayoutVars>
          <dgm:dir/>
          <dgm:animLvl val="lvl"/>
          <dgm:resizeHandles val="exact"/>
        </dgm:presLayoutVars>
      </dgm:prSet>
      <dgm:spPr/>
    </dgm:pt>
    <dgm:pt modelId="{6D309258-3931-4F56-92B7-6837F531D804}" type="pres">
      <dgm:prSet presAssocID="{0F39AEE2-94E6-441D-AFE1-C95858D7E2FA}" presName="linNode" presStyleCnt="0"/>
      <dgm:spPr/>
    </dgm:pt>
    <dgm:pt modelId="{1FE14D43-1693-48ED-88DD-F4A9508F086F}" type="pres">
      <dgm:prSet presAssocID="{0F39AEE2-94E6-441D-AFE1-C95858D7E2F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4CE53B7-8E10-43B5-97FC-DAA64D3A5067}" type="pres">
      <dgm:prSet presAssocID="{0F39AEE2-94E6-441D-AFE1-C95858D7E2FA}" presName="descendantText" presStyleLbl="alignAccFollowNode1" presStyleIdx="0" presStyleCnt="3">
        <dgm:presLayoutVars>
          <dgm:bulletEnabled val="1"/>
        </dgm:presLayoutVars>
      </dgm:prSet>
      <dgm:spPr/>
    </dgm:pt>
    <dgm:pt modelId="{5615E99E-A9B0-4243-B4D7-AC50F1F1015A}" type="pres">
      <dgm:prSet presAssocID="{72906329-72AE-47BF-87F1-F91BF3340D06}" presName="sp" presStyleCnt="0"/>
      <dgm:spPr/>
    </dgm:pt>
    <dgm:pt modelId="{D82F9541-9581-4EC8-BD06-CF0697DD17F8}" type="pres">
      <dgm:prSet presAssocID="{344212C8-7B7E-4B56-A213-EA33E3BD6A30}" presName="linNode" presStyleCnt="0"/>
      <dgm:spPr/>
    </dgm:pt>
    <dgm:pt modelId="{9B860700-D6BB-4BB3-9486-A4664E74620B}" type="pres">
      <dgm:prSet presAssocID="{344212C8-7B7E-4B56-A213-EA33E3BD6A3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F74EEBB-7E8A-4051-95B2-7E89B8986A0B}" type="pres">
      <dgm:prSet presAssocID="{344212C8-7B7E-4B56-A213-EA33E3BD6A30}" presName="descendantText" presStyleLbl="alignAccFollowNode1" presStyleIdx="1" presStyleCnt="3">
        <dgm:presLayoutVars>
          <dgm:bulletEnabled val="1"/>
        </dgm:presLayoutVars>
      </dgm:prSet>
      <dgm:spPr/>
    </dgm:pt>
    <dgm:pt modelId="{57CE8084-D63D-457A-BA9B-DC35FBB4F59F}" type="pres">
      <dgm:prSet presAssocID="{3E729121-DD89-48C5-B2E3-DA0B35A613A4}" presName="sp" presStyleCnt="0"/>
      <dgm:spPr/>
    </dgm:pt>
    <dgm:pt modelId="{EEC1DDBF-A383-4E46-AEAF-E38252CF4F1C}" type="pres">
      <dgm:prSet presAssocID="{AD5E350D-C87F-43F9-B2D9-3582DB36FCA8}" presName="linNode" presStyleCnt="0"/>
      <dgm:spPr/>
    </dgm:pt>
    <dgm:pt modelId="{305A1570-9687-489C-901C-3D7DA984FEE8}" type="pres">
      <dgm:prSet presAssocID="{AD5E350D-C87F-43F9-B2D9-3582DB36FCA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C3D933C9-EA5F-408D-A90E-79AD88861117}" type="pres">
      <dgm:prSet presAssocID="{AD5E350D-C87F-43F9-B2D9-3582DB36FCA8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DE2862D-4389-4376-ADF1-65568F679CAD}" type="presOf" srcId="{0F39AEE2-94E6-441D-AFE1-C95858D7E2FA}" destId="{1FE14D43-1693-48ED-88DD-F4A9508F086F}" srcOrd="0" destOrd="0" presId="urn:microsoft.com/office/officeart/2005/8/layout/vList5"/>
    <dgm:cxn modelId="{2E56A33C-0653-4EDA-A6B8-E8284A8134F4}" srcId="{0F39AEE2-94E6-441D-AFE1-C95858D7E2FA}" destId="{607ED37C-70D3-458F-ACBF-B705C7FB8FA3}" srcOrd="0" destOrd="0" parTransId="{D0CDE8EC-B11E-4DCC-8F9B-BB64AADCFD5F}" sibTransId="{EDC385AC-6D19-431D-95E4-EE94B977CD3C}"/>
    <dgm:cxn modelId="{12B6F367-9D5A-46EA-8F8D-6CF12CF63577}" type="presOf" srcId="{34DD2B0C-8938-4ADE-9970-49065979E00A}" destId="{C3D933C9-EA5F-408D-A90E-79AD88861117}" srcOrd="0" destOrd="0" presId="urn:microsoft.com/office/officeart/2005/8/layout/vList5"/>
    <dgm:cxn modelId="{62BCD57C-46E9-49DB-BCD3-91EFFF3BAAA7}" type="presOf" srcId="{148779C7-9B09-4CD6-928D-A8F2E6EEBB8D}" destId="{57018200-6A24-4A6F-8A95-4C52E4B4BE36}" srcOrd="0" destOrd="0" presId="urn:microsoft.com/office/officeart/2005/8/layout/vList5"/>
    <dgm:cxn modelId="{2151C27D-4E78-48D6-9E9D-D8BCF7DB8DE5}" srcId="{AD5E350D-C87F-43F9-B2D9-3582DB36FCA8}" destId="{34DD2B0C-8938-4ADE-9970-49065979E00A}" srcOrd="0" destOrd="0" parTransId="{FDC7EE70-EC0D-4873-818F-8B636BBB45D2}" sibTransId="{8F24EDD0-9751-4F81-97F2-C8681814B228}"/>
    <dgm:cxn modelId="{6E981A93-2148-4AC2-BFF3-6BBBA34DC5C9}" type="presOf" srcId="{344212C8-7B7E-4B56-A213-EA33E3BD6A30}" destId="{9B860700-D6BB-4BB3-9486-A4664E74620B}" srcOrd="0" destOrd="0" presId="urn:microsoft.com/office/officeart/2005/8/layout/vList5"/>
    <dgm:cxn modelId="{B93250AF-A65C-4A27-A2F1-A54E9E478B7B}" srcId="{148779C7-9B09-4CD6-928D-A8F2E6EEBB8D}" destId="{AD5E350D-C87F-43F9-B2D9-3582DB36FCA8}" srcOrd="2" destOrd="0" parTransId="{DD14A896-EE66-4562-9A13-55AEF4860F99}" sibTransId="{0D3B609C-43E4-4A5F-8884-60A642FA5D48}"/>
    <dgm:cxn modelId="{D7F289B3-0594-4A70-9B5F-EA67870F5A8C}" type="presOf" srcId="{607ED37C-70D3-458F-ACBF-B705C7FB8FA3}" destId="{44CE53B7-8E10-43B5-97FC-DAA64D3A5067}" srcOrd="0" destOrd="0" presId="urn:microsoft.com/office/officeart/2005/8/layout/vList5"/>
    <dgm:cxn modelId="{167C20CE-C103-452B-90D3-4E60B71E0601}" srcId="{148779C7-9B09-4CD6-928D-A8F2E6EEBB8D}" destId="{344212C8-7B7E-4B56-A213-EA33E3BD6A30}" srcOrd="1" destOrd="0" parTransId="{6A8CB48B-72B1-4730-83FE-872564A25112}" sibTransId="{3E729121-DD89-48C5-B2E3-DA0B35A613A4}"/>
    <dgm:cxn modelId="{A83F21DF-3727-482D-92CF-FB86A8FFA4DB}" type="presOf" srcId="{AD5E350D-C87F-43F9-B2D9-3582DB36FCA8}" destId="{305A1570-9687-489C-901C-3D7DA984FEE8}" srcOrd="0" destOrd="0" presId="urn:microsoft.com/office/officeart/2005/8/layout/vList5"/>
    <dgm:cxn modelId="{C71912E1-47CD-4191-B27F-5C2D591FAEEF}" srcId="{148779C7-9B09-4CD6-928D-A8F2E6EEBB8D}" destId="{0F39AEE2-94E6-441D-AFE1-C95858D7E2FA}" srcOrd="0" destOrd="0" parTransId="{DDC8E182-9810-4BF5-85EA-D14B5062DB22}" sibTransId="{72906329-72AE-47BF-87F1-F91BF3340D06}"/>
    <dgm:cxn modelId="{3CCED7E1-A10E-4F33-A237-E11F67858597}" srcId="{344212C8-7B7E-4B56-A213-EA33E3BD6A30}" destId="{D6034583-694B-4E64-99CF-5FBED581B8A5}" srcOrd="0" destOrd="0" parTransId="{8F6C2A06-78F4-478E-AA02-940B607F48A4}" sibTransId="{2FFF0C3F-8B3F-4776-9684-A500DC7F78F6}"/>
    <dgm:cxn modelId="{8D30ECFE-58F7-4728-9E74-25252FD52F2A}" type="presOf" srcId="{D6034583-694B-4E64-99CF-5FBED581B8A5}" destId="{EF74EEBB-7E8A-4051-95B2-7E89B8986A0B}" srcOrd="0" destOrd="0" presId="urn:microsoft.com/office/officeart/2005/8/layout/vList5"/>
    <dgm:cxn modelId="{11832029-DB86-4DD7-9534-E0D24CDDAEA9}" type="presParOf" srcId="{57018200-6A24-4A6F-8A95-4C52E4B4BE36}" destId="{6D309258-3931-4F56-92B7-6837F531D804}" srcOrd="0" destOrd="0" presId="urn:microsoft.com/office/officeart/2005/8/layout/vList5"/>
    <dgm:cxn modelId="{C7EF403A-4F33-48EE-9572-039C7E7CA0A3}" type="presParOf" srcId="{6D309258-3931-4F56-92B7-6837F531D804}" destId="{1FE14D43-1693-48ED-88DD-F4A9508F086F}" srcOrd="0" destOrd="0" presId="urn:microsoft.com/office/officeart/2005/8/layout/vList5"/>
    <dgm:cxn modelId="{AF094EB7-DB2B-40D3-9C49-139D07586B43}" type="presParOf" srcId="{6D309258-3931-4F56-92B7-6837F531D804}" destId="{44CE53B7-8E10-43B5-97FC-DAA64D3A5067}" srcOrd="1" destOrd="0" presId="urn:microsoft.com/office/officeart/2005/8/layout/vList5"/>
    <dgm:cxn modelId="{F864835F-BAA5-42B3-8719-713D3966A875}" type="presParOf" srcId="{57018200-6A24-4A6F-8A95-4C52E4B4BE36}" destId="{5615E99E-A9B0-4243-B4D7-AC50F1F1015A}" srcOrd="1" destOrd="0" presId="urn:microsoft.com/office/officeart/2005/8/layout/vList5"/>
    <dgm:cxn modelId="{9940E121-AE43-45F9-968F-C8F922EC9DF1}" type="presParOf" srcId="{57018200-6A24-4A6F-8A95-4C52E4B4BE36}" destId="{D82F9541-9581-4EC8-BD06-CF0697DD17F8}" srcOrd="2" destOrd="0" presId="urn:microsoft.com/office/officeart/2005/8/layout/vList5"/>
    <dgm:cxn modelId="{28CCFA80-9C76-4501-8D32-55498E80708A}" type="presParOf" srcId="{D82F9541-9581-4EC8-BD06-CF0697DD17F8}" destId="{9B860700-D6BB-4BB3-9486-A4664E74620B}" srcOrd="0" destOrd="0" presId="urn:microsoft.com/office/officeart/2005/8/layout/vList5"/>
    <dgm:cxn modelId="{BA96E76C-4AF0-487A-95DD-DD979040FF37}" type="presParOf" srcId="{D82F9541-9581-4EC8-BD06-CF0697DD17F8}" destId="{EF74EEBB-7E8A-4051-95B2-7E89B8986A0B}" srcOrd="1" destOrd="0" presId="urn:microsoft.com/office/officeart/2005/8/layout/vList5"/>
    <dgm:cxn modelId="{154A8A07-D5B0-4705-A73F-B16612D859FB}" type="presParOf" srcId="{57018200-6A24-4A6F-8A95-4C52E4B4BE36}" destId="{57CE8084-D63D-457A-BA9B-DC35FBB4F59F}" srcOrd="3" destOrd="0" presId="urn:microsoft.com/office/officeart/2005/8/layout/vList5"/>
    <dgm:cxn modelId="{207EE734-A9BA-43B5-B982-D185CD0C9EF3}" type="presParOf" srcId="{57018200-6A24-4A6F-8A95-4C52E4B4BE36}" destId="{EEC1DDBF-A383-4E46-AEAF-E38252CF4F1C}" srcOrd="4" destOrd="0" presId="urn:microsoft.com/office/officeart/2005/8/layout/vList5"/>
    <dgm:cxn modelId="{91BAB505-61D0-43CE-ABE1-8AA527B9B94B}" type="presParOf" srcId="{EEC1DDBF-A383-4E46-AEAF-E38252CF4F1C}" destId="{305A1570-9687-489C-901C-3D7DA984FEE8}" srcOrd="0" destOrd="0" presId="urn:microsoft.com/office/officeart/2005/8/layout/vList5"/>
    <dgm:cxn modelId="{37112216-10C0-4615-92C5-47D13C3A3654}" type="presParOf" srcId="{EEC1DDBF-A383-4E46-AEAF-E38252CF4F1C}" destId="{C3D933C9-EA5F-408D-A90E-79AD8886111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4063EC-AA38-44C7-A2FE-8DE12B8767D3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F79685-382D-43D4-B0FF-C8FB81F030ED}">
      <dgm:prSet/>
      <dgm:spPr/>
      <dgm:t>
        <a:bodyPr/>
        <a:lstStyle/>
        <a:p>
          <a:r>
            <a:rPr lang="fr-FR" b="0" i="0" dirty="0"/>
            <a:t>Tracer la voie</a:t>
          </a:r>
          <a:endParaRPr lang="en-US" dirty="0"/>
        </a:p>
      </dgm:t>
    </dgm:pt>
    <dgm:pt modelId="{CB9F0954-A28D-49AF-ABA9-58643231BE25}" type="parTrans" cxnId="{D4080956-4F3C-44B5-B8A6-E0F34824362F}">
      <dgm:prSet/>
      <dgm:spPr/>
      <dgm:t>
        <a:bodyPr/>
        <a:lstStyle/>
        <a:p>
          <a:endParaRPr lang="en-US"/>
        </a:p>
      </dgm:t>
    </dgm:pt>
    <dgm:pt modelId="{6A8D79F0-6A09-4EF9-A60C-BB47FC89C121}" type="sibTrans" cxnId="{D4080956-4F3C-44B5-B8A6-E0F34824362F}">
      <dgm:prSet/>
      <dgm:spPr/>
      <dgm:t>
        <a:bodyPr/>
        <a:lstStyle/>
        <a:p>
          <a:endParaRPr lang="en-US"/>
        </a:p>
      </dgm:t>
    </dgm:pt>
    <dgm:pt modelId="{048957A8-DF8F-42DD-8AAF-FC399FBC49E6}">
      <dgm:prSet/>
      <dgm:spPr/>
      <dgm:t>
        <a:bodyPr/>
        <a:lstStyle/>
        <a:p>
          <a:r>
            <a:rPr lang="fr-FR" b="0" i="0" dirty="0"/>
            <a:t>Définir les principes de ce qui est acceptable ou pas</a:t>
          </a:r>
          <a:endParaRPr lang="en-US" dirty="0"/>
        </a:p>
      </dgm:t>
    </dgm:pt>
    <dgm:pt modelId="{9DD85CEB-9524-4CCC-B447-727E6FBCF4A9}" type="parTrans" cxnId="{6CBCCF6E-7FA5-4068-8B45-6DFCAE67C73E}">
      <dgm:prSet/>
      <dgm:spPr/>
      <dgm:t>
        <a:bodyPr/>
        <a:lstStyle/>
        <a:p>
          <a:endParaRPr lang="en-US"/>
        </a:p>
      </dgm:t>
    </dgm:pt>
    <dgm:pt modelId="{8AF502DB-6798-4D9E-BF6A-AC1B0BF8E064}" type="sibTrans" cxnId="{6CBCCF6E-7FA5-4068-8B45-6DFCAE67C73E}">
      <dgm:prSet/>
      <dgm:spPr/>
      <dgm:t>
        <a:bodyPr/>
        <a:lstStyle/>
        <a:p>
          <a:endParaRPr lang="en-US"/>
        </a:p>
      </dgm:t>
    </dgm:pt>
    <dgm:pt modelId="{44A64D27-5C0A-451D-8869-FCD04F40A7D0}">
      <dgm:prSet/>
      <dgm:spPr/>
      <dgm:t>
        <a:bodyPr/>
        <a:lstStyle/>
        <a:p>
          <a:r>
            <a:rPr lang="fr-FR" b="0" i="0"/>
            <a:t>Etre exemplaire, montrer l’exemple</a:t>
          </a:r>
          <a:endParaRPr lang="en-US"/>
        </a:p>
      </dgm:t>
    </dgm:pt>
    <dgm:pt modelId="{21BB8F0A-DFAF-489D-9B5E-76006EA1AF7C}" type="parTrans" cxnId="{D178D9B4-4C3F-44F1-A927-BBF321711B81}">
      <dgm:prSet/>
      <dgm:spPr/>
      <dgm:t>
        <a:bodyPr/>
        <a:lstStyle/>
        <a:p>
          <a:endParaRPr lang="en-US"/>
        </a:p>
      </dgm:t>
    </dgm:pt>
    <dgm:pt modelId="{AA1F9C12-D1DE-4DD4-957A-A2B3E85B580C}" type="sibTrans" cxnId="{D178D9B4-4C3F-44F1-A927-BBF321711B81}">
      <dgm:prSet/>
      <dgm:spPr/>
      <dgm:t>
        <a:bodyPr/>
        <a:lstStyle/>
        <a:p>
          <a:endParaRPr lang="en-US"/>
        </a:p>
      </dgm:t>
    </dgm:pt>
    <dgm:pt modelId="{63A1F335-4986-4233-9795-8578A820FD25}">
      <dgm:prSet/>
      <dgm:spPr/>
      <dgm:t>
        <a:bodyPr/>
        <a:lstStyle/>
        <a:p>
          <a:r>
            <a:rPr lang="fr-FR" b="0" i="0"/>
            <a:t>Inspirer une vision commune</a:t>
          </a:r>
          <a:endParaRPr lang="en-US"/>
        </a:p>
      </dgm:t>
    </dgm:pt>
    <dgm:pt modelId="{AD759452-DEA4-4A12-9113-517466BA1DC2}" type="parTrans" cxnId="{159D6CDE-3DED-4D2F-9F85-C1D283685285}">
      <dgm:prSet/>
      <dgm:spPr/>
      <dgm:t>
        <a:bodyPr/>
        <a:lstStyle/>
        <a:p>
          <a:endParaRPr lang="en-US"/>
        </a:p>
      </dgm:t>
    </dgm:pt>
    <dgm:pt modelId="{AA05BF56-5C7C-4C9C-875C-FEB6C8684DD4}" type="sibTrans" cxnId="{159D6CDE-3DED-4D2F-9F85-C1D283685285}">
      <dgm:prSet/>
      <dgm:spPr/>
      <dgm:t>
        <a:bodyPr/>
        <a:lstStyle/>
        <a:p>
          <a:endParaRPr lang="en-US"/>
        </a:p>
      </dgm:t>
    </dgm:pt>
    <dgm:pt modelId="{6C673DEF-8951-4033-9711-D710DA91E40B}">
      <dgm:prSet/>
      <dgm:spPr/>
      <dgm:t>
        <a:bodyPr/>
        <a:lstStyle/>
        <a:p>
          <a:r>
            <a:rPr lang="fr-FR" b="0" i="0" dirty="0"/>
            <a:t>Partager la vision d’un futur commun</a:t>
          </a:r>
          <a:endParaRPr lang="en-US" dirty="0"/>
        </a:p>
      </dgm:t>
    </dgm:pt>
    <dgm:pt modelId="{D4C1CC7D-0314-4F02-9730-2C1AC9BA2BBA}" type="parTrans" cxnId="{C222CE5B-9CFA-40BB-A036-84EC636E4415}">
      <dgm:prSet/>
      <dgm:spPr/>
      <dgm:t>
        <a:bodyPr/>
        <a:lstStyle/>
        <a:p>
          <a:endParaRPr lang="en-US"/>
        </a:p>
      </dgm:t>
    </dgm:pt>
    <dgm:pt modelId="{A3179D63-7AB7-4385-A6C8-524127559297}" type="sibTrans" cxnId="{C222CE5B-9CFA-40BB-A036-84EC636E4415}">
      <dgm:prSet/>
      <dgm:spPr/>
      <dgm:t>
        <a:bodyPr/>
        <a:lstStyle/>
        <a:p>
          <a:endParaRPr lang="en-US"/>
        </a:p>
      </dgm:t>
    </dgm:pt>
    <dgm:pt modelId="{5F2A63A9-B4DA-45DD-BF7A-F9CEE2ED98B2}">
      <dgm:prSet/>
      <dgm:spPr/>
      <dgm:t>
        <a:bodyPr/>
        <a:lstStyle/>
        <a:p>
          <a:r>
            <a:rPr lang="fr-FR" b="0" i="0"/>
            <a:t>Y faire adherer les autres par son energie et son charisme</a:t>
          </a:r>
          <a:endParaRPr lang="en-US"/>
        </a:p>
      </dgm:t>
    </dgm:pt>
    <dgm:pt modelId="{452D37BE-FE8A-415D-AA6C-103806BE48E2}" type="parTrans" cxnId="{FB94937A-374B-40A7-8ECB-DFF866870FC7}">
      <dgm:prSet/>
      <dgm:spPr/>
      <dgm:t>
        <a:bodyPr/>
        <a:lstStyle/>
        <a:p>
          <a:endParaRPr lang="en-US"/>
        </a:p>
      </dgm:t>
    </dgm:pt>
    <dgm:pt modelId="{661A7220-E308-4DDB-B863-47C1B9F27DEF}" type="sibTrans" cxnId="{FB94937A-374B-40A7-8ECB-DFF866870FC7}">
      <dgm:prSet/>
      <dgm:spPr/>
      <dgm:t>
        <a:bodyPr/>
        <a:lstStyle/>
        <a:p>
          <a:endParaRPr lang="en-US"/>
        </a:p>
      </dgm:t>
    </dgm:pt>
    <dgm:pt modelId="{07B48F82-D464-4CCF-AA88-BD493ACE83B0}">
      <dgm:prSet/>
      <dgm:spPr/>
      <dgm:t>
        <a:bodyPr/>
        <a:lstStyle/>
        <a:p>
          <a:r>
            <a:rPr lang="fr-FR" b="0" i="0"/>
            <a:t>Defier le status quo</a:t>
          </a:r>
          <a:endParaRPr lang="en-US"/>
        </a:p>
      </dgm:t>
    </dgm:pt>
    <dgm:pt modelId="{025475CD-6EFF-46F7-A7BA-4C3E736619C9}" type="parTrans" cxnId="{7F6478DA-6E07-4EF1-BF4F-4E906B270CFC}">
      <dgm:prSet/>
      <dgm:spPr/>
      <dgm:t>
        <a:bodyPr/>
        <a:lstStyle/>
        <a:p>
          <a:endParaRPr lang="en-US"/>
        </a:p>
      </dgm:t>
    </dgm:pt>
    <dgm:pt modelId="{66FA60BF-0BD2-4CD9-A24B-3BB2DFD4D8B5}" type="sibTrans" cxnId="{7F6478DA-6E07-4EF1-BF4F-4E906B270CFC}">
      <dgm:prSet/>
      <dgm:spPr/>
      <dgm:t>
        <a:bodyPr/>
        <a:lstStyle/>
        <a:p>
          <a:endParaRPr lang="en-US"/>
        </a:p>
      </dgm:t>
    </dgm:pt>
    <dgm:pt modelId="{9B18DE34-4C35-42A4-9A91-9A75B14D7272}">
      <dgm:prSet/>
      <dgm:spPr/>
      <dgm:t>
        <a:bodyPr/>
        <a:lstStyle/>
        <a:p>
          <a:r>
            <a:rPr lang="fr-FR" b="0" i="0"/>
            <a:t>Challenger les processus</a:t>
          </a:r>
          <a:endParaRPr lang="en-US"/>
        </a:p>
      </dgm:t>
    </dgm:pt>
    <dgm:pt modelId="{264DA14E-8EAD-40F8-B3E1-D8D1A5B12FAF}" type="parTrans" cxnId="{834BDA15-E732-406F-8D2D-5F20882FFFB7}">
      <dgm:prSet/>
      <dgm:spPr/>
      <dgm:t>
        <a:bodyPr/>
        <a:lstStyle/>
        <a:p>
          <a:endParaRPr lang="en-US"/>
        </a:p>
      </dgm:t>
    </dgm:pt>
    <dgm:pt modelId="{F3D22ED1-56BF-4067-A610-5306F389EEC7}" type="sibTrans" cxnId="{834BDA15-E732-406F-8D2D-5F20882FFFB7}">
      <dgm:prSet/>
      <dgm:spPr/>
      <dgm:t>
        <a:bodyPr/>
        <a:lstStyle/>
        <a:p>
          <a:endParaRPr lang="en-US"/>
        </a:p>
      </dgm:t>
    </dgm:pt>
    <dgm:pt modelId="{1402A3B4-E90E-40E5-85AE-D34745A22BC2}">
      <dgm:prSet/>
      <dgm:spPr/>
      <dgm:t>
        <a:bodyPr/>
        <a:lstStyle/>
        <a:p>
          <a:r>
            <a:rPr lang="fr-FR" b="0" i="0" dirty="0"/>
            <a:t>Prendre des risques et apprendre de ses échecs</a:t>
          </a:r>
          <a:endParaRPr lang="en-US" dirty="0"/>
        </a:p>
      </dgm:t>
    </dgm:pt>
    <dgm:pt modelId="{EBD45EE8-B3BF-4507-925B-2CED7F4F4ADC}" type="parTrans" cxnId="{85D511F0-B481-47CB-8B5E-6F2612ECBF80}">
      <dgm:prSet/>
      <dgm:spPr/>
      <dgm:t>
        <a:bodyPr/>
        <a:lstStyle/>
        <a:p>
          <a:endParaRPr lang="en-US"/>
        </a:p>
      </dgm:t>
    </dgm:pt>
    <dgm:pt modelId="{F6C29567-AB99-4485-9B96-E83489A27941}" type="sibTrans" cxnId="{85D511F0-B481-47CB-8B5E-6F2612ECBF80}">
      <dgm:prSet/>
      <dgm:spPr/>
      <dgm:t>
        <a:bodyPr/>
        <a:lstStyle/>
        <a:p>
          <a:endParaRPr lang="en-US"/>
        </a:p>
      </dgm:t>
    </dgm:pt>
    <dgm:pt modelId="{67B8F60C-3CB9-4231-8532-9BB82D5DFB7A}">
      <dgm:prSet/>
      <dgm:spPr/>
      <dgm:t>
        <a:bodyPr/>
        <a:lstStyle/>
        <a:p>
          <a:r>
            <a:rPr lang="fr-FR" noProof="0" dirty="0"/>
            <a:t>Mettre les autres en position d’agir</a:t>
          </a:r>
        </a:p>
      </dgm:t>
    </dgm:pt>
    <dgm:pt modelId="{506DC303-449A-43E0-B6D4-62888D2BFFA1}" type="parTrans" cxnId="{737E922C-5917-4B0C-A973-80CBED2675C8}">
      <dgm:prSet/>
      <dgm:spPr/>
      <dgm:t>
        <a:bodyPr/>
        <a:lstStyle/>
        <a:p>
          <a:endParaRPr lang="en-US"/>
        </a:p>
      </dgm:t>
    </dgm:pt>
    <dgm:pt modelId="{21D391D9-8231-4D7D-84D5-8977B5D8B317}" type="sibTrans" cxnId="{737E922C-5917-4B0C-A973-80CBED2675C8}">
      <dgm:prSet/>
      <dgm:spPr/>
      <dgm:t>
        <a:bodyPr/>
        <a:lstStyle/>
        <a:p>
          <a:endParaRPr lang="en-US"/>
        </a:p>
      </dgm:t>
    </dgm:pt>
    <dgm:pt modelId="{28C1BAC2-A30F-4227-B7DB-78D60059E2AD}">
      <dgm:prSet/>
      <dgm:spPr/>
      <dgm:t>
        <a:bodyPr/>
        <a:lstStyle/>
        <a:p>
          <a:r>
            <a:rPr lang="en-US" dirty="0"/>
            <a:t>Les </a:t>
          </a:r>
          <a:r>
            <a:rPr lang="fr-FR" noProof="0" dirty="0"/>
            <a:t>impliquer</a:t>
          </a:r>
        </a:p>
      </dgm:t>
    </dgm:pt>
    <dgm:pt modelId="{F46BC06B-34D1-4D2D-B6AB-B428F9CC1F27}" type="parTrans" cxnId="{01A3C495-B9F6-468A-A089-1D0BAC116D74}">
      <dgm:prSet/>
      <dgm:spPr/>
      <dgm:t>
        <a:bodyPr/>
        <a:lstStyle/>
        <a:p>
          <a:endParaRPr lang="en-US"/>
        </a:p>
      </dgm:t>
    </dgm:pt>
    <dgm:pt modelId="{7158F821-9C06-45DC-B5C6-772306728081}" type="sibTrans" cxnId="{01A3C495-B9F6-468A-A089-1D0BAC116D74}">
      <dgm:prSet/>
      <dgm:spPr/>
      <dgm:t>
        <a:bodyPr/>
        <a:lstStyle/>
        <a:p>
          <a:endParaRPr lang="en-US"/>
        </a:p>
      </dgm:t>
    </dgm:pt>
    <dgm:pt modelId="{53928989-1602-4686-9640-FCA8C98D9B97}">
      <dgm:prSet/>
      <dgm:spPr/>
      <dgm:t>
        <a:bodyPr/>
        <a:lstStyle/>
        <a:p>
          <a:r>
            <a:rPr lang="en-US" dirty="0"/>
            <a:t>Les developer</a:t>
          </a:r>
        </a:p>
      </dgm:t>
    </dgm:pt>
    <dgm:pt modelId="{81D4A811-FBF6-4757-954E-EB19287BB754}" type="parTrans" cxnId="{A18FA5E6-ABA1-4A18-8D0D-D487530C8C9C}">
      <dgm:prSet/>
      <dgm:spPr/>
      <dgm:t>
        <a:bodyPr/>
        <a:lstStyle/>
        <a:p>
          <a:endParaRPr lang="en-US"/>
        </a:p>
      </dgm:t>
    </dgm:pt>
    <dgm:pt modelId="{B632E75E-40DD-48C2-BDCD-E2ABDBA96FDB}" type="sibTrans" cxnId="{A18FA5E6-ABA1-4A18-8D0D-D487530C8C9C}">
      <dgm:prSet/>
      <dgm:spPr/>
      <dgm:t>
        <a:bodyPr/>
        <a:lstStyle/>
        <a:p>
          <a:endParaRPr lang="en-US"/>
        </a:p>
      </dgm:t>
    </dgm:pt>
    <dgm:pt modelId="{6D163A87-6E12-4DE0-88E7-DBFE42C20D92}">
      <dgm:prSet/>
      <dgm:spPr/>
      <dgm:t>
        <a:bodyPr/>
        <a:lstStyle/>
        <a:p>
          <a:r>
            <a:rPr lang="fr-FR" noProof="0" dirty="0"/>
            <a:t>Reconnaitre  et encourager</a:t>
          </a:r>
        </a:p>
      </dgm:t>
    </dgm:pt>
    <dgm:pt modelId="{F0C1185E-D8CD-40A2-B6DB-B4A1BF51DD09}" type="parTrans" cxnId="{0CD1EDC4-7B81-45EA-80E8-F82071248C85}">
      <dgm:prSet/>
      <dgm:spPr/>
      <dgm:t>
        <a:bodyPr/>
        <a:lstStyle/>
        <a:p>
          <a:endParaRPr lang="en-US"/>
        </a:p>
      </dgm:t>
    </dgm:pt>
    <dgm:pt modelId="{BAC7E920-4FA6-4A00-9B7E-3E43AD80BDE0}" type="sibTrans" cxnId="{0CD1EDC4-7B81-45EA-80E8-F82071248C85}">
      <dgm:prSet/>
      <dgm:spPr/>
      <dgm:t>
        <a:bodyPr/>
        <a:lstStyle/>
        <a:p>
          <a:endParaRPr lang="en-US"/>
        </a:p>
      </dgm:t>
    </dgm:pt>
    <dgm:pt modelId="{87142774-2887-46B9-BA30-A90608A67F0E}">
      <dgm:prSet/>
      <dgm:spPr/>
      <dgm:t>
        <a:bodyPr/>
        <a:lstStyle/>
        <a:p>
          <a:r>
            <a:rPr lang="fr-FR" noProof="0" dirty="0"/>
            <a:t>Rendre les gens fiers de leur travail</a:t>
          </a:r>
        </a:p>
      </dgm:t>
    </dgm:pt>
    <dgm:pt modelId="{E247A1D2-9ABE-49C2-9819-4A04962F3D5A}" type="parTrans" cxnId="{782996D4-A36E-496C-8AD2-2A172C1A8E9C}">
      <dgm:prSet/>
      <dgm:spPr/>
      <dgm:t>
        <a:bodyPr/>
        <a:lstStyle/>
        <a:p>
          <a:endParaRPr lang="en-US"/>
        </a:p>
      </dgm:t>
    </dgm:pt>
    <dgm:pt modelId="{86D15958-42A2-466D-948E-9069C51A2442}" type="sibTrans" cxnId="{782996D4-A36E-496C-8AD2-2A172C1A8E9C}">
      <dgm:prSet/>
      <dgm:spPr/>
      <dgm:t>
        <a:bodyPr/>
        <a:lstStyle/>
        <a:p>
          <a:endParaRPr lang="en-US"/>
        </a:p>
      </dgm:t>
    </dgm:pt>
    <dgm:pt modelId="{354BCA1B-5FC4-4BC6-9555-9EA989291635}">
      <dgm:prSet/>
      <dgm:spPr/>
      <dgm:t>
        <a:bodyPr/>
        <a:lstStyle/>
        <a:p>
          <a:r>
            <a:rPr lang="fr-FR" noProof="0" dirty="0"/>
            <a:t>Développer l’esprit d’équipe</a:t>
          </a:r>
        </a:p>
      </dgm:t>
    </dgm:pt>
    <dgm:pt modelId="{60FC80AE-39D1-4A1C-B337-599151884DAC}" type="parTrans" cxnId="{D40CE9CC-FB80-402E-A26A-0772856B9B12}">
      <dgm:prSet/>
      <dgm:spPr/>
      <dgm:t>
        <a:bodyPr/>
        <a:lstStyle/>
        <a:p>
          <a:endParaRPr lang="en-US"/>
        </a:p>
      </dgm:t>
    </dgm:pt>
    <dgm:pt modelId="{BF7C8485-CC64-45EB-A3EE-90F3F3CA7B86}" type="sibTrans" cxnId="{D40CE9CC-FB80-402E-A26A-0772856B9B12}">
      <dgm:prSet/>
      <dgm:spPr/>
      <dgm:t>
        <a:bodyPr/>
        <a:lstStyle/>
        <a:p>
          <a:endParaRPr lang="en-US"/>
        </a:p>
      </dgm:t>
    </dgm:pt>
    <dgm:pt modelId="{DCD95D3B-C24E-4293-A1BB-C71B501DA20A}" type="pres">
      <dgm:prSet presAssocID="{BA4063EC-AA38-44C7-A2FE-8DE12B8767D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E17E52-C407-4E87-A067-8FD5A408539E}" type="pres">
      <dgm:prSet presAssocID="{87F79685-382D-43D4-B0FF-C8FB81F030ED}" presName="root" presStyleCnt="0"/>
      <dgm:spPr/>
    </dgm:pt>
    <dgm:pt modelId="{362D7B87-FE84-4E79-B0D3-C03A21A598C2}" type="pres">
      <dgm:prSet presAssocID="{87F79685-382D-43D4-B0FF-C8FB81F030ED}" presName="rootComposite" presStyleCnt="0"/>
      <dgm:spPr/>
    </dgm:pt>
    <dgm:pt modelId="{27A08CF0-87D0-4C4B-A9E3-0843DBB963EB}" type="pres">
      <dgm:prSet presAssocID="{87F79685-382D-43D4-B0FF-C8FB81F030ED}" presName="rootText" presStyleLbl="node1" presStyleIdx="0" presStyleCnt="5"/>
      <dgm:spPr/>
    </dgm:pt>
    <dgm:pt modelId="{C96D3119-436C-4FBB-934A-3E8CFD30CCBC}" type="pres">
      <dgm:prSet presAssocID="{87F79685-382D-43D4-B0FF-C8FB81F030ED}" presName="rootConnector" presStyleLbl="node1" presStyleIdx="0" presStyleCnt="5"/>
      <dgm:spPr/>
    </dgm:pt>
    <dgm:pt modelId="{AC111EF8-2786-49D3-ABB6-8646A1879523}" type="pres">
      <dgm:prSet presAssocID="{87F79685-382D-43D4-B0FF-C8FB81F030ED}" presName="childShape" presStyleCnt="0"/>
      <dgm:spPr/>
    </dgm:pt>
    <dgm:pt modelId="{868D440D-1BA9-4C4A-A9AD-266257E38DDC}" type="pres">
      <dgm:prSet presAssocID="{9DD85CEB-9524-4CCC-B447-727E6FBCF4A9}" presName="Name13" presStyleLbl="parChTrans1D2" presStyleIdx="0" presStyleCnt="10"/>
      <dgm:spPr/>
    </dgm:pt>
    <dgm:pt modelId="{5D4F6694-AA42-4FAA-8778-6BCFE6675744}" type="pres">
      <dgm:prSet presAssocID="{048957A8-DF8F-42DD-8AAF-FC399FBC49E6}" presName="childText" presStyleLbl="bgAcc1" presStyleIdx="0" presStyleCnt="10">
        <dgm:presLayoutVars>
          <dgm:bulletEnabled val="1"/>
        </dgm:presLayoutVars>
      </dgm:prSet>
      <dgm:spPr/>
    </dgm:pt>
    <dgm:pt modelId="{3013E9E8-C740-4474-B80B-EC6878BF0DDF}" type="pres">
      <dgm:prSet presAssocID="{21BB8F0A-DFAF-489D-9B5E-76006EA1AF7C}" presName="Name13" presStyleLbl="parChTrans1D2" presStyleIdx="1" presStyleCnt="10"/>
      <dgm:spPr/>
    </dgm:pt>
    <dgm:pt modelId="{85AAB8DC-5C07-4CC7-8036-D0CB8AEECDF8}" type="pres">
      <dgm:prSet presAssocID="{44A64D27-5C0A-451D-8869-FCD04F40A7D0}" presName="childText" presStyleLbl="bgAcc1" presStyleIdx="1" presStyleCnt="10">
        <dgm:presLayoutVars>
          <dgm:bulletEnabled val="1"/>
        </dgm:presLayoutVars>
      </dgm:prSet>
      <dgm:spPr/>
    </dgm:pt>
    <dgm:pt modelId="{7A9A445C-5B4E-438C-A75F-102BAE1AE7A2}" type="pres">
      <dgm:prSet presAssocID="{63A1F335-4986-4233-9795-8578A820FD25}" presName="root" presStyleCnt="0"/>
      <dgm:spPr/>
    </dgm:pt>
    <dgm:pt modelId="{8A8406E6-8E64-4C24-A9B5-A450ED5996D9}" type="pres">
      <dgm:prSet presAssocID="{63A1F335-4986-4233-9795-8578A820FD25}" presName="rootComposite" presStyleCnt="0"/>
      <dgm:spPr/>
    </dgm:pt>
    <dgm:pt modelId="{51FAE2CF-9DEF-4998-AB84-F680386C12E7}" type="pres">
      <dgm:prSet presAssocID="{63A1F335-4986-4233-9795-8578A820FD25}" presName="rootText" presStyleLbl="node1" presStyleIdx="1" presStyleCnt="5"/>
      <dgm:spPr/>
    </dgm:pt>
    <dgm:pt modelId="{C4D4EE9A-8503-40A2-A24B-0CF1E681594E}" type="pres">
      <dgm:prSet presAssocID="{63A1F335-4986-4233-9795-8578A820FD25}" presName="rootConnector" presStyleLbl="node1" presStyleIdx="1" presStyleCnt="5"/>
      <dgm:spPr/>
    </dgm:pt>
    <dgm:pt modelId="{B66F4726-AEE3-46E1-8A00-A069FE8430AB}" type="pres">
      <dgm:prSet presAssocID="{63A1F335-4986-4233-9795-8578A820FD25}" presName="childShape" presStyleCnt="0"/>
      <dgm:spPr/>
    </dgm:pt>
    <dgm:pt modelId="{346F298D-D52C-4333-8D68-8F425299120A}" type="pres">
      <dgm:prSet presAssocID="{D4C1CC7D-0314-4F02-9730-2C1AC9BA2BBA}" presName="Name13" presStyleLbl="parChTrans1D2" presStyleIdx="2" presStyleCnt="10"/>
      <dgm:spPr/>
    </dgm:pt>
    <dgm:pt modelId="{A0563DD0-CC6A-4587-AF16-D8F63C13D113}" type="pres">
      <dgm:prSet presAssocID="{6C673DEF-8951-4033-9711-D710DA91E40B}" presName="childText" presStyleLbl="bgAcc1" presStyleIdx="2" presStyleCnt="10">
        <dgm:presLayoutVars>
          <dgm:bulletEnabled val="1"/>
        </dgm:presLayoutVars>
      </dgm:prSet>
      <dgm:spPr/>
    </dgm:pt>
    <dgm:pt modelId="{B1841E26-BB75-41D4-AEEC-F4373F771D54}" type="pres">
      <dgm:prSet presAssocID="{452D37BE-FE8A-415D-AA6C-103806BE48E2}" presName="Name13" presStyleLbl="parChTrans1D2" presStyleIdx="3" presStyleCnt="10"/>
      <dgm:spPr/>
    </dgm:pt>
    <dgm:pt modelId="{93CC6D7F-C2A1-4B7D-8DD5-E1DE9225EDEB}" type="pres">
      <dgm:prSet presAssocID="{5F2A63A9-B4DA-45DD-BF7A-F9CEE2ED98B2}" presName="childText" presStyleLbl="bgAcc1" presStyleIdx="3" presStyleCnt="10">
        <dgm:presLayoutVars>
          <dgm:bulletEnabled val="1"/>
        </dgm:presLayoutVars>
      </dgm:prSet>
      <dgm:spPr/>
    </dgm:pt>
    <dgm:pt modelId="{1E291C4E-BF03-45C4-B14E-E37184644011}" type="pres">
      <dgm:prSet presAssocID="{07B48F82-D464-4CCF-AA88-BD493ACE83B0}" presName="root" presStyleCnt="0"/>
      <dgm:spPr/>
    </dgm:pt>
    <dgm:pt modelId="{8C24346E-FE99-4F03-BDD0-461142AC7657}" type="pres">
      <dgm:prSet presAssocID="{07B48F82-D464-4CCF-AA88-BD493ACE83B0}" presName="rootComposite" presStyleCnt="0"/>
      <dgm:spPr/>
    </dgm:pt>
    <dgm:pt modelId="{2779D041-2478-4C13-909C-521EFD8C01D9}" type="pres">
      <dgm:prSet presAssocID="{07B48F82-D464-4CCF-AA88-BD493ACE83B0}" presName="rootText" presStyleLbl="node1" presStyleIdx="2" presStyleCnt="5"/>
      <dgm:spPr/>
    </dgm:pt>
    <dgm:pt modelId="{44E7B68C-2170-41A7-A813-0B3C2FC1B3D4}" type="pres">
      <dgm:prSet presAssocID="{07B48F82-D464-4CCF-AA88-BD493ACE83B0}" presName="rootConnector" presStyleLbl="node1" presStyleIdx="2" presStyleCnt="5"/>
      <dgm:spPr/>
    </dgm:pt>
    <dgm:pt modelId="{F66F9257-49A9-49DC-8ADE-8AE36FB03546}" type="pres">
      <dgm:prSet presAssocID="{07B48F82-D464-4CCF-AA88-BD493ACE83B0}" presName="childShape" presStyleCnt="0"/>
      <dgm:spPr/>
    </dgm:pt>
    <dgm:pt modelId="{C9033E18-43E2-4304-A5D9-3126FD0B4033}" type="pres">
      <dgm:prSet presAssocID="{264DA14E-8EAD-40F8-B3E1-D8D1A5B12FAF}" presName="Name13" presStyleLbl="parChTrans1D2" presStyleIdx="4" presStyleCnt="10"/>
      <dgm:spPr/>
    </dgm:pt>
    <dgm:pt modelId="{84E787BF-E7B9-4DBE-BC4B-8EAD028AA1FF}" type="pres">
      <dgm:prSet presAssocID="{9B18DE34-4C35-42A4-9A91-9A75B14D7272}" presName="childText" presStyleLbl="bgAcc1" presStyleIdx="4" presStyleCnt="10">
        <dgm:presLayoutVars>
          <dgm:bulletEnabled val="1"/>
        </dgm:presLayoutVars>
      </dgm:prSet>
      <dgm:spPr/>
    </dgm:pt>
    <dgm:pt modelId="{E57E3A3C-FC95-433B-BF7B-55B5F46AFCC7}" type="pres">
      <dgm:prSet presAssocID="{EBD45EE8-B3BF-4507-925B-2CED7F4F4ADC}" presName="Name13" presStyleLbl="parChTrans1D2" presStyleIdx="5" presStyleCnt="10"/>
      <dgm:spPr/>
    </dgm:pt>
    <dgm:pt modelId="{94A06D19-872C-4D57-9314-BA131E5D1FD2}" type="pres">
      <dgm:prSet presAssocID="{1402A3B4-E90E-40E5-85AE-D34745A22BC2}" presName="childText" presStyleLbl="bgAcc1" presStyleIdx="5" presStyleCnt="10">
        <dgm:presLayoutVars>
          <dgm:bulletEnabled val="1"/>
        </dgm:presLayoutVars>
      </dgm:prSet>
      <dgm:spPr/>
    </dgm:pt>
    <dgm:pt modelId="{1BF69F1D-C280-4A4D-B139-66AE49E3B1C6}" type="pres">
      <dgm:prSet presAssocID="{67B8F60C-3CB9-4231-8532-9BB82D5DFB7A}" presName="root" presStyleCnt="0"/>
      <dgm:spPr/>
    </dgm:pt>
    <dgm:pt modelId="{DC66A86C-B4E6-4304-9DE5-D6B824E46B83}" type="pres">
      <dgm:prSet presAssocID="{67B8F60C-3CB9-4231-8532-9BB82D5DFB7A}" presName="rootComposite" presStyleCnt="0"/>
      <dgm:spPr/>
    </dgm:pt>
    <dgm:pt modelId="{44AE16FA-14DE-4E86-B738-AEE695B76D4D}" type="pres">
      <dgm:prSet presAssocID="{67B8F60C-3CB9-4231-8532-9BB82D5DFB7A}" presName="rootText" presStyleLbl="node1" presStyleIdx="3" presStyleCnt="5"/>
      <dgm:spPr/>
    </dgm:pt>
    <dgm:pt modelId="{C143E2FF-E537-45FB-8DC1-CFD5BD750A30}" type="pres">
      <dgm:prSet presAssocID="{67B8F60C-3CB9-4231-8532-9BB82D5DFB7A}" presName="rootConnector" presStyleLbl="node1" presStyleIdx="3" presStyleCnt="5"/>
      <dgm:spPr/>
    </dgm:pt>
    <dgm:pt modelId="{6FB5FFC7-57DA-4A74-9375-406DF976E757}" type="pres">
      <dgm:prSet presAssocID="{67B8F60C-3CB9-4231-8532-9BB82D5DFB7A}" presName="childShape" presStyleCnt="0"/>
      <dgm:spPr/>
    </dgm:pt>
    <dgm:pt modelId="{B1F1C28F-D726-4E88-B03D-0603D5C90F8A}" type="pres">
      <dgm:prSet presAssocID="{F46BC06B-34D1-4D2D-B6AB-B428F9CC1F27}" presName="Name13" presStyleLbl="parChTrans1D2" presStyleIdx="6" presStyleCnt="10"/>
      <dgm:spPr/>
    </dgm:pt>
    <dgm:pt modelId="{6821F0EB-6799-419A-B927-45A12BFE0B52}" type="pres">
      <dgm:prSet presAssocID="{28C1BAC2-A30F-4227-B7DB-78D60059E2AD}" presName="childText" presStyleLbl="bgAcc1" presStyleIdx="6" presStyleCnt="10">
        <dgm:presLayoutVars>
          <dgm:bulletEnabled val="1"/>
        </dgm:presLayoutVars>
      </dgm:prSet>
      <dgm:spPr/>
    </dgm:pt>
    <dgm:pt modelId="{9134CC47-CDAF-4D58-A4FC-EECA3BB41B6B}" type="pres">
      <dgm:prSet presAssocID="{81D4A811-FBF6-4757-954E-EB19287BB754}" presName="Name13" presStyleLbl="parChTrans1D2" presStyleIdx="7" presStyleCnt="10"/>
      <dgm:spPr/>
    </dgm:pt>
    <dgm:pt modelId="{66BC5469-CCF9-4807-B26E-0151ABB6CDDD}" type="pres">
      <dgm:prSet presAssocID="{53928989-1602-4686-9640-FCA8C98D9B97}" presName="childText" presStyleLbl="bgAcc1" presStyleIdx="7" presStyleCnt="10">
        <dgm:presLayoutVars>
          <dgm:bulletEnabled val="1"/>
        </dgm:presLayoutVars>
      </dgm:prSet>
      <dgm:spPr/>
    </dgm:pt>
    <dgm:pt modelId="{4131D811-970D-43F8-95A1-7CE4AB039145}" type="pres">
      <dgm:prSet presAssocID="{6D163A87-6E12-4DE0-88E7-DBFE42C20D92}" presName="root" presStyleCnt="0"/>
      <dgm:spPr/>
    </dgm:pt>
    <dgm:pt modelId="{037436A4-0B35-421A-B014-A1EE476E706D}" type="pres">
      <dgm:prSet presAssocID="{6D163A87-6E12-4DE0-88E7-DBFE42C20D92}" presName="rootComposite" presStyleCnt="0"/>
      <dgm:spPr/>
    </dgm:pt>
    <dgm:pt modelId="{E99F8CA0-43ED-407A-A2D4-4C96901471BE}" type="pres">
      <dgm:prSet presAssocID="{6D163A87-6E12-4DE0-88E7-DBFE42C20D92}" presName="rootText" presStyleLbl="node1" presStyleIdx="4" presStyleCnt="5"/>
      <dgm:spPr/>
    </dgm:pt>
    <dgm:pt modelId="{942243DD-7F04-440E-9FF5-D41E0BB857E9}" type="pres">
      <dgm:prSet presAssocID="{6D163A87-6E12-4DE0-88E7-DBFE42C20D92}" presName="rootConnector" presStyleLbl="node1" presStyleIdx="4" presStyleCnt="5"/>
      <dgm:spPr/>
    </dgm:pt>
    <dgm:pt modelId="{1901F945-769C-4359-9CBD-372A205C9121}" type="pres">
      <dgm:prSet presAssocID="{6D163A87-6E12-4DE0-88E7-DBFE42C20D92}" presName="childShape" presStyleCnt="0"/>
      <dgm:spPr/>
    </dgm:pt>
    <dgm:pt modelId="{1B739550-B0CC-498A-BBB2-D5C2DF55EF51}" type="pres">
      <dgm:prSet presAssocID="{E247A1D2-9ABE-49C2-9819-4A04962F3D5A}" presName="Name13" presStyleLbl="parChTrans1D2" presStyleIdx="8" presStyleCnt="10"/>
      <dgm:spPr/>
    </dgm:pt>
    <dgm:pt modelId="{C9A168F5-5754-4306-8564-25C9FF476497}" type="pres">
      <dgm:prSet presAssocID="{87142774-2887-46B9-BA30-A90608A67F0E}" presName="childText" presStyleLbl="bgAcc1" presStyleIdx="8" presStyleCnt="10">
        <dgm:presLayoutVars>
          <dgm:bulletEnabled val="1"/>
        </dgm:presLayoutVars>
      </dgm:prSet>
      <dgm:spPr/>
    </dgm:pt>
    <dgm:pt modelId="{685BC9B7-A1EA-4302-B1CB-3D081C2E3344}" type="pres">
      <dgm:prSet presAssocID="{60FC80AE-39D1-4A1C-B337-599151884DAC}" presName="Name13" presStyleLbl="parChTrans1D2" presStyleIdx="9" presStyleCnt="10"/>
      <dgm:spPr/>
    </dgm:pt>
    <dgm:pt modelId="{809D8510-83F3-40A7-8210-C5521C3A4CB4}" type="pres">
      <dgm:prSet presAssocID="{354BCA1B-5FC4-4BC6-9555-9EA989291635}" presName="childText" presStyleLbl="bgAcc1" presStyleIdx="9" presStyleCnt="10">
        <dgm:presLayoutVars>
          <dgm:bulletEnabled val="1"/>
        </dgm:presLayoutVars>
      </dgm:prSet>
      <dgm:spPr/>
    </dgm:pt>
  </dgm:ptLst>
  <dgm:cxnLst>
    <dgm:cxn modelId="{5930370C-7A9C-42C6-A184-57EF5CF5E66A}" type="presOf" srcId="{21BB8F0A-DFAF-489D-9B5E-76006EA1AF7C}" destId="{3013E9E8-C740-4474-B80B-EC6878BF0DDF}" srcOrd="0" destOrd="0" presId="urn:microsoft.com/office/officeart/2005/8/layout/hierarchy3"/>
    <dgm:cxn modelId="{EEDF4B0E-4905-4ED9-B87E-67FB9BE2F045}" type="presOf" srcId="{452D37BE-FE8A-415D-AA6C-103806BE48E2}" destId="{B1841E26-BB75-41D4-AEEC-F4373F771D54}" srcOrd="0" destOrd="0" presId="urn:microsoft.com/office/officeart/2005/8/layout/hierarchy3"/>
    <dgm:cxn modelId="{5C298B0E-F3B7-4B12-90AE-1F4ED692082C}" type="presOf" srcId="{87F79685-382D-43D4-B0FF-C8FB81F030ED}" destId="{C96D3119-436C-4FBB-934A-3E8CFD30CCBC}" srcOrd="1" destOrd="0" presId="urn:microsoft.com/office/officeart/2005/8/layout/hierarchy3"/>
    <dgm:cxn modelId="{834BDA15-E732-406F-8D2D-5F20882FFFB7}" srcId="{07B48F82-D464-4CCF-AA88-BD493ACE83B0}" destId="{9B18DE34-4C35-42A4-9A91-9A75B14D7272}" srcOrd="0" destOrd="0" parTransId="{264DA14E-8EAD-40F8-B3E1-D8D1A5B12FAF}" sibTransId="{F3D22ED1-56BF-4067-A610-5306F389EEC7}"/>
    <dgm:cxn modelId="{C162F61F-0B18-4A26-926A-FF80C0E40F5B}" type="presOf" srcId="{9DD85CEB-9524-4CCC-B447-727E6FBCF4A9}" destId="{868D440D-1BA9-4C4A-A9AD-266257E38DDC}" srcOrd="0" destOrd="0" presId="urn:microsoft.com/office/officeart/2005/8/layout/hierarchy3"/>
    <dgm:cxn modelId="{22C36427-E870-45B8-9EF7-0CD757AB84C1}" type="presOf" srcId="{5F2A63A9-B4DA-45DD-BF7A-F9CEE2ED98B2}" destId="{93CC6D7F-C2A1-4B7D-8DD5-E1DE9225EDEB}" srcOrd="0" destOrd="0" presId="urn:microsoft.com/office/officeart/2005/8/layout/hierarchy3"/>
    <dgm:cxn modelId="{CAF8BB2A-BC97-4DA2-B0B6-EB0F2B120290}" type="presOf" srcId="{BA4063EC-AA38-44C7-A2FE-8DE12B8767D3}" destId="{DCD95D3B-C24E-4293-A1BB-C71B501DA20A}" srcOrd="0" destOrd="0" presId="urn:microsoft.com/office/officeart/2005/8/layout/hierarchy3"/>
    <dgm:cxn modelId="{737E922C-5917-4B0C-A973-80CBED2675C8}" srcId="{BA4063EC-AA38-44C7-A2FE-8DE12B8767D3}" destId="{67B8F60C-3CB9-4231-8532-9BB82D5DFB7A}" srcOrd="3" destOrd="0" parTransId="{506DC303-449A-43E0-B6D4-62888D2BFFA1}" sibTransId="{21D391D9-8231-4D7D-84D5-8977B5D8B317}"/>
    <dgm:cxn modelId="{6322B030-DFD6-4F41-AA89-AF2B5492F27C}" type="presOf" srcId="{264DA14E-8EAD-40F8-B3E1-D8D1A5B12FAF}" destId="{C9033E18-43E2-4304-A5D9-3126FD0B4033}" srcOrd="0" destOrd="0" presId="urn:microsoft.com/office/officeart/2005/8/layout/hierarchy3"/>
    <dgm:cxn modelId="{1FB75D31-6BD0-4921-8720-C254F0434625}" type="presOf" srcId="{07B48F82-D464-4CCF-AA88-BD493ACE83B0}" destId="{2779D041-2478-4C13-909C-521EFD8C01D9}" srcOrd="0" destOrd="0" presId="urn:microsoft.com/office/officeart/2005/8/layout/hierarchy3"/>
    <dgm:cxn modelId="{BED4BF38-C502-4B23-B67A-2567DA718C48}" type="presOf" srcId="{354BCA1B-5FC4-4BC6-9555-9EA989291635}" destId="{809D8510-83F3-40A7-8210-C5521C3A4CB4}" srcOrd="0" destOrd="0" presId="urn:microsoft.com/office/officeart/2005/8/layout/hierarchy3"/>
    <dgm:cxn modelId="{C222CE5B-9CFA-40BB-A036-84EC636E4415}" srcId="{63A1F335-4986-4233-9795-8578A820FD25}" destId="{6C673DEF-8951-4033-9711-D710DA91E40B}" srcOrd="0" destOrd="0" parTransId="{D4C1CC7D-0314-4F02-9730-2C1AC9BA2BBA}" sibTransId="{A3179D63-7AB7-4385-A6C8-524127559297}"/>
    <dgm:cxn modelId="{0BB7585F-3050-4090-9319-BDC95D766F74}" type="presOf" srcId="{F46BC06B-34D1-4D2D-B6AB-B428F9CC1F27}" destId="{B1F1C28F-D726-4E88-B03D-0603D5C90F8A}" srcOrd="0" destOrd="0" presId="urn:microsoft.com/office/officeart/2005/8/layout/hierarchy3"/>
    <dgm:cxn modelId="{FDFB3A6A-F065-4C42-A145-41EFD9860EF0}" type="presOf" srcId="{67B8F60C-3CB9-4231-8532-9BB82D5DFB7A}" destId="{C143E2FF-E537-45FB-8DC1-CFD5BD750A30}" srcOrd="1" destOrd="0" presId="urn:microsoft.com/office/officeart/2005/8/layout/hierarchy3"/>
    <dgm:cxn modelId="{E55B606C-8479-4E1C-BC33-4F77F3F0D9C4}" type="presOf" srcId="{6D163A87-6E12-4DE0-88E7-DBFE42C20D92}" destId="{E99F8CA0-43ED-407A-A2D4-4C96901471BE}" srcOrd="0" destOrd="0" presId="urn:microsoft.com/office/officeart/2005/8/layout/hierarchy3"/>
    <dgm:cxn modelId="{6CBCCF6E-7FA5-4068-8B45-6DFCAE67C73E}" srcId="{87F79685-382D-43D4-B0FF-C8FB81F030ED}" destId="{048957A8-DF8F-42DD-8AAF-FC399FBC49E6}" srcOrd="0" destOrd="0" parTransId="{9DD85CEB-9524-4CCC-B447-727E6FBCF4A9}" sibTransId="{8AF502DB-6798-4D9E-BF6A-AC1B0BF8E064}"/>
    <dgm:cxn modelId="{D4080956-4F3C-44B5-B8A6-E0F34824362F}" srcId="{BA4063EC-AA38-44C7-A2FE-8DE12B8767D3}" destId="{87F79685-382D-43D4-B0FF-C8FB81F030ED}" srcOrd="0" destOrd="0" parTransId="{CB9F0954-A28D-49AF-ABA9-58643231BE25}" sibTransId="{6A8D79F0-6A09-4EF9-A60C-BB47FC89C121}"/>
    <dgm:cxn modelId="{7EDB6157-B424-428A-BF81-17AF6A02156B}" type="presOf" srcId="{6C673DEF-8951-4033-9711-D710DA91E40B}" destId="{A0563DD0-CC6A-4587-AF16-D8F63C13D113}" srcOrd="0" destOrd="0" presId="urn:microsoft.com/office/officeart/2005/8/layout/hierarchy3"/>
    <dgm:cxn modelId="{FB94937A-374B-40A7-8ECB-DFF866870FC7}" srcId="{63A1F335-4986-4233-9795-8578A820FD25}" destId="{5F2A63A9-B4DA-45DD-BF7A-F9CEE2ED98B2}" srcOrd="1" destOrd="0" parTransId="{452D37BE-FE8A-415D-AA6C-103806BE48E2}" sibTransId="{661A7220-E308-4DDB-B863-47C1B9F27DEF}"/>
    <dgm:cxn modelId="{A69DFD80-47CA-48AC-88DA-7497BCDE958B}" type="presOf" srcId="{44A64D27-5C0A-451D-8869-FCD04F40A7D0}" destId="{85AAB8DC-5C07-4CC7-8036-D0CB8AEECDF8}" srcOrd="0" destOrd="0" presId="urn:microsoft.com/office/officeart/2005/8/layout/hierarchy3"/>
    <dgm:cxn modelId="{01A3C495-B9F6-468A-A089-1D0BAC116D74}" srcId="{67B8F60C-3CB9-4231-8532-9BB82D5DFB7A}" destId="{28C1BAC2-A30F-4227-B7DB-78D60059E2AD}" srcOrd="0" destOrd="0" parTransId="{F46BC06B-34D1-4D2D-B6AB-B428F9CC1F27}" sibTransId="{7158F821-9C06-45DC-B5C6-772306728081}"/>
    <dgm:cxn modelId="{0D0651A0-89A9-4B56-AE7A-81A95F2CC4EA}" type="presOf" srcId="{28C1BAC2-A30F-4227-B7DB-78D60059E2AD}" destId="{6821F0EB-6799-419A-B927-45A12BFE0B52}" srcOrd="0" destOrd="0" presId="urn:microsoft.com/office/officeart/2005/8/layout/hierarchy3"/>
    <dgm:cxn modelId="{C335E0A9-413A-4E47-9B1A-6BE7C646F1C0}" type="presOf" srcId="{81D4A811-FBF6-4757-954E-EB19287BB754}" destId="{9134CC47-CDAF-4D58-A4FC-EECA3BB41B6B}" srcOrd="0" destOrd="0" presId="urn:microsoft.com/office/officeart/2005/8/layout/hierarchy3"/>
    <dgm:cxn modelId="{DD6547AA-002B-4185-AFDA-6753A484D11D}" type="presOf" srcId="{6D163A87-6E12-4DE0-88E7-DBFE42C20D92}" destId="{942243DD-7F04-440E-9FF5-D41E0BB857E9}" srcOrd="1" destOrd="0" presId="urn:microsoft.com/office/officeart/2005/8/layout/hierarchy3"/>
    <dgm:cxn modelId="{C3A5DBAA-8118-4F37-89F7-F28EBB75365A}" type="presOf" srcId="{9B18DE34-4C35-42A4-9A91-9A75B14D7272}" destId="{84E787BF-E7B9-4DBE-BC4B-8EAD028AA1FF}" srcOrd="0" destOrd="0" presId="urn:microsoft.com/office/officeart/2005/8/layout/hierarchy3"/>
    <dgm:cxn modelId="{D178D9B4-4C3F-44F1-A927-BBF321711B81}" srcId="{87F79685-382D-43D4-B0FF-C8FB81F030ED}" destId="{44A64D27-5C0A-451D-8869-FCD04F40A7D0}" srcOrd="1" destOrd="0" parTransId="{21BB8F0A-DFAF-489D-9B5E-76006EA1AF7C}" sibTransId="{AA1F9C12-D1DE-4DD4-957A-A2B3E85B580C}"/>
    <dgm:cxn modelId="{2C19C1BC-BAA7-40B9-9AF0-9FAC13D80CEA}" type="presOf" srcId="{67B8F60C-3CB9-4231-8532-9BB82D5DFB7A}" destId="{44AE16FA-14DE-4E86-B738-AEE695B76D4D}" srcOrd="0" destOrd="0" presId="urn:microsoft.com/office/officeart/2005/8/layout/hierarchy3"/>
    <dgm:cxn modelId="{B1D783C0-C61F-463C-812D-E2A67B655ED9}" type="presOf" srcId="{63A1F335-4986-4233-9795-8578A820FD25}" destId="{C4D4EE9A-8503-40A2-A24B-0CF1E681594E}" srcOrd="1" destOrd="0" presId="urn:microsoft.com/office/officeart/2005/8/layout/hierarchy3"/>
    <dgm:cxn modelId="{42EF74C3-8BEF-43B9-88B7-4077687D3E9F}" type="presOf" srcId="{E247A1D2-9ABE-49C2-9819-4A04962F3D5A}" destId="{1B739550-B0CC-498A-BBB2-D5C2DF55EF51}" srcOrd="0" destOrd="0" presId="urn:microsoft.com/office/officeart/2005/8/layout/hierarchy3"/>
    <dgm:cxn modelId="{0CD1EDC4-7B81-45EA-80E8-F82071248C85}" srcId="{BA4063EC-AA38-44C7-A2FE-8DE12B8767D3}" destId="{6D163A87-6E12-4DE0-88E7-DBFE42C20D92}" srcOrd="4" destOrd="0" parTransId="{F0C1185E-D8CD-40A2-B6DB-B4A1BF51DD09}" sibTransId="{BAC7E920-4FA6-4A00-9B7E-3E43AD80BDE0}"/>
    <dgm:cxn modelId="{3CA7F8C6-94D6-474F-B69A-66BAE726B0A0}" type="presOf" srcId="{87F79685-382D-43D4-B0FF-C8FB81F030ED}" destId="{27A08CF0-87D0-4C4B-A9E3-0843DBB963EB}" srcOrd="0" destOrd="0" presId="urn:microsoft.com/office/officeart/2005/8/layout/hierarchy3"/>
    <dgm:cxn modelId="{D40CE9CC-FB80-402E-A26A-0772856B9B12}" srcId="{6D163A87-6E12-4DE0-88E7-DBFE42C20D92}" destId="{354BCA1B-5FC4-4BC6-9555-9EA989291635}" srcOrd="1" destOrd="0" parTransId="{60FC80AE-39D1-4A1C-B337-599151884DAC}" sibTransId="{BF7C8485-CC64-45EB-A3EE-90F3F3CA7B86}"/>
    <dgm:cxn modelId="{615E10D1-71DC-4DED-A70B-A7047DB803CF}" type="presOf" srcId="{1402A3B4-E90E-40E5-85AE-D34745A22BC2}" destId="{94A06D19-872C-4D57-9314-BA131E5D1FD2}" srcOrd="0" destOrd="0" presId="urn:microsoft.com/office/officeart/2005/8/layout/hierarchy3"/>
    <dgm:cxn modelId="{782996D4-A36E-496C-8AD2-2A172C1A8E9C}" srcId="{6D163A87-6E12-4DE0-88E7-DBFE42C20D92}" destId="{87142774-2887-46B9-BA30-A90608A67F0E}" srcOrd="0" destOrd="0" parTransId="{E247A1D2-9ABE-49C2-9819-4A04962F3D5A}" sibTransId="{86D15958-42A2-466D-948E-9069C51A2442}"/>
    <dgm:cxn modelId="{139C02D7-DF90-4111-A74B-5A7A1FFD9C10}" type="presOf" srcId="{63A1F335-4986-4233-9795-8578A820FD25}" destId="{51FAE2CF-9DEF-4998-AB84-F680386C12E7}" srcOrd="0" destOrd="0" presId="urn:microsoft.com/office/officeart/2005/8/layout/hierarchy3"/>
    <dgm:cxn modelId="{7F6478DA-6E07-4EF1-BF4F-4E906B270CFC}" srcId="{BA4063EC-AA38-44C7-A2FE-8DE12B8767D3}" destId="{07B48F82-D464-4CCF-AA88-BD493ACE83B0}" srcOrd="2" destOrd="0" parTransId="{025475CD-6EFF-46F7-A7BA-4C3E736619C9}" sibTransId="{66FA60BF-0BD2-4CD9-A24B-3BB2DFD4D8B5}"/>
    <dgm:cxn modelId="{159D6CDE-3DED-4D2F-9F85-C1D283685285}" srcId="{BA4063EC-AA38-44C7-A2FE-8DE12B8767D3}" destId="{63A1F335-4986-4233-9795-8578A820FD25}" srcOrd="1" destOrd="0" parTransId="{AD759452-DEA4-4A12-9113-517466BA1DC2}" sibTransId="{AA05BF56-5C7C-4C9C-875C-FEB6C8684DD4}"/>
    <dgm:cxn modelId="{A8B9A4E3-22A7-4E74-8AAE-67B7247B5F70}" type="presOf" srcId="{53928989-1602-4686-9640-FCA8C98D9B97}" destId="{66BC5469-CCF9-4807-B26E-0151ABB6CDDD}" srcOrd="0" destOrd="0" presId="urn:microsoft.com/office/officeart/2005/8/layout/hierarchy3"/>
    <dgm:cxn modelId="{A18FA5E6-ABA1-4A18-8D0D-D487530C8C9C}" srcId="{67B8F60C-3CB9-4231-8532-9BB82D5DFB7A}" destId="{53928989-1602-4686-9640-FCA8C98D9B97}" srcOrd="1" destOrd="0" parTransId="{81D4A811-FBF6-4757-954E-EB19287BB754}" sibTransId="{B632E75E-40DD-48C2-BDCD-E2ABDBA96FDB}"/>
    <dgm:cxn modelId="{B03C08EC-23D3-49ED-8286-5CB4F82C144D}" type="presOf" srcId="{07B48F82-D464-4CCF-AA88-BD493ACE83B0}" destId="{44E7B68C-2170-41A7-A813-0B3C2FC1B3D4}" srcOrd="1" destOrd="0" presId="urn:microsoft.com/office/officeart/2005/8/layout/hierarchy3"/>
    <dgm:cxn modelId="{85D511F0-B481-47CB-8B5E-6F2612ECBF80}" srcId="{07B48F82-D464-4CCF-AA88-BD493ACE83B0}" destId="{1402A3B4-E90E-40E5-85AE-D34745A22BC2}" srcOrd="1" destOrd="0" parTransId="{EBD45EE8-B3BF-4507-925B-2CED7F4F4ADC}" sibTransId="{F6C29567-AB99-4485-9B96-E83489A27941}"/>
    <dgm:cxn modelId="{4DDC26F0-8AD9-4082-B51C-4C715CA5CF85}" type="presOf" srcId="{87142774-2887-46B9-BA30-A90608A67F0E}" destId="{C9A168F5-5754-4306-8564-25C9FF476497}" srcOrd="0" destOrd="0" presId="urn:microsoft.com/office/officeart/2005/8/layout/hierarchy3"/>
    <dgm:cxn modelId="{B43610F3-0FEC-440D-9461-BEC0E9810372}" type="presOf" srcId="{EBD45EE8-B3BF-4507-925B-2CED7F4F4ADC}" destId="{E57E3A3C-FC95-433B-BF7B-55B5F46AFCC7}" srcOrd="0" destOrd="0" presId="urn:microsoft.com/office/officeart/2005/8/layout/hierarchy3"/>
    <dgm:cxn modelId="{8ADE22F8-67FD-4474-BAD7-66071CA6980B}" type="presOf" srcId="{60FC80AE-39D1-4A1C-B337-599151884DAC}" destId="{685BC9B7-A1EA-4302-B1CB-3D081C2E3344}" srcOrd="0" destOrd="0" presId="urn:microsoft.com/office/officeart/2005/8/layout/hierarchy3"/>
    <dgm:cxn modelId="{F35C6BFA-072A-4A1C-8AED-7845FF81E9BA}" type="presOf" srcId="{048957A8-DF8F-42DD-8AAF-FC399FBC49E6}" destId="{5D4F6694-AA42-4FAA-8778-6BCFE6675744}" srcOrd="0" destOrd="0" presId="urn:microsoft.com/office/officeart/2005/8/layout/hierarchy3"/>
    <dgm:cxn modelId="{F79ED3FA-B672-417E-9735-E7BD2903D64C}" type="presOf" srcId="{D4C1CC7D-0314-4F02-9730-2C1AC9BA2BBA}" destId="{346F298D-D52C-4333-8D68-8F425299120A}" srcOrd="0" destOrd="0" presId="urn:microsoft.com/office/officeart/2005/8/layout/hierarchy3"/>
    <dgm:cxn modelId="{6CC35823-2AA7-445E-92D0-DDA17DF7BA7F}" type="presParOf" srcId="{DCD95D3B-C24E-4293-A1BB-C71B501DA20A}" destId="{51E17E52-C407-4E87-A067-8FD5A408539E}" srcOrd="0" destOrd="0" presId="urn:microsoft.com/office/officeart/2005/8/layout/hierarchy3"/>
    <dgm:cxn modelId="{177C8AC8-4AF6-40DB-90EC-D1612A1267CF}" type="presParOf" srcId="{51E17E52-C407-4E87-A067-8FD5A408539E}" destId="{362D7B87-FE84-4E79-B0D3-C03A21A598C2}" srcOrd="0" destOrd="0" presId="urn:microsoft.com/office/officeart/2005/8/layout/hierarchy3"/>
    <dgm:cxn modelId="{82F34EC0-E765-4224-8B04-97FF95425EF4}" type="presParOf" srcId="{362D7B87-FE84-4E79-B0D3-C03A21A598C2}" destId="{27A08CF0-87D0-4C4B-A9E3-0843DBB963EB}" srcOrd="0" destOrd="0" presId="urn:microsoft.com/office/officeart/2005/8/layout/hierarchy3"/>
    <dgm:cxn modelId="{CC159DC2-2C82-403F-9036-7A3B3D7E412B}" type="presParOf" srcId="{362D7B87-FE84-4E79-B0D3-C03A21A598C2}" destId="{C96D3119-436C-4FBB-934A-3E8CFD30CCBC}" srcOrd="1" destOrd="0" presId="urn:microsoft.com/office/officeart/2005/8/layout/hierarchy3"/>
    <dgm:cxn modelId="{80C5ECE8-99A2-4017-9C47-FA64270904AC}" type="presParOf" srcId="{51E17E52-C407-4E87-A067-8FD5A408539E}" destId="{AC111EF8-2786-49D3-ABB6-8646A1879523}" srcOrd="1" destOrd="0" presId="urn:microsoft.com/office/officeart/2005/8/layout/hierarchy3"/>
    <dgm:cxn modelId="{85A68BC4-91A7-4C9C-A505-2405656DB049}" type="presParOf" srcId="{AC111EF8-2786-49D3-ABB6-8646A1879523}" destId="{868D440D-1BA9-4C4A-A9AD-266257E38DDC}" srcOrd="0" destOrd="0" presId="urn:microsoft.com/office/officeart/2005/8/layout/hierarchy3"/>
    <dgm:cxn modelId="{1009784C-DAE0-4DFD-B746-234294E00B08}" type="presParOf" srcId="{AC111EF8-2786-49D3-ABB6-8646A1879523}" destId="{5D4F6694-AA42-4FAA-8778-6BCFE6675744}" srcOrd="1" destOrd="0" presId="urn:microsoft.com/office/officeart/2005/8/layout/hierarchy3"/>
    <dgm:cxn modelId="{9B85D0AB-F650-46C4-8E60-329C24610E35}" type="presParOf" srcId="{AC111EF8-2786-49D3-ABB6-8646A1879523}" destId="{3013E9E8-C740-4474-B80B-EC6878BF0DDF}" srcOrd="2" destOrd="0" presId="urn:microsoft.com/office/officeart/2005/8/layout/hierarchy3"/>
    <dgm:cxn modelId="{C897F628-93FE-4C33-9F4B-EE52CC5AE8D5}" type="presParOf" srcId="{AC111EF8-2786-49D3-ABB6-8646A1879523}" destId="{85AAB8DC-5C07-4CC7-8036-D0CB8AEECDF8}" srcOrd="3" destOrd="0" presId="urn:microsoft.com/office/officeart/2005/8/layout/hierarchy3"/>
    <dgm:cxn modelId="{7C1507A8-2BDB-459C-88EF-628EB72EAC5C}" type="presParOf" srcId="{DCD95D3B-C24E-4293-A1BB-C71B501DA20A}" destId="{7A9A445C-5B4E-438C-A75F-102BAE1AE7A2}" srcOrd="1" destOrd="0" presId="urn:microsoft.com/office/officeart/2005/8/layout/hierarchy3"/>
    <dgm:cxn modelId="{32875950-EBF3-46BE-82C3-96E9BA9F9D34}" type="presParOf" srcId="{7A9A445C-5B4E-438C-A75F-102BAE1AE7A2}" destId="{8A8406E6-8E64-4C24-A9B5-A450ED5996D9}" srcOrd="0" destOrd="0" presId="urn:microsoft.com/office/officeart/2005/8/layout/hierarchy3"/>
    <dgm:cxn modelId="{27A5402C-65F2-4CFE-9D28-C8A4EDE407A1}" type="presParOf" srcId="{8A8406E6-8E64-4C24-A9B5-A450ED5996D9}" destId="{51FAE2CF-9DEF-4998-AB84-F680386C12E7}" srcOrd="0" destOrd="0" presId="urn:microsoft.com/office/officeart/2005/8/layout/hierarchy3"/>
    <dgm:cxn modelId="{6A7C1742-6369-450B-AC59-7B14127D2FFE}" type="presParOf" srcId="{8A8406E6-8E64-4C24-A9B5-A450ED5996D9}" destId="{C4D4EE9A-8503-40A2-A24B-0CF1E681594E}" srcOrd="1" destOrd="0" presId="urn:microsoft.com/office/officeart/2005/8/layout/hierarchy3"/>
    <dgm:cxn modelId="{DBE4CF98-BE3C-4CD4-8107-D9FA05B70AAB}" type="presParOf" srcId="{7A9A445C-5B4E-438C-A75F-102BAE1AE7A2}" destId="{B66F4726-AEE3-46E1-8A00-A069FE8430AB}" srcOrd="1" destOrd="0" presId="urn:microsoft.com/office/officeart/2005/8/layout/hierarchy3"/>
    <dgm:cxn modelId="{849520A1-6211-4BEF-9181-AA7D062A3FC7}" type="presParOf" srcId="{B66F4726-AEE3-46E1-8A00-A069FE8430AB}" destId="{346F298D-D52C-4333-8D68-8F425299120A}" srcOrd="0" destOrd="0" presId="urn:microsoft.com/office/officeart/2005/8/layout/hierarchy3"/>
    <dgm:cxn modelId="{36478323-D094-4081-B6B0-38A4BD1637F6}" type="presParOf" srcId="{B66F4726-AEE3-46E1-8A00-A069FE8430AB}" destId="{A0563DD0-CC6A-4587-AF16-D8F63C13D113}" srcOrd="1" destOrd="0" presId="urn:microsoft.com/office/officeart/2005/8/layout/hierarchy3"/>
    <dgm:cxn modelId="{F1105FC6-F668-4FB1-882A-C6E5D9F223A0}" type="presParOf" srcId="{B66F4726-AEE3-46E1-8A00-A069FE8430AB}" destId="{B1841E26-BB75-41D4-AEEC-F4373F771D54}" srcOrd="2" destOrd="0" presId="urn:microsoft.com/office/officeart/2005/8/layout/hierarchy3"/>
    <dgm:cxn modelId="{4BECB85B-96A0-475E-98C5-EB31812EA8C6}" type="presParOf" srcId="{B66F4726-AEE3-46E1-8A00-A069FE8430AB}" destId="{93CC6D7F-C2A1-4B7D-8DD5-E1DE9225EDEB}" srcOrd="3" destOrd="0" presId="urn:microsoft.com/office/officeart/2005/8/layout/hierarchy3"/>
    <dgm:cxn modelId="{357E1599-EA86-4C43-8345-664FE372FFA8}" type="presParOf" srcId="{DCD95D3B-C24E-4293-A1BB-C71B501DA20A}" destId="{1E291C4E-BF03-45C4-B14E-E37184644011}" srcOrd="2" destOrd="0" presId="urn:microsoft.com/office/officeart/2005/8/layout/hierarchy3"/>
    <dgm:cxn modelId="{8372EB2A-1169-4411-B69B-9A96C455BB14}" type="presParOf" srcId="{1E291C4E-BF03-45C4-B14E-E37184644011}" destId="{8C24346E-FE99-4F03-BDD0-461142AC7657}" srcOrd="0" destOrd="0" presId="urn:microsoft.com/office/officeart/2005/8/layout/hierarchy3"/>
    <dgm:cxn modelId="{7992B2C0-05EA-445A-AC19-5683474413F5}" type="presParOf" srcId="{8C24346E-FE99-4F03-BDD0-461142AC7657}" destId="{2779D041-2478-4C13-909C-521EFD8C01D9}" srcOrd="0" destOrd="0" presId="urn:microsoft.com/office/officeart/2005/8/layout/hierarchy3"/>
    <dgm:cxn modelId="{DF392616-189D-4FED-A929-1FCC1FA1A272}" type="presParOf" srcId="{8C24346E-FE99-4F03-BDD0-461142AC7657}" destId="{44E7B68C-2170-41A7-A813-0B3C2FC1B3D4}" srcOrd="1" destOrd="0" presId="urn:microsoft.com/office/officeart/2005/8/layout/hierarchy3"/>
    <dgm:cxn modelId="{2CA2E557-0F72-4D53-BDC1-64B65ABE2F59}" type="presParOf" srcId="{1E291C4E-BF03-45C4-B14E-E37184644011}" destId="{F66F9257-49A9-49DC-8ADE-8AE36FB03546}" srcOrd="1" destOrd="0" presId="urn:microsoft.com/office/officeart/2005/8/layout/hierarchy3"/>
    <dgm:cxn modelId="{0A4D6F1C-405B-42DE-978A-121C7D0C49D9}" type="presParOf" srcId="{F66F9257-49A9-49DC-8ADE-8AE36FB03546}" destId="{C9033E18-43E2-4304-A5D9-3126FD0B4033}" srcOrd="0" destOrd="0" presId="urn:microsoft.com/office/officeart/2005/8/layout/hierarchy3"/>
    <dgm:cxn modelId="{042A9271-3119-4E75-83A5-8E6B74D47882}" type="presParOf" srcId="{F66F9257-49A9-49DC-8ADE-8AE36FB03546}" destId="{84E787BF-E7B9-4DBE-BC4B-8EAD028AA1FF}" srcOrd="1" destOrd="0" presId="urn:microsoft.com/office/officeart/2005/8/layout/hierarchy3"/>
    <dgm:cxn modelId="{2EFB7DA8-4F23-4B61-AB0F-158B53F8008E}" type="presParOf" srcId="{F66F9257-49A9-49DC-8ADE-8AE36FB03546}" destId="{E57E3A3C-FC95-433B-BF7B-55B5F46AFCC7}" srcOrd="2" destOrd="0" presId="urn:microsoft.com/office/officeart/2005/8/layout/hierarchy3"/>
    <dgm:cxn modelId="{1DB31204-8AD4-457C-BA55-7A52ED61791D}" type="presParOf" srcId="{F66F9257-49A9-49DC-8ADE-8AE36FB03546}" destId="{94A06D19-872C-4D57-9314-BA131E5D1FD2}" srcOrd="3" destOrd="0" presId="urn:microsoft.com/office/officeart/2005/8/layout/hierarchy3"/>
    <dgm:cxn modelId="{1BF08363-F172-427E-B630-69B66B805D92}" type="presParOf" srcId="{DCD95D3B-C24E-4293-A1BB-C71B501DA20A}" destId="{1BF69F1D-C280-4A4D-B139-66AE49E3B1C6}" srcOrd="3" destOrd="0" presId="urn:microsoft.com/office/officeart/2005/8/layout/hierarchy3"/>
    <dgm:cxn modelId="{3E434327-51EC-4B9E-94EF-75F9DED21ACA}" type="presParOf" srcId="{1BF69F1D-C280-4A4D-B139-66AE49E3B1C6}" destId="{DC66A86C-B4E6-4304-9DE5-D6B824E46B83}" srcOrd="0" destOrd="0" presId="urn:microsoft.com/office/officeart/2005/8/layout/hierarchy3"/>
    <dgm:cxn modelId="{19FAF67D-8967-480A-AD43-5A6975431452}" type="presParOf" srcId="{DC66A86C-B4E6-4304-9DE5-D6B824E46B83}" destId="{44AE16FA-14DE-4E86-B738-AEE695B76D4D}" srcOrd="0" destOrd="0" presId="urn:microsoft.com/office/officeart/2005/8/layout/hierarchy3"/>
    <dgm:cxn modelId="{3775DD74-E4D4-485B-98B7-D4DAB63679F9}" type="presParOf" srcId="{DC66A86C-B4E6-4304-9DE5-D6B824E46B83}" destId="{C143E2FF-E537-45FB-8DC1-CFD5BD750A30}" srcOrd="1" destOrd="0" presId="urn:microsoft.com/office/officeart/2005/8/layout/hierarchy3"/>
    <dgm:cxn modelId="{C6F5CAE3-ECB9-4B4E-8803-9BB72C8DAFEE}" type="presParOf" srcId="{1BF69F1D-C280-4A4D-B139-66AE49E3B1C6}" destId="{6FB5FFC7-57DA-4A74-9375-406DF976E757}" srcOrd="1" destOrd="0" presId="urn:microsoft.com/office/officeart/2005/8/layout/hierarchy3"/>
    <dgm:cxn modelId="{3CF3BE15-A890-4D60-AA5B-0F0BDEB3FACE}" type="presParOf" srcId="{6FB5FFC7-57DA-4A74-9375-406DF976E757}" destId="{B1F1C28F-D726-4E88-B03D-0603D5C90F8A}" srcOrd="0" destOrd="0" presId="urn:microsoft.com/office/officeart/2005/8/layout/hierarchy3"/>
    <dgm:cxn modelId="{70310FFF-4D52-49F0-A888-EEE904DD990A}" type="presParOf" srcId="{6FB5FFC7-57DA-4A74-9375-406DF976E757}" destId="{6821F0EB-6799-419A-B927-45A12BFE0B52}" srcOrd="1" destOrd="0" presId="urn:microsoft.com/office/officeart/2005/8/layout/hierarchy3"/>
    <dgm:cxn modelId="{D8A49521-EDCE-45FA-B27A-748B46C1B340}" type="presParOf" srcId="{6FB5FFC7-57DA-4A74-9375-406DF976E757}" destId="{9134CC47-CDAF-4D58-A4FC-EECA3BB41B6B}" srcOrd="2" destOrd="0" presId="urn:microsoft.com/office/officeart/2005/8/layout/hierarchy3"/>
    <dgm:cxn modelId="{07AB4F3C-73B1-4E26-9507-84E0AD946EEF}" type="presParOf" srcId="{6FB5FFC7-57DA-4A74-9375-406DF976E757}" destId="{66BC5469-CCF9-4807-B26E-0151ABB6CDDD}" srcOrd="3" destOrd="0" presId="urn:microsoft.com/office/officeart/2005/8/layout/hierarchy3"/>
    <dgm:cxn modelId="{186DC1B7-80B0-4C1B-BC40-975E3084796B}" type="presParOf" srcId="{DCD95D3B-C24E-4293-A1BB-C71B501DA20A}" destId="{4131D811-970D-43F8-95A1-7CE4AB039145}" srcOrd="4" destOrd="0" presId="urn:microsoft.com/office/officeart/2005/8/layout/hierarchy3"/>
    <dgm:cxn modelId="{65858A51-1F7D-40C4-AAEA-15F0DBD2B91A}" type="presParOf" srcId="{4131D811-970D-43F8-95A1-7CE4AB039145}" destId="{037436A4-0B35-421A-B014-A1EE476E706D}" srcOrd="0" destOrd="0" presId="urn:microsoft.com/office/officeart/2005/8/layout/hierarchy3"/>
    <dgm:cxn modelId="{FBE92D5F-A165-495A-A647-E454CCF8C6F7}" type="presParOf" srcId="{037436A4-0B35-421A-B014-A1EE476E706D}" destId="{E99F8CA0-43ED-407A-A2D4-4C96901471BE}" srcOrd="0" destOrd="0" presId="urn:microsoft.com/office/officeart/2005/8/layout/hierarchy3"/>
    <dgm:cxn modelId="{7FCDC5CC-3E69-40EA-B4F5-62EC08BC7460}" type="presParOf" srcId="{037436A4-0B35-421A-B014-A1EE476E706D}" destId="{942243DD-7F04-440E-9FF5-D41E0BB857E9}" srcOrd="1" destOrd="0" presId="urn:microsoft.com/office/officeart/2005/8/layout/hierarchy3"/>
    <dgm:cxn modelId="{51BF1224-EA30-473D-BA7E-0B868364BE54}" type="presParOf" srcId="{4131D811-970D-43F8-95A1-7CE4AB039145}" destId="{1901F945-769C-4359-9CBD-372A205C9121}" srcOrd="1" destOrd="0" presId="urn:microsoft.com/office/officeart/2005/8/layout/hierarchy3"/>
    <dgm:cxn modelId="{3598A470-E2B0-4962-8869-A5A6C618C878}" type="presParOf" srcId="{1901F945-769C-4359-9CBD-372A205C9121}" destId="{1B739550-B0CC-498A-BBB2-D5C2DF55EF51}" srcOrd="0" destOrd="0" presId="urn:microsoft.com/office/officeart/2005/8/layout/hierarchy3"/>
    <dgm:cxn modelId="{F17654E4-95CB-4399-ADD2-1557B84AFB02}" type="presParOf" srcId="{1901F945-769C-4359-9CBD-372A205C9121}" destId="{C9A168F5-5754-4306-8564-25C9FF476497}" srcOrd="1" destOrd="0" presId="urn:microsoft.com/office/officeart/2005/8/layout/hierarchy3"/>
    <dgm:cxn modelId="{4D2C5992-8C3C-432C-A66F-AC4E21DC9F4E}" type="presParOf" srcId="{1901F945-769C-4359-9CBD-372A205C9121}" destId="{685BC9B7-A1EA-4302-B1CB-3D081C2E3344}" srcOrd="2" destOrd="0" presId="urn:microsoft.com/office/officeart/2005/8/layout/hierarchy3"/>
    <dgm:cxn modelId="{E53C024A-2E27-4F0E-B123-99DD2BD7730D}" type="presParOf" srcId="{1901F945-769C-4359-9CBD-372A205C9121}" destId="{809D8510-83F3-40A7-8210-C5521C3A4CB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C7A876-DB23-4248-8CF1-5CB71A8F0A5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F930DB2-0243-4AF8-8875-4E4E706D7F81}">
      <dgm:prSet/>
      <dgm:spPr/>
      <dgm:t>
        <a:bodyPr/>
        <a:lstStyle/>
        <a:p>
          <a:r>
            <a:rPr lang="en-US" b="0" i="0"/>
            <a:t>Identifier</a:t>
          </a:r>
          <a:endParaRPr lang="en-US"/>
        </a:p>
      </dgm:t>
    </dgm:pt>
    <dgm:pt modelId="{D4B10796-9A7E-4E57-8EC7-415AB7CFEFBE}" type="parTrans" cxnId="{5F84013E-008C-44C0-8DDE-7A2CBF43A5C6}">
      <dgm:prSet/>
      <dgm:spPr/>
      <dgm:t>
        <a:bodyPr/>
        <a:lstStyle/>
        <a:p>
          <a:endParaRPr lang="en-US"/>
        </a:p>
      </dgm:t>
    </dgm:pt>
    <dgm:pt modelId="{06538C79-FB69-4734-9156-4804B4D1EE25}" type="sibTrans" cxnId="{5F84013E-008C-44C0-8DDE-7A2CBF43A5C6}">
      <dgm:prSet/>
      <dgm:spPr/>
      <dgm:t>
        <a:bodyPr/>
        <a:lstStyle/>
        <a:p>
          <a:endParaRPr lang="en-US"/>
        </a:p>
      </dgm:t>
    </dgm:pt>
    <dgm:pt modelId="{8D022A5B-3DF7-49A4-BC9F-4A00F0CD9EB9}">
      <dgm:prSet/>
      <dgm:spPr/>
      <dgm:t>
        <a:bodyPr/>
        <a:lstStyle/>
        <a:p>
          <a:r>
            <a:rPr lang="en-US" b="0" i="0"/>
            <a:t>Opportunites</a:t>
          </a:r>
          <a:endParaRPr lang="en-US"/>
        </a:p>
      </dgm:t>
    </dgm:pt>
    <dgm:pt modelId="{FBDF1E71-F8E3-4AB1-8F8D-7E60E19F21E3}" type="parTrans" cxnId="{8267A41F-22B2-4897-B8E2-814CA84601F8}">
      <dgm:prSet/>
      <dgm:spPr/>
      <dgm:t>
        <a:bodyPr/>
        <a:lstStyle/>
        <a:p>
          <a:endParaRPr lang="en-US"/>
        </a:p>
      </dgm:t>
    </dgm:pt>
    <dgm:pt modelId="{E1AF3BA0-0B9C-4628-81E2-AD597E7B0F81}" type="sibTrans" cxnId="{8267A41F-22B2-4897-B8E2-814CA84601F8}">
      <dgm:prSet/>
      <dgm:spPr/>
      <dgm:t>
        <a:bodyPr/>
        <a:lstStyle/>
        <a:p>
          <a:endParaRPr lang="en-US"/>
        </a:p>
      </dgm:t>
    </dgm:pt>
    <dgm:pt modelId="{3C5DF574-732D-45B1-89CF-0A930D0FEACD}">
      <dgm:prSet/>
      <dgm:spPr/>
      <dgm:t>
        <a:bodyPr/>
        <a:lstStyle/>
        <a:p>
          <a:r>
            <a:rPr lang="en-US" b="0" i="0"/>
            <a:t>Risques</a:t>
          </a:r>
          <a:endParaRPr lang="en-US"/>
        </a:p>
      </dgm:t>
    </dgm:pt>
    <dgm:pt modelId="{F916B997-EC63-450B-9A49-D405CB8031CB}" type="parTrans" cxnId="{AFFDA92D-DB53-4883-8C09-A0A53CB005B3}">
      <dgm:prSet/>
      <dgm:spPr/>
      <dgm:t>
        <a:bodyPr/>
        <a:lstStyle/>
        <a:p>
          <a:endParaRPr lang="en-US"/>
        </a:p>
      </dgm:t>
    </dgm:pt>
    <dgm:pt modelId="{30E8EBB0-D236-439C-BB4B-3F3F2EFAC624}" type="sibTrans" cxnId="{AFFDA92D-DB53-4883-8C09-A0A53CB005B3}">
      <dgm:prSet/>
      <dgm:spPr/>
      <dgm:t>
        <a:bodyPr/>
        <a:lstStyle/>
        <a:p>
          <a:endParaRPr lang="en-US"/>
        </a:p>
      </dgm:t>
    </dgm:pt>
    <dgm:pt modelId="{2F70F1AF-276C-4C95-8ECB-4E4C59F22742}">
      <dgm:prSet/>
      <dgm:spPr/>
      <dgm:t>
        <a:bodyPr/>
        <a:lstStyle/>
        <a:p>
          <a:r>
            <a:rPr lang="en-US" b="0" i="0"/>
            <a:t>Construire</a:t>
          </a:r>
          <a:endParaRPr lang="en-US"/>
        </a:p>
      </dgm:t>
    </dgm:pt>
    <dgm:pt modelId="{838EFE9D-59B1-4C94-8DB7-4DC4A8D3B085}" type="parTrans" cxnId="{40FF9E55-DA53-4B7C-98F0-448788527F59}">
      <dgm:prSet/>
      <dgm:spPr/>
      <dgm:t>
        <a:bodyPr/>
        <a:lstStyle/>
        <a:p>
          <a:endParaRPr lang="en-US"/>
        </a:p>
      </dgm:t>
    </dgm:pt>
    <dgm:pt modelId="{4769D8C3-3CA9-451A-9064-246E5B9F81E4}" type="sibTrans" cxnId="{40FF9E55-DA53-4B7C-98F0-448788527F59}">
      <dgm:prSet/>
      <dgm:spPr/>
      <dgm:t>
        <a:bodyPr/>
        <a:lstStyle/>
        <a:p>
          <a:endParaRPr lang="en-US"/>
        </a:p>
      </dgm:t>
    </dgm:pt>
    <dgm:pt modelId="{A7D863C2-FBFB-4DE1-86AE-CB6A3370DA86}">
      <dgm:prSet/>
      <dgm:spPr/>
      <dgm:t>
        <a:bodyPr/>
        <a:lstStyle/>
        <a:p>
          <a:r>
            <a:rPr lang="en-US" b="0" i="0"/>
            <a:t>Gens</a:t>
          </a:r>
          <a:endParaRPr lang="en-US"/>
        </a:p>
      </dgm:t>
    </dgm:pt>
    <dgm:pt modelId="{FA0E8CAF-B9EB-4D63-B911-9873987D5033}" type="parTrans" cxnId="{E8B5BFB3-31F6-45C5-8D4A-C204AB7FE16A}">
      <dgm:prSet/>
      <dgm:spPr/>
      <dgm:t>
        <a:bodyPr/>
        <a:lstStyle/>
        <a:p>
          <a:endParaRPr lang="en-US"/>
        </a:p>
      </dgm:t>
    </dgm:pt>
    <dgm:pt modelId="{FFA09A61-97B9-4F9B-9518-B934079ECB5E}" type="sibTrans" cxnId="{E8B5BFB3-31F6-45C5-8D4A-C204AB7FE16A}">
      <dgm:prSet/>
      <dgm:spPr/>
      <dgm:t>
        <a:bodyPr/>
        <a:lstStyle/>
        <a:p>
          <a:endParaRPr lang="en-US"/>
        </a:p>
      </dgm:t>
    </dgm:pt>
    <dgm:pt modelId="{154902AC-8D58-430C-8E33-CF65EB560B30}">
      <dgm:prSet/>
      <dgm:spPr/>
      <dgm:t>
        <a:bodyPr/>
        <a:lstStyle/>
        <a:p>
          <a:r>
            <a:rPr lang="en-US" b="0" i="0"/>
            <a:t>Organizations</a:t>
          </a:r>
          <a:endParaRPr lang="en-US"/>
        </a:p>
      </dgm:t>
    </dgm:pt>
    <dgm:pt modelId="{34028B73-8EC3-4429-93C9-8DBF4F5825E7}" type="parTrans" cxnId="{3BF018A7-A5D4-4E6F-BB06-B40AEBE641AD}">
      <dgm:prSet/>
      <dgm:spPr/>
      <dgm:t>
        <a:bodyPr/>
        <a:lstStyle/>
        <a:p>
          <a:endParaRPr lang="en-US"/>
        </a:p>
      </dgm:t>
    </dgm:pt>
    <dgm:pt modelId="{EFAD57CD-224B-4FAE-93B5-851B2A3661AA}" type="sibTrans" cxnId="{3BF018A7-A5D4-4E6F-BB06-B40AEBE641AD}">
      <dgm:prSet/>
      <dgm:spPr/>
      <dgm:t>
        <a:bodyPr/>
        <a:lstStyle/>
        <a:p>
          <a:endParaRPr lang="en-US"/>
        </a:p>
      </dgm:t>
    </dgm:pt>
    <dgm:pt modelId="{7DC76F71-C36A-4714-924E-97735A83CB02}">
      <dgm:prSet/>
      <dgm:spPr/>
      <dgm:t>
        <a:bodyPr/>
        <a:lstStyle/>
        <a:p>
          <a:r>
            <a:rPr lang="en-US" b="0" i="0"/>
            <a:t>Processus</a:t>
          </a:r>
          <a:endParaRPr lang="en-US"/>
        </a:p>
      </dgm:t>
    </dgm:pt>
    <dgm:pt modelId="{B7D39E92-47CA-4AC4-9D65-44350191BCEE}" type="parTrans" cxnId="{DC7FC91D-F479-4153-827E-966D716BF2E6}">
      <dgm:prSet/>
      <dgm:spPr/>
      <dgm:t>
        <a:bodyPr/>
        <a:lstStyle/>
        <a:p>
          <a:endParaRPr lang="en-US"/>
        </a:p>
      </dgm:t>
    </dgm:pt>
    <dgm:pt modelId="{AACA9A9A-55D9-4FC6-98BB-D86EA8B77B47}" type="sibTrans" cxnId="{DC7FC91D-F479-4153-827E-966D716BF2E6}">
      <dgm:prSet/>
      <dgm:spPr/>
      <dgm:t>
        <a:bodyPr/>
        <a:lstStyle/>
        <a:p>
          <a:endParaRPr lang="en-US"/>
        </a:p>
      </dgm:t>
    </dgm:pt>
    <dgm:pt modelId="{108066F1-260D-48E1-B22A-3B622A9988DB}">
      <dgm:prSet/>
      <dgm:spPr/>
      <dgm:t>
        <a:bodyPr/>
        <a:lstStyle/>
        <a:p>
          <a:r>
            <a:rPr lang="en-US" b="0" i="0"/>
            <a:t>Conduire</a:t>
          </a:r>
          <a:endParaRPr lang="en-US"/>
        </a:p>
      </dgm:t>
    </dgm:pt>
    <dgm:pt modelId="{8CC7D531-F24A-4127-BFF1-43F933E00050}" type="parTrans" cxnId="{F74AAAC1-EC2A-4AF1-A589-8F00A9536401}">
      <dgm:prSet/>
      <dgm:spPr/>
      <dgm:t>
        <a:bodyPr/>
        <a:lstStyle/>
        <a:p>
          <a:endParaRPr lang="en-US"/>
        </a:p>
      </dgm:t>
    </dgm:pt>
    <dgm:pt modelId="{417210B0-B91C-4201-8AE4-B2D4E95533F8}" type="sibTrans" cxnId="{F74AAAC1-EC2A-4AF1-A589-8F00A9536401}">
      <dgm:prSet/>
      <dgm:spPr/>
      <dgm:t>
        <a:bodyPr/>
        <a:lstStyle/>
        <a:p>
          <a:endParaRPr lang="en-US"/>
        </a:p>
      </dgm:t>
    </dgm:pt>
    <dgm:pt modelId="{60EF91AE-90A7-46E7-970C-C1D22047A282}">
      <dgm:prSet/>
      <dgm:spPr/>
      <dgm:t>
        <a:bodyPr/>
        <a:lstStyle/>
        <a:p>
          <a:r>
            <a:rPr lang="en-US" b="0" i="0"/>
            <a:t>Plannifier</a:t>
          </a:r>
          <a:endParaRPr lang="en-US"/>
        </a:p>
      </dgm:t>
    </dgm:pt>
    <dgm:pt modelId="{A8E9B157-A943-465C-A6CC-BF9C3B35EAD1}" type="parTrans" cxnId="{349A949D-4541-498C-8E28-EA531E7BA201}">
      <dgm:prSet/>
      <dgm:spPr/>
      <dgm:t>
        <a:bodyPr/>
        <a:lstStyle/>
        <a:p>
          <a:endParaRPr lang="en-US"/>
        </a:p>
      </dgm:t>
    </dgm:pt>
    <dgm:pt modelId="{316FED74-5A08-48D0-BBC2-078E05FFEBC8}" type="sibTrans" cxnId="{349A949D-4541-498C-8E28-EA531E7BA201}">
      <dgm:prSet/>
      <dgm:spPr/>
      <dgm:t>
        <a:bodyPr/>
        <a:lstStyle/>
        <a:p>
          <a:endParaRPr lang="en-US"/>
        </a:p>
      </dgm:t>
    </dgm:pt>
    <dgm:pt modelId="{6CC78356-8F47-4DBD-A545-198499293FFA}">
      <dgm:prSet/>
      <dgm:spPr/>
      <dgm:t>
        <a:bodyPr/>
        <a:lstStyle/>
        <a:p>
          <a:r>
            <a:rPr lang="en-US" b="0" i="0"/>
            <a:t>Resoudre les problemes</a:t>
          </a:r>
          <a:endParaRPr lang="en-US"/>
        </a:p>
      </dgm:t>
    </dgm:pt>
    <dgm:pt modelId="{4F976CB4-D226-4EE5-9BDE-A74572219426}" type="parTrans" cxnId="{F853BBEE-4268-4F04-8BDE-E5107B305B4D}">
      <dgm:prSet/>
      <dgm:spPr/>
      <dgm:t>
        <a:bodyPr/>
        <a:lstStyle/>
        <a:p>
          <a:endParaRPr lang="en-US"/>
        </a:p>
      </dgm:t>
    </dgm:pt>
    <dgm:pt modelId="{9D2B804F-054E-4E15-AD32-C63F510706D4}" type="sibTrans" cxnId="{F853BBEE-4268-4F04-8BDE-E5107B305B4D}">
      <dgm:prSet/>
      <dgm:spPr/>
      <dgm:t>
        <a:bodyPr/>
        <a:lstStyle/>
        <a:p>
          <a:endParaRPr lang="en-US"/>
        </a:p>
      </dgm:t>
    </dgm:pt>
    <dgm:pt modelId="{226C92EB-0BB0-4A49-9368-7F075F15EA27}">
      <dgm:prSet/>
      <dgm:spPr/>
      <dgm:t>
        <a:bodyPr/>
        <a:lstStyle/>
        <a:p>
          <a:r>
            <a:rPr lang="en-US" b="0" i="0"/>
            <a:t>Delivrer des resultats</a:t>
          </a:r>
          <a:endParaRPr lang="en-US"/>
        </a:p>
      </dgm:t>
    </dgm:pt>
    <dgm:pt modelId="{FCC7BF8F-5B95-4355-A225-B7FCE94F5E3A}" type="parTrans" cxnId="{29A29606-FD71-44FA-80C9-9A8CF4F487F4}">
      <dgm:prSet/>
      <dgm:spPr/>
      <dgm:t>
        <a:bodyPr/>
        <a:lstStyle/>
        <a:p>
          <a:endParaRPr lang="en-US"/>
        </a:p>
      </dgm:t>
    </dgm:pt>
    <dgm:pt modelId="{EFC655CC-68DB-44DE-B754-0EA106371CE8}" type="sibTrans" cxnId="{29A29606-FD71-44FA-80C9-9A8CF4F487F4}">
      <dgm:prSet/>
      <dgm:spPr/>
      <dgm:t>
        <a:bodyPr/>
        <a:lstStyle/>
        <a:p>
          <a:endParaRPr lang="en-US"/>
        </a:p>
      </dgm:t>
    </dgm:pt>
    <dgm:pt modelId="{9CACD65F-166F-41E7-95B2-8AA957269850}" type="pres">
      <dgm:prSet presAssocID="{29C7A876-DB23-4248-8CF1-5CB71A8F0A5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D4CF984-5247-4027-8BDB-48E1BAC03B5E}" type="pres">
      <dgm:prSet presAssocID="{FF930DB2-0243-4AF8-8875-4E4E706D7F81}" presName="root" presStyleCnt="0"/>
      <dgm:spPr/>
    </dgm:pt>
    <dgm:pt modelId="{3F39E619-4645-454D-B0F3-5EB7B21F4E47}" type="pres">
      <dgm:prSet presAssocID="{FF930DB2-0243-4AF8-8875-4E4E706D7F81}" presName="rootComposite" presStyleCnt="0"/>
      <dgm:spPr/>
    </dgm:pt>
    <dgm:pt modelId="{42CFFDA1-4873-4968-8BCC-A3656A042A86}" type="pres">
      <dgm:prSet presAssocID="{FF930DB2-0243-4AF8-8875-4E4E706D7F81}" presName="rootText" presStyleLbl="node1" presStyleIdx="0" presStyleCnt="3"/>
      <dgm:spPr/>
    </dgm:pt>
    <dgm:pt modelId="{BA22DA42-DCC3-4B79-A44E-E82CA8AEF7BF}" type="pres">
      <dgm:prSet presAssocID="{FF930DB2-0243-4AF8-8875-4E4E706D7F81}" presName="rootConnector" presStyleLbl="node1" presStyleIdx="0" presStyleCnt="3"/>
      <dgm:spPr/>
    </dgm:pt>
    <dgm:pt modelId="{4CF9DFA4-26A2-44EE-A2DB-7B247ADB43DA}" type="pres">
      <dgm:prSet presAssocID="{FF930DB2-0243-4AF8-8875-4E4E706D7F81}" presName="childShape" presStyleCnt="0"/>
      <dgm:spPr/>
    </dgm:pt>
    <dgm:pt modelId="{BA8B1A71-AE3A-472C-AF94-D2709575C473}" type="pres">
      <dgm:prSet presAssocID="{FBDF1E71-F8E3-4AB1-8F8D-7E60E19F21E3}" presName="Name13" presStyleLbl="parChTrans1D2" presStyleIdx="0" presStyleCnt="8"/>
      <dgm:spPr/>
    </dgm:pt>
    <dgm:pt modelId="{0F2D5202-F0C7-41FF-A988-EF3A7CDE72AA}" type="pres">
      <dgm:prSet presAssocID="{8D022A5B-3DF7-49A4-BC9F-4A00F0CD9EB9}" presName="childText" presStyleLbl="bgAcc1" presStyleIdx="0" presStyleCnt="8">
        <dgm:presLayoutVars>
          <dgm:bulletEnabled val="1"/>
        </dgm:presLayoutVars>
      </dgm:prSet>
      <dgm:spPr/>
    </dgm:pt>
    <dgm:pt modelId="{EEC7E5C5-F77E-45E7-923B-ACE0B86F87B6}" type="pres">
      <dgm:prSet presAssocID="{F916B997-EC63-450B-9A49-D405CB8031CB}" presName="Name13" presStyleLbl="parChTrans1D2" presStyleIdx="1" presStyleCnt="8"/>
      <dgm:spPr/>
    </dgm:pt>
    <dgm:pt modelId="{1423AC6A-F7D9-4F54-92CC-F273BAA2B48D}" type="pres">
      <dgm:prSet presAssocID="{3C5DF574-732D-45B1-89CF-0A930D0FEACD}" presName="childText" presStyleLbl="bgAcc1" presStyleIdx="1" presStyleCnt="8">
        <dgm:presLayoutVars>
          <dgm:bulletEnabled val="1"/>
        </dgm:presLayoutVars>
      </dgm:prSet>
      <dgm:spPr/>
    </dgm:pt>
    <dgm:pt modelId="{F71856C7-D808-4432-8CD6-80C5213CDBC7}" type="pres">
      <dgm:prSet presAssocID="{2F70F1AF-276C-4C95-8ECB-4E4C59F22742}" presName="root" presStyleCnt="0"/>
      <dgm:spPr/>
    </dgm:pt>
    <dgm:pt modelId="{A09AED89-F9A0-4EA5-86FE-4C64E18E799F}" type="pres">
      <dgm:prSet presAssocID="{2F70F1AF-276C-4C95-8ECB-4E4C59F22742}" presName="rootComposite" presStyleCnt="0"/>
      <dgm:spPr/>
    </dgm:pt>
    <dgm:pt modelId="{0C4C637E-561C-4054-9586-60458A2FDBC4}" type="pres">
      <dgm:prSet presAssocID="{2F70F1AF-276C-4C95-8ECB-4E4C59F22742}" presName="rootText" presStyleLbl="node1" presStyleIdx="1" presStyleCnt="3"/>
      <dgm:spPr/>
    </dgm:pt>
    <dgm:pt modelId="{9BCB0553-9208-4FDB-A918-66F60C5E84E3}" type="pres">
      <dgm:prSet presAssocID="{2F70F1AF-276C-4C95-8ECB-4E4C59F22742}" presName="rootConnector" presStyleLbl="node1" presStyleIdx="1" presStyleCnt="3"/>
      <dgm:spPr/>
    </dgm:pt>
    <dgm:pt modelId="{870FC69D-BBA9-46F7-B8DA-505AB5E46717}" type="pres">
      <dgm:prSet presAssocID="{2F70F1AF-276C-4C95-8ECB-4E4C59F22742}" presName="childShape" presStyleCnt="0"/>
      <dgm:spPr/>
    </dgm:pt>
    <dgm:pt modelId="{509206EC-A172-42BC-AAD0-3C95F16EB2AD}" type="pres">
      <dgm:prSet presAssocID="{FA0E8CAF-B9EB-4D63-B911-9873987D5033}" presName="Name13" presStyleLbl="parChTrans1D2" presStyleIdx="2" presStyleCnt="8"/>
      <dgm:spPr/>
    </dgm:pt>
    <dgm:pt modelId="{7E4A63DD-8D1E-4A97-8B13-1A37C81F81D3}" type="pres">
      <dgm:prSet presAssocID="{A7D863C2-FBFB-4DE1-86AE-CB6A3370DA86}" presName="childText" presStyleLbl="bgAcc1" presStyleIdx="2" presStyleCnt="8">
        <dgm:presLayoutVars>
          <dgm:bulletEnabled val="1"/>
        </dgm:presLayoutVars>
      </dgm:prSet>
      <dgm:spPr/>
    </dgm:pt>
    <dgm:pt modelId="{60129CE8-F0B6-42FB-AFBF-A90274118480}" type="pres">
      <dgm:prSet presAssocID="{34028B73-8EC3-4429-93C9-8DBF4F5825E7}" presName="Name13" presStyleLbl="parChTrans1D2" presStyleIdx="3" presStyleCnt="8"/>
      <dgm:spPr/>
    </dgm:pt>
    <dgm:pt modelId="{ECDE693F-C435-40D2-97EA-B24FB005B8ED}" type="pres">
      <dgm:prSet presAssocID="{154902AC-8D58-430C-8E33-CF65EB560B30}" presName="childText" presStyleLbl="bgAcc1" presStyleIdx="3" presStyleCnt="8">
        <dgm:presLayoutVars>
          <dgm:bulletEnabled val="1"/>
        </dgm:presLayoutVars>
      </dgm:prSet>
      <dgm:spPr/>
    </dgm:pt>
    <dgm:pt modelId="{841ED5FA-8097-4B0F-AA4E-0C195B275556}" type="pres">
      <dgm:prSet presAssocID="{B7D39E92-47CA-4AC4-9D65-44350191BCEE}" presName="Name13" presStyleLbl="parChTrans1D2" presStyleIdx="4" presStyleCnt="8"/>
      <dgm:spPr/>
    </dgm:pt>
    <dgm:pt modelId="{5FFBB948-D00D-4C68-A6C1-46AE39E570D6}" type="pres">
      <dgm:prSet presAssocID="{7DC76F71-C36A-4714-924E-97735A83CB02}" presName="childText" presStyleLbl="bgAcc1" presStyleIdx="4" presStyleCnt="8">
        <dgm:presLayoutVars>
          <dgm:bulletEnabled val="1"/>
        </dgm:presLayoutVars>
      </dgm:prSet>
      <dgm:spPr/>
    </dgm:pt>
    <dgm:pt modelId="{A109ED62-1452-4C4E-B5D8-672CBE0EBDAF}" type="pres">
      <dgm:prSet presAssocID="{108066F1-260D-48E1-B22A-3B622A9988DB}" presName="root" presStyleCnt="0"/>
      <dgm:spPr/>
    </dgm:pt>
    <dgm:pt modelId="{A7BE6EBF-3D94-4BBC-98D2-4A2A926A9DEA}" type="pres">
      <dgm:prSet presAssocID="{108066F1-260D-48E1-B22A-3B622A9988DB}" presName="rootComposite" presStyleCnt="0"/>
      <dgm:spPr/>
    </dgm:pt>
    <dgm:pt modelId="{83713C2A-E792-4C31-BAB0-3950B4B82D0E}" type="pres">
      <dgm:prSet presAssocID="{108066F1-260D-48E1-B22A-3B622A9988DB}" presName="rootText" presStyleLbl="node1" presStyleIdx="2" presStyleCnt="3"/>
      <dgm:spPr/>
    </dgm:pt>
    <dgm:pt modelId="{5F741F81-4E6E-46AE-BCFB-135B64EA73AB}" type="pres">
      <dgm:prSet presAssocID="{108066F1-260D-48E1-B22A-3B622A9988DB}" presName="rootConnector" presStyleLbl="node1" presStyleIdx="2" presStyleCnt="3"/>
      <dgm:spPr/>
    </dgm:pt>
    <dgm:pt modelId="{8A8BA380-EBE7-421B-9F46-07052D6AF0C8}" type="pres">
      <dgm:prSet presAssocID="{108066F1-260D-48E1-B22A-3B622A9988DB}" presName="childShape" presStyleCnt="0"/>
      <dgm:spPr/>
    </dgm:pt>
    <dgm:pt modelId="{C38BB77B-B170-4557-A0B8-2049E909927D}" type="pres">
      <dgm:prSet presAssocID="{A8E9B157-A943-465C-A6CC-BF9C3B35EAD1}" presName="Name13" presStyleLbl="parChTrans1D2" presStyleIdx="5" presStyleCnt="8"/>
      <dgm:spPr/>
    </dgm:pt>
    <dgm:pt modelId="{93D04775-F732-4C83-8798-DD705966168C}" type="pres">
      <dgm:prSet presAssocID="{60EF91AE-90A7-46E7-970C-C1D22047A282}" presName="childText" presStyleLbl="bgAcc1" presStyleIdx="5" presStyleCnt="8">
        <dgm:presLayoutVars>
          <dgm:bulletEnabled val="1"/>
        </dgm:presLayoutVars>
      </dgm:prSet>
      <dgm:spPr/>
    </dgm:pt>
    <dgm:pt modelId="{369D4E0C-D044-4414-B50D-E23D51A1C482}" type="pres">
      <dgm:prSet presAssocID="{4F976CB4-D226-4EE5-9BDE-A74572219426}" presName="Name13" presStyleLbl="parChTrans1D2" presStyleIdx="6" presStyleCnt="8"/>
      <dgm:spPr/>
    </dgm:pt>
    <dgm:pt modelId="{8F345A17-A437-43C9-9D40-8251A71A8C35}" type="pres">
      <dgm:prSet presAssocID="{6CC78356-8F47-4DBD-A545-198499293FFA}" presName="childText" presStyleLbl="bgAcc1" presStyleIdx="6" presStyleCnt="8">
        <dgm:presLayoutVars>
          <dgm:bulletEnabled val="1"/>
        </dgm:presLayoutVars>
      </dgm:prSet>
      <dgm:spPr/>
    </dgm:pt>
    <dgm:pt modelId="{1CB351D6-382B-4DC2-9C54-E4D015143CE5}" type="pres">
      <dgm:prSet presAssocID="{FCC7BF8F-5B95-4355-A225-B7FCE94F5E3A}" presName="Name13" presStyleLbl="parChTrans1D2" presStyleIdx="7" presStyleCnt="8"/>
      <dgm:spPr/>
    </dgm:pt>
    <dgm:pt modelId="{7D71E9C8-BFCF-4525-AF29-ECF53AA9B247}" type="pres">
      <dgm:prSet presAssocID="{226C92EB-0BB0-4A49-9368-7F075F15EA27}" presName="childText" presStyleLbl="bgAcc1" presStyleIdx="7" presStyleCnt="8">
        <dgm:presLayoutVars>
          <dgm:bulletEnabled val="1"/>
        </dgm:presLayoutVars>
      </dgm:prSet>
      <dgm:spPr/>
    </dgm:pt>
  </dgm:ptLst>
  <dgm:cxnLst>
    <dgm:cxn modelId="{29A29606-FD71-44FA-80C9-9A8CF4F487F4}" srcId="{108066F1-260D-48E1-B22A-3B622A9988DB}" destId="{226C92EB-0BB0-4A49-9368-7F075F15EA27}" srcOrd="2" destOrd="0" parTransId="{FCC7BF8F-5B95-4355-A225-B7FCE94F5E3A}" sibTransId="{EFC655CC-68DB-44DE-B754-0EA106371CE8}"/>
    <dgm:cxn modelId="{507FAC06-CD07-48B8-AF81-07776141D13F}" type="presOf" srcId="{A7D863C2-FBFB-4DE1-86AE-CB6A3370DA86}" destId="{7E4A63DD-8D1E-4A97-8B13-1A37C81F81D3}" srcOrd="0" destOrd="0" presId="urn:microsoft.com/office/officeart/2005/8/layout/hierarchy3"/>
    <dgm:cxn modelId="{8417710D-EEE0-496F-9E20-603CB78D1EC7}" type="presOf" srcId="{154902AC-8D58-430C-8E33-CF65EB560B30}" destId="{ECDE693F-C435-40D2-97EA-B24FB005B8ED}" srcOrd="0" destOrd="0" presId="urn:microsoft.com/office/officeart/2005/8/layout/hierarchy3"/>
    <dgm:cxn modelId="{DC7FC91D-F479-4153-827E-966D716BF2E6}" srcId="{2F70F1AF-276C-4C95-8ECB-4E4C59F22742}" destId="{7DC76F71-C36A-4714-924E-97735A83CB02}" srcOrd="2" destOrd="0" parTransId="{B7D39E92-47CA-4AC4-9D65-44350191BCEE}" sibTransId="{AACA9A9A-55D9-4FC6-98BB-D86EA8B77B47}"/>
    <dgm:cxn modelId="{8267A41F-22B2-4897-B8E2-814CA84601F8}" srcId="{FF930DB2-0243-4AF8-8875-4E4E706D7F81}" destId="{8D022A5B-3DF7-49A4-BC9F-4A00F0CD9EB9}" srcOrd="0" destOrd="0" parTransId="{FBDF1E71-F8E3-4AB1-8F8D-7E60E19F21E3}" sibTransId="{E1AF3BA0-0B9C-4628-81E2-AD597E7B0F81}"/>
    <dgm:cxn modelId="{A6F4EF28-7251-47BD-B869-A8E03A65A2D9}" type="presOf" srcId="{108066F1-260D-48E1-B22A-3B622A9988DB}" destId="{83713C2A-E792-4C31-BAB0-3950B4B82D0E}" srcOrd="0" destOrd="0" presId="urn:microsoft.com/office/officeart/2005/8/layout/hierarchy3"/>
    <dgm:cxn modelId="{755F542A-E549-4899-AF25-3D90C5BF7BBD}" type="presOf" srcId="{34028B73-8EC3-4429-93C9-8DBF4F5825E7}" destId="{60129CE8-F0B6-42FB-AFBF-A90274118480}" srcOrd="0" destOrd="0" presId="urn:microsoft.com/office/officeart/2005/8/layout/hierarchy3"/>
    <dgm:cxn modelId="{AFFDA92D-DB53-4883-8C09-A0A53CB005B3}" srcId="{FF930DB2-0243-4AF8-8875-4E4E706D7F81}" destId="{3C5DF574-732D-45B1-89CF-0A930D0FEACD}" srcOrd="1" destOrd="0" parTransId="{F916B997-EC63-450B-9A49-D405CB8031CB}" sibTransId="{30E8EBB0-D236-439C-BB4B-3F3F2EFAC624}"/>
    <dgm:cxn modelId="{9EF4F537-4DDC-47E7-AC1E-0E5B72F06834}" type="presOf" srcId="{108066F1-260D-48E1-B22A-3B622A9988DB}" destId="{5F741F81-4E6E-46AE-BCFB-135B64EA73AB}" srcOrd="1" destOrd="0" presId="urn:microsoft.com/office/officeart/2005/8/layout/hierarchy3"/>
    <dgm:cxn modelId="{B6CB9939-F71A-4F3E-8306-CDBB12667F6A}" type="presOf" srcId="{29C7A876-DB23-4248-8CF1-5CB71A8F0A5E}" destId="{9CACD65F-166F-41E7-95B2-8AA957269850}" srcOrd="0" destOrd="0" presId="urn:microsoft.com/office/officeart/2005/8/layout/hierarchy3"/>
    <dgm:cxn modelId="{5F84013E-008C-44C0-8DDE-7A2CBF43A5C6}" srcId="{29C7A876-DB23-4248-8CF1-5CB71A8F0A5E}" destId="{FF930DB2-0243-4AF8-8875-4E4E706D7F81}" srcOrd="0" destOrd="0" parTransId="{D4B10796-9A7E-4E57-8EC7-415AB7CFEFBE}" sibTransId="{06538C79-FB69-4734-9156-4804B4D1EE25}"/>
    <dgm:cxn modelId="{0ED37C64-01C2-4862-8BB6-AD77656801E8}" type="presOf" srcId="{2F70F1AF-276C-4C95-8ECB-4E4C59F22742}" destId="{9BCB0553-9208-4FDB-A918-66F60C5E84E3}" srcOrd="1" destOrd="0" presId="urn:microsoft.com/office/officeart/2005/8/layout/hierarchy3"/>
    <dgm:cxn modelId="{1D159544-4891-458D-8287-F1A087F41F68}" type="presOf" srcId="{7DC76F71-C36A-4714-924E-97735A83CB02}" destId="{5FFBB948-D00D-4C68-A6C1-46AE39E570D6}" srcOrd="0" destOrd="0" presId="urn:microsoft.com/office/officeart/2005/8/layout/hierarchy3"/>
    <dgm:cxn modelId="{40FF9E55-DA53-4B7C-98F0-448788527F59}" srcId="{29C7A876-DB23-4248-8CF1-5CB71A8F0A5E}" destId="{2F70F1AF-276C-4C95-8ECB-4E4C59F22742}" srcOrd="1" destOrd="0" parTransId="{838EFE9D-59B1-4C94-8DB7-4DC4A8D3B085}" sibTransId="{4769D8C3-3CA9-451A-9064-246E5B9F81E4}"/>
    <dgm:cxn modelId="{AB67E059-9A2C-43F3-AB93-336A2E5A9FC9}" type="presOf" srcId="{4F976CB4-D226-4EE5-9BDE-A74572219426}" destId="{369D4E0C-D044-4414-B50D-E23D51A1C482}" srcOrd="0" destOrd="0" presId="urn:microsoft.com/office/officeart/2005/8/layout/hierarchy3"/>
    <dgm:cxn modelId="{27EB388C-AEAE-48C0-8A1A-5DBAC1889CBE}" type="presOf" srcId="{2F70F1AF-276C-4C95-8ECB-4E4C59F22742}" destId="{0C4C637E-561C-4054-9586-60458A2FDBC4}" srcOrd="0" destOrd="0" presId="urn:microsoft.com/office/officeart/2005/8/layout/hierarchy3"/>
    <dgm:cxn modelId="{615C7895-DB62-43B8-A74F-DC764B7E438F}" type="presOf" srcId="{FCC7BF8F-5B95-4355-A225-B7FCE94F5E3A}" destId="{1CB351D6-382B-4DC2-9C54-E4D015143CE5}" srcOrd="0" destOrd="0" presId="urn:microsoft.com/office/officeart/2005/8/layout/hierarchy3"/>
    <dgm:cxn modelId="{7A587698-729C-4C8F-8D48-F61D7F40C744}" type="presOf" srcId="{60EF91AE-90A7-46E7-970C-C1D22047A282}" destId="{93D04775-F732-4C83-8798-DD705966168C}" srcOrd="0" destOrd="0" presId="urn:microsoft.com/office/officeart/2005/8/layout/hierarchy3"/>
    <dgm:cxn modelId="{349A949D-4541-498C-8E28-EA531E7BA201}" srcId="{108066F1-260D-48E1-B22A-3B622A9988DB}" destId="{60EF91AE-90A7-46E7-970C-C1D22047A282}" srcOrd="0" destOrd="0" parTransId="{A8E9B157-A943-465C-A6CC-BF9C3B35EAD1}" sibTransId="{316FED74-5A08-48D0-BBC2-078E05FFEBC8}"/>
    <dgm:cxn modelId="{0BE3BDA0-64B3-4D37-9692-B80E85240688}" type="presOf" srcId="{226C92EB-0BB0-4A49-9368-7F075F15EA27}" destId="{7D71E9C8-BFCF-4525-AF29-ECF53AA9B247}" srcOrd="0" destOrd="0" presId="urn:microsoft.com/office/officeart/2005/8/layout/hierarchy3"/>
    <dgm:cxn modelId="{3BF018A7-A5D4-4E6F-BB06-B40AEBE641AD}" srcId="{2F70F1AF-276C-4C95-8ECB-4E4C59F22742}" destId="{154902AC-8D58-430C-8E33-CF65EB560B30}" srcOrd="1" destOrd="0" parTransId="{34028B73-8EC3-4429-93C9-8DBF4F5825E7}" sibTransId="{EFAD57CD-224B-4FAE-93B5-851B2A3661AA}"/>
    <dgm:cxn modelId="{4AC4E4A8-8EB7-4755-A966-8A9939B635E0}" type="presOf" srcId="{6CC78356-8F47-4DBD-A545-198499293FFA}" destId="{8F345A17-A437-43C9-9D40-8251A71A8C35}" srcOrd="0" destOrd="0" presId="urn:microsoft.com/office/officeart/2005/8/layout/hierarchy3"/>
    <dgm:cxn modelId="{D13966AC-8081-47E4-B692-BF089FF45C81}" type="presOf" srcId="{FA0E8CAF-B9EB-4D63-B911-9873987D5033}" destId="{509206EC-A172-42BC-AAD0-3C95F16EB2AD}" srcOrd="0" destOrd="0" presId="urn:microsoft.com/office/officeart/2005/8/layout/hierarchy3"/>
    <dgm:cxn modelId="{8E1718B0-44D8-4F54-AB2F-6E203A39FBFB}" type="presOf" srcId="{A8E9B157-A943-465C-A6CC-BF9C3B35EAD1}" destId="{C38BB77B-B170-4557-A0B8-2049E909927D}" srcOrd="0" destOrd="0" presId="urn:microsoft.com/office/officeart/2005/8/layout/hierarchy3"/>
    <dgm:cxn modelId="{E8B5BFB3-31F6-45C5-8D4A-C204AB7FE16A}" srcId="{2F70F1AF-276C-4C95-8ECB-4E4C59F22742}" destId="{A7D863C2-FBFB-4DE1-86AE-CB6A3370DA86}" srcOrd="0" destOrd="0" parTransId="{FA0E8CAF-B9EB-4D63-B911-9873987D5033}" sibTransId="{FFA09A61-97B9-4F9B-9518-B934079ECB5E}"/>
    <dgm:cxn modelId="{519C81BD-07A6-459F-A309-D43E05FAE8F4}" type="presOf" srcId="{B7D39E92-47CA-4AC4-9D65-44350191BCEE}" destId="{841ED5FA-8097-4B0F-AA4E-0C195B275556}" srcOrd="0" destOrd="0" presId="urn:microsoft.com/office/officeart/2005/8/layout/hierarchy3"/>
    <dgm:cxn modelId="{F74AAAC1-EC2A-4AF1-A589-8F00A9536401}" srcId="{29C7A876-DB23-4248-8CF1-5CB71A8F0A5E}" destId="{108066F1-260D-48E1-B22A-3B622A9988DB}" srcOrd="2" destOrd="0" parTransId="{8CC7D531-F24A-4127-BFF1-43F933E00050}" sibTransId="{417210B0-B91C-4201-8AE4-B2D4E95533F8}"/>
    <dgm:cxn modelId="{CA8B36C3-85E6-4507-9360-E6AE0F0B2DF3}" type="presOf" srcId="{FBDF1E71-F8E3-4AB1-8F8D-7E60E19F21E3}" destId="{BA8B1A71-AE3A-472C-AF94-D2709575C473}" srcOrd="0" destOrd="0" presId="urn:microsoft.com/office/officeart/2005/8/layout/hierarchy3"/>
    <dgm:cxn modelId="{9C73E3CE-162A-47C9-8D59-7919C9A12271}" type="presOf" srcId="{F916B997-EC63-450B-9A49-D405CB8031CB}" destId="{EEC7E5C5-F77E-45E7-923B-ACE0B86F87B6}" srcOrd="0" destOrd="0" presId="urn:microsoft.com/office/officeart/2005/8/layout/hierarchy3"/>
    <dgm:cxn modelId="{E9F42FDF-1626-44F7-95BD-E37DC3DCDD7E}" type="presOf" srcId="{FF930DB2-0243-4AF8-8875-4E4E706D7F81}" destId="{42CFFDA1-4873-4968-8BCC-A3656A042A86}" srcOrd="0" destOrd="0" presId="urn:microsoft.com/office/officeart/2005/8/layout/hierarchy3"/>
    <dgm:cxn modelId="{559A10E0-74D5-4FD0-8B06-0A1531EE9A61}" type="presOf" srcId="{3C5DF574-732D-45B1-89CF-0A930D0FEACD}" destId="{1423AC6A-F7D9-4F54-92CC-F273BAA2B48D}" srcOrd="0" destOrd="0" presId="urn:microsoft.com/office/officeart/2005/8/layout/hierarchy3"/>
    <dgm:cxn modelId="{AD0016EE-40A4-47E4-ABD6-EC2697EBA41D}" type="presOf" srcId="{8D022A5B-3DF7-49A4-BC9F-4A00F0CD9EB9}" destId="{0F2D5202-F0C7-41FF-A988-EF3A7CDE72AA}" srcOrd="0" destOrd="0" presId="urn:microsoft.com/office/officeart/2005/8/layout/hierarchy3"/>
    <dgm:cxn modelId="{F853BBEE-4268-4F04-8BDE-E5107B305B4D}" srcId="{108066F1-260D-48E1-B22A-3B622A9988DB}" destId="{6CC78356-8F47-4DBD-A545-198499293FFA}" srcOrd="1" destOrd="0" parTransId="{4F976CB4-D226-4EE5-9BDE-A74572219426}" sibTransId="{9D2B804F-054E-4E15-AD32-C63F510706D4}"/>
    <dgm:cxn modelId="{C273C3FD-408E-46A9-9CE7-47E14588D72B}" type="presOf" srcId="{FF930DB2-0243-4AF8-8875-4E4E706D7F81}" destId="{BA22DA42-DCC3-4B79-A44E-E82CA8AEF7BF}" srcOrd="1" destOrd="0" presId="urn:microsoft.com/office/officeart/2005/8/layout/hierarchy3"/>
    <dgm:cxn modelId="{B42A1F85-7E32-4B41-B0DD-BFFA97CA5868}" type="presParOf" srcId="{9CACD65F-166F-41E7-95B2-8AA957269850}" destId="{8D4CF984-5247-4027-8BDB-48E1BAC03B5E}" srcOrd="0" destOrd="0" presId="urn:microsoft.com/office/officeart/2005/8/layout/hierarchy3"/>
    <dgm:cxn modelId="{A47CBE1D-01AD-4D42-B38B-CBDFC1080369}" type="presParOf" srcId="{8D4CF984-5247-4027-8BDB-48E1BAC03B5E}" destId="{3F39E619-4645-454D-B0F3-5EB7B21F4E47}" srcOrd="0" destOrd="0" presId="urn:microsoft.com/office/officeart/2005/8/layout/hierarchy3"/>
    <dgm:cxn modelId="{B514F2CC-5F6F-461B-AE3E-89532FF8E390}" type="presParOf" srcId="{3F39E619-4645-454D-B0F3-5EB7B21F4E47}" destId="{42CFFDA1-4873-4968-8BCC-A3656A042A86}" srcOrd="0" destOrd="0" presId="urn:microsoft.com/office/officeart/2005/8/layout/hierarchy3"/>
    <dgm:cxn modelId="{97FF9C2F-523A-475D-ACB6-EEB09FA711DE}" type="presParOf" srcId="{3F39E619-4645-454D-B0F3-5EB7B21F4E47}" destId="{BA22DA42-DCC3-4B79-A44E-E82CA8AEF7BF}" srcOrd="1" destOrd="0" presId="urn:microsoft.com/office/officeart/2005/8/layout/hierarchy3"/>
    <dgm:cxn modelId="{0B7C4D67-4CCA-41F0-8B13-28893ABFF578}" type="presParOf" srcId="{8D4CF984-5247-4027-8BDB-48E1BAC03B5E}" destId="{4CF9DFA4-26A2-44EE-A2DB-7B247ADB43DA}" srcOrd="1" destOrd="0" presId="urn:microsoft.com/office/officeart/2005/8/layout/hierarchy3"/>
    <dgm:cxn modelId="{D57F3A14-958E-4034-A859-7FB7D31718CA}" type="presParOf" srcId="{4CF9DFA4-26A2-44EE-A2DB-7B247ADB43DA}" destId="{BA8B1A71-AE3A-472C-AF94-D2709575C473}" srcOrd="0" destOrd="0" presId="urn:microsoft.com/office/officeart/2005/8/layout/hierarchy3"/>
    <dgm:cxn modelId="{50F7D0A7-2889-475A-85AE-0702136FDFC7}" type="presParOf" srcId="{4CF9DFA4-26A2-44EE-A2DB-7B247ADB43DA}" destId="{0F2D5202-F0C7-41FF-A988-EF3A7CDE72AA}" srcOrd="1" destOrd="0" presId="urn:microsoft.com/office/officeart/2005/8/layout/hierarchy3"/>
    <dgm:cxn modelId="{7CA927D2-588F-4CE7-9122-2B61CF058515}" type="presParOf" srcId="{4CF9DFA4-26A2-44EE-A2DB-7B247ADB43DA}" destId="{EEC7E5C5-F77E-45E7-923B-ACE0B86F87B6}" srcOrd="2" destOrd="0" presId="urn:microsoft.com/office/officeart/2005/8/layout/hierarchy3"/>
    <dgm:cxn modelId="{5BBA2095-C001-4CCD-A0D3-02AC183DB272}" type="presParOf" srcId="{4CF9DFA4-26A2-44EE-A2DB-7B247ADB43DA}" destId="{1423AC6A-F7D9-4F54-92CC-F273BAA2B48D}" srcOrd="3" destOrd="0" presId="urn:microsoft.com/office/officeart/2005/8/layout/hierarchy3"/>
    <dgm:cxn modelId="{36C74FA1-1337-45F5-9387-FAF2F19AB7E7}" type="presParOf" srcId="{9CACD65F-166F-41E7-95B2-8AA957269850}" destId="{F71856C7-D808-4432-8CD6-80C5213CDBC7}" srcOrd="1" destOrd="0" presId="urn:microsoft.com/office/officeart/2005/8/layout/hierarchy3"/>
    <dgm:cxn modelId="{BC7003C0-4904-40BB-A34D-62B3F8E1418C}" type="presParOf" srcId="{F71856C7-D808-4432-8CD6-80C5213CDBC7}" destId="{A09AED89-F9A0-4EA5-86FE-4C64E18E799F}" srcOrd="0" destOrd="0" presId="urn:microsoft.com/office/officeart/2005/8/layout/hierarchy3"/>
    <dgm:cxn modelId="{217BF978-9F8A-417E-B75D-A3B40D077D3A}" type="presParOf" srcId="{A09AED89-F9A0-4EA5-86FE-4C64E18E799F}" destId="{0C4C637E-561C-4054-9586-60458A2FDBC4}" srcOrd="0" destOrd="0" presId="urn:microsoft.com/office/officeart/2005/8/layout/hierarchy3"/>
    <dgm:cxn modelId="{D4CC2166-313E-4CA1-97D5-4F49A1602B4A}" type="presParOf" srcId="{A09AED89-F9A0-4EA5-86FE-4C64E18E799F}" destId="{9BCB0553-9208-4FDB-A918-66F60C5E84E3}" srcOrd="1" destOrd="0" presId="urn:microsoft.com/office/officeart/2005/8/layout/hierarchy3"/>
    <dgm:cxn modelId="{7932021A-90A6-439A-B56F-C5020D2C4EAC}" type="presParOf" srcId="{F71856C7-D808-4432-8CD6-80C5213CDBC7}" destId="{870FC69D-BBA9-46F7-B8DA-505AB5E46717}" srcOrd="1" destOrd="0" presId="urn:microsoft.com/office/officeart/2005/8/layout/hierarchy3"/>
    <dgm:cxn modelId="{B5335390-A0B5-4264-ADC2-DB0300960303}" type="presParOf" srcId="{870FC69D-BBA9-46F7-B8DA-505AB5E46717}" destId="{509206EC-A172-42BC-AAD0-3C95F16EB2AD}" srcOrd="0" destOrd="0" presId="urn:microsoft.com/office/officeart/2005/8/layout/hierarchy3"/>
    <dgm:cxn modelId="{A3772AF5-A84F-4B14-9201-E3AF9D3F9C4B}" type="presParOf" srcId="{870FC69D-BBA9-46F7-B8DA-505AB5E46717}" destId="{7E4A63DD-8D1E-4A97-8B13-1A37C81F81D3}" srcOrd="1" destOrd="0" presId="urn:microsoft.com/office/officeart/2005/8/layout/hierarchy3"/>
    <dgm:cxn modelId="{6CD54EBB-3041-4395-A068-171781454FE0}" type="presParOf" srcId="{870FC69D-BBA9-46F7-B8DA-505AB5E46717}" destId="{60129CE8-F0B6-42FB-AFBF-A90274118480}" srcOrd="2" destOrd="0" presId="urn:microsoft.com/office/officeart/2005/8/layout/hierarchy3"/>
    <dgm:cxn modelId="{0769CFA7-1B42-4E78-B697-1639DA2C99FF}" type="presParOf" srcId="{870FC69D-BBA9-46F7-B8DA-505AB5E46717}" destId="{ECDE693F-C435-40D2-97EA-B24FB005B8ED}" srcOrd="3" destOrd="0" presId="urn:microsoft.com/office/officeart/2005/8/layout/hierarchy3"/>
    <dgm:cxn modelId="{16E69318-2208-4A4B-9C79-44CBE7DD6E6A}" type="presParOf" srcId="{870FC69D-BBA9-46F7-B8DA-505AB5E46717}" destId="{841ED5FA-8097-4B0F-AA4E-0C195B275556}" srcOrd="4" destOrd="0" presId="urn:microsoft.com/office/officeart/2005/8/layout/hierarchy3"/>
    <dgm:cxn modelId="{5DF1711A-72B2-4BC0-B72D-EF2CB853A420}" type="presParOf" srcId="{870FC69D-BBA9-46F7-B8DA-505AB5E46717}" destId="{5FFBB948-D00D-4C68-A6C1-46AE39E570D6}" srcOrd="5" destOrd="0" presId="urn:microsoft.com/office/officeart/2005/8/layout/hierarchy3"/>
    <dgm:cxn modelId="{460B4092-BBD3-476F-A43E-1E000A8F7F4B}" type="presParOf" srcId="{9CACD65F-166F-41E7-95B2-8AA957269850}" destId="{A109ED62-1452-4C4E-B5D8-672CBE0EBDAF}" srcOrd="2" destOrd="0" presId="urn:microsoft.com/office/officeart/2005/8/layout/hierarchy3"/>
    <dgm:cxn modelId="{B5571736-47BD-4CDF-8B3A-6735B70AFC17}" type="presParOf" srcId="{A109ED62-1452-4C4E-B5D8-672CBE0EBDAF}" destId="{A7BE6EBF-3D94-4BBC-98D2-4A2A926A9DEA}" srcOrd="0" destOrd="0" presId="urn:microsoft.com/office/officeart/2005/8/layout/hierarchy3"/>
    <dgm:cxn modelId="{32B6887B-529D-4A07-817E-E7DC6ECAA95A}" type="presParOf" srcId="{A7BE6EBF-3D94-4BBC-98D2-4A2A926A9DEA}" destId="{83713C2A-E792-4C31-BAB0-3950B4B82D0E}" srcOrd="0" destOrd="0" presId="urn:microsoft.com/office/officeart/2005/8/layout/hierarchy3"/>
    <dgm:cxn modelId="{067B3954-C1D9-423D-8452-BB09520004F9}" type="presParOf" srcId="{A7BE6EBF-3D94-4BBC-98D2-4A2A926A9DEA}" destId="{5F741F81-4E6E-46AE-BCFB-135B64EA73AB}" srcOrd="1" destOrd="0" presId="urn:microsoft.com/office/officeart/2005/8/layout/hierarchy3"/>
    <dgm:cxn modelId="{0414150D-0210-4D3E-8224-769F3095A14A}" type="presParOf" srcId="{A109ED62-1452-4C4E-B5D8-672CBE0EBDAF}" destId="{8A8BA380-EBE7-421B-9F46-07052D6AF0C8}" srcOrd="1" destOrd="0" presId="urn:microsoft.com/office/officeart/2005/8/layout/hierarchy3"/>
    <dgm:cxn modelId="{B9F25079-7917-4942-9C19-949A2F982C33}" type="presParOf" srcId="{8A8BA380-EBE7-421B-9F46-07052D6AF0C8}" destId="{C38BB77B-B170-4557-A0B8-2049E909927D}" srcOrd="0" destOrd="0" presId="urn:microsoft.com/office/officeart/2005/8/layout/hierarchy3"/>
    <dgm:cxn modelId="{E81A5F5F-2ADC-4390-9303-7A110CF9A25F}" type="presParOf" srcId="{8A8BA380-EBE7-421B-9F46-07052D6AF0C8}" destId="{93D04775-F732-4C83-8798-DD705966168C}" srcOrd="1" destOrd="0" presId="urn:microsoft.com/office/officeart/2005/8/layout/hierarchy3"/>
    <dgm:cxn modelId="{876C8CAB-9611-4806-BE54-940BC4F8BBD9}" type="presParOf" srcId="{8A8BA380-EBE7-421B-9F46-07052D6AF0C8}" destId="{369D4E0C-D044-4414-B50D-E23D51A1C482}" srcOrd="2" destOrd="0" presId="urn:microsoft.com/office/officeart/2005/8/layout/hierarchy3"/>
    <dgm:cxn modelId="{D810A496-3560-49DA-9C7C-4F7DE268ECEA}" type="presParOf" srcId="{8A8BA380-EBE7-421B-9F46-07052D6AF0C8}" destId="{8F345A17-A437-43C9-9D40-8251A71A8C35}" srcOrd="3" destOrd="0" presId="urn:microsoft.com/office/officeart/2005/8/layout/hierarchy3"/>
    <dgm:cxn modelId="{3244C105-FA50-4EE0-A3F8-06820404D2CD}" type="presParOf" srcId="{8A8BA380-EBE7-421B-9F46-07052D6AF0C8}" destId="{1CB351D6-382B-4DC2-9C54-E4D015143CE5}" srcOrd="4" destOrd="0" presId="urn:microsoft.com/office/officeart/2005/8/layout/hierarchy3"/>
    <dgm:cxn modelId="{95D211D2-77F7-46AE-81AA-38BC135955D1}" type="presParOf" srcId="{8A8BA380-EBE7-421B-9F46-07052D6AF0C8}" destId="{7D71E9C8-BFCF-4525-AF29-ECF53AA9B247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E53B7-8E10-43B5-97FC-DAA64D3A5067}">
      <dsp:nvSpPr>
        <dsp:cNvPr id="0" name=""/>
        <dsp:cNvSpPr/>
      </dsp:nvSpPr>
      <dsp:spPr>
        <a:xfrm rot="5400000">
          <a:off x="4861441" y="-1947877"/>
          <a:ext cx="867874" cy="49838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b="0" i="0" kern="1200"/>
            <a:t>Le manager n’a pas la bonne posture (trop bas dans la pyramide)</a:t>
          </a:r>
          <a:endParaRPr lang="en-US" sz="2200" kern="1200"/>
        </a:p>
      </dsp:txBody>
      <dsp:txXfrm rot="-5400000">
        <a:off x="2803435" y="152495"/>
        <a:ext cx="4941520" cy="783142"/>
      </dsp:txXfrm>
    </dsp:sp>
    <dsp:sp modelId="{1FE14D43-1693-48ED-88DD-F4A9508F086F}">
      <dsp:nvSpPr>
        <dsp:cNvPr id="0" name=""/>
        <dsp:cNvSpPr/>
      </dsp:nvSpPr>
      <dsp:spPr>
        <a:xfrm>
          <a:off x="0" y="1643"/>
          <a:ext cx="2803435" cy="10848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i="0" kern="1200"/>
            <a:t>L’employé a l’impression d’etre « micro-managé »</a:t>
          </a:r>
          <a:endParaRPr lang="en-US" sz="1700" kern="1200"/>
        </a:p>
      </dsp:txBody>
      <dsp:txXfrm>
        <a:off x="52958" y="54601"/>
        <a:ext cx="2697519" cy="978926"/>
      </dsp:txXfrm>
    </dsp:sp>
    <dsp:sp modelId="{EF74EEBB-7E8A-4051-95B2-7E89B8986A0B}">
      <dsp:nvSpPr>
        <dsp:cNvPr id="0" name=""/>
        <dsp:cNvSpPr/>
      </dsp:nvSpPr>
      <dsp:spPr>
        <a:xfrm rot="5400000">
          <a:off x="4861441" y="-808793"/>
          <a:ext cx="867874" cy="49838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b="0" i="0" kern="1200"/>
            <a:t>Le manager n’a pas la bonne posture (trop haut dans la pyramide)</a:t>
          </a:r>
          <a:endParaRPr lang="en-US" sz="2200" kern="1200"/>
        </a:p>
      </dsp:txBody>
      <dsp:txXfrm rot="-5400000">
        <a:off x="2803435" y="1291579"/>
        <a:ext cx="4941520" cy="783142"/>
      </dsp:txXfrm>
    </dsp:sp>
    <dsp:sp modelId="{9B860700-D6BB-4BB3-9486-A4664E74620B}">
      <dsp:nvSpPr>
        <dsp:cNvPr id="0" name=""/>
        <dsp:cNvSpPr/>
      </dsp:nvSpPr>
      <dsp:spPr>
        <a:xfrm>
          <a:off x="0" y="1140728"/>
          <a:ext cx="2803435" cy="10848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i="0" kern="1200"/>
            <a:t>L’employé est perdu, il a l’impression de ne pas savoir que faire ou ou aller</a:t>
          </a:r>
          <a:endParaRPr lang="en-US" sz="1700" kern="1200"/>
        </a:p>
      </dsp:txBody>
      <dsp:txXfrm>
        <a:off x="52958" y="1193686"/>
        <a:ext cx="2697519" cy="978926"/>
      </dsp:txXfrm>
    </dsp:sp>
    <dsp:sp modelId="{C3D933C9-EA5F-408D-A90E-79AD88861117}">
      <dsp:nvSpPr>
        <dsp:cNvPr id="0" name=""/>
        <dsp:cNvSpPr/>
      </dsp:nvSpPr>
      <dsp:spPr>
        <a:xfrm rot="5400000">
          <a:off x="4861441" y="330291"/>
          <a:ext cx="867874" cy="49838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b="0" i="0" kern="1200"/>
            <a:t>Le dialogue</a:t>
          </a:r>
          <a:endParaRPr lang="en-US" sz="2200" kern="1200"/>
        </a:p>
      </dsp:txBody>
      <dsp:txXfrm rot="-5400000">
        <a:off x="2803435" y="2430663"/>
        <a:ext cx="4941520" cy="783142"/>
      </dsp:txXfrm>
    </dsp:sp>
    <dsp:sp modelId="{305A1570-9687-489C-901C-3D7DA984FEE8}">
      <dsp:nvSpPr>
        <dsp:cNvPr id="0" name=""/>
        <dsp:cNvSpPr/>
      </dsp:nvSpPr>
      <dsp:spPr>
        <a:xfrm>
          <a:off x="0" y="2279813"/>
          <a:ext cx="2803435" cy="10848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i="0" kern="1200"/>
            <a:t>Comment on résoud la situation</a:t>
          </a:r>
          <a:endParaRPr lang="en-US" sz="1700" kern="1200"/>
        </a:p>
      </dsp:txBody>
      <dsp:txXfrm>
        <a:off x="52958" y="2332771"/>
        <a:ext cx="2697519" cy="9789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A08CF0-87D0-4C4B-A9E3-0843DBB963EB}">
      <dsp:nvSpPr>
        <dsp:cNvPr id="0" name=""/>
        <dsp:cNvSpPr/>
      </dsp:nvSpPr>
      <dsp:spPr>
        <a:xfrm>
          <a:off x="3955" y="503053"/>
          <a:ext cx="1348681" cy="674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0" i="0" kern="1200" dirty="0"/>
            <a:t>Tracer la voie</a:t>
          </a:r>
          <a:endParaRPr lang="en-US" sz="1500" kern="1200" dirty="0"/>
        </a:p>
      </dsp:txBody>
      <dsp:txXfrm>
        <a:off x="23706" y="522804"/>
        <a:ext cx="1309179" cy="634838"/>
      </dsp:txXfrm>
    </dsp:sp>
    <dsp:sp modelId="{868D440D-1BA9-4C4A-A9AD-266257E38DDC}">
      <dsp:nvSpPr>
        <dsp:cNvPr id="0" name=""/>
        <dsp:cNvSpPr/>
      </dsp:nvSpPr>
      <dsp:spPr>
        <a:xfrm>
          <a:off x="138823" y="1177394"/>
          <a:ext cx="134868" cy="505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5755"/>
              </a:lnTo>
              <a:lnTo>
                <a:pt x="134868" y="5057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4F6694-AA42-4FAA-8778-6BCFE6675744}">
      <dsp:nvSpPr>
        <dsp:cNvPr id="0" name=""/>
        <dsp:cNvSpPr/>
      </dsp:nvSpPr>
      <dsp:spPr>
        <a:xfrm>
          <a:off x="273691" y="1345979"/>
          <a:ext cx="1078945" cy="6743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0" i="0" kern="1200" dirty="0"/>
            <a:t>Définir les principes de ce qui est acceptable ou pas</a:t>
          </a:r>
          <a:endParaRPr lang="en-US" sz="900" kern="1200" dirty="0"/>
        </a:p>
      </dsp:txBody>
      <dsp:txXfrm>
        <a:off x="293442" y="1365730"/>
        <a:ext cx="1039443" cy="634838"/>
      </dsp:txXfrm>
    </dsp:sp>
    <dsp:sp modelId="{3013E9E8-C740-4474-B80B-EC6878BF0DDF}">
      <dsp:nvSpPr>
        <dsp:cNvPr id="0" name=""/>
        <dsp:cNvSpPr/>
      </dsp:nvSpPr>
      <dsp:spPr>
        <a:xfrm>
          <a:off x="138823" y="1177394"/>
          <a:ext cx="134868" cy="1348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8681"/>
              </a:lnTo>
              <a:lnTo>
                <a:pt x="134868" y="13486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AB8DC-5C07-4CC7-8036-D0CB8AEECDF8}">
      <dsp:nvSpPr>
        <dsp:cNvPr id="0" name=""/>
        <dsp:cNvSpPr/>
      </dsp:nvSpPr>
      <dsp:spPr>
        <a:xfrm>
          <a:off x="273691" y="2188905"/>
          <a:ext cx="1078945" cy="6743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0" i="0" kern="1200"/>
            <a:t>Etre exemplaire, montrer l’exemple</a:t>
          </a:r>
          <a:endParaRPr lang="en-US" sz="900" kern="1200"/>
        </a:p>
      </dsp:txBody>
      <dsp:txXfrm>
        <a:off x="293442" y="2208656"/>
        <a:ext cx="1039443" cy="634838"/>
      </dsp:txXfrm>
    </dsp:sp>
    <dsp:sp modelId="{51FAE2CF-9DEF-4998-AB84-F680386C12E7}">
      <dsp:nvSpPr>
        <dsp:cNvPr id="0" name=""/>
        <dsp:cNvSpPr/>
      </dsp:nvSpPr>
      <dsp:spPr>
        <a:xfrm>
          <a:off x="1689807" y="503053"/>
          <a:ext cx="1348681" cy="674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0" i="0" kern="1200"/>
            <a:t>Inspirer une vision commune</a:t>
          </a:r>
          <a:endParaRPr lang="en-US" sz="1500" kern="1200"/>
        </a:p>
      </dsp:txBody>
      <dsp:txXfrm>
        <a:off x="1709558" y="522804"/>
        <a:ext cx="1309179" cy="634838"/>
      </dsp:txXfrm>
    </dsp:sp>
    <dsp:sp modelId="{346F298D-D52C-4333-8D68-8F425299120A}">
      <dsp:nvSpPr>
        <dsp:cNvPr id="0" name=""/>
        <dsp:cNvSpPr/>
      </dsp:nvSpPr>
      <dsp:spPr>
        <a:xfrm>
          <a:off x="1824675" y="1177394"/>
          <a:ext cx="134868" cy="505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5755"/>
              </a:lnTo>
              <a:lnTo>
                <a:pt x="134868" y="5057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563DD0-CC6A-4587-AF16-D8F63C13D113}">
      <dsp:nvSpPr>
        <dsp:cNvPr id="0" name=""/>
        <dsp:cNvSpPr/>
      </dsp:nvSpPr>
      <dsp:spPr>
        <a:xfrm>
          <a:off x="1959543" y="1345979"/>
          <a:ext cx="1078945" cy="6743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0" i="0" kern="1200" dirty="0"/>
            <a:t>Partager la vision d’un futur commun</a:t>
          </a:r>
          <a:endParaRPr lang="en-US" sz="900" kern="1200" dirty="0"/>
        </a:p>
      </dsp:txBody>
      <dsp:txXfrm>
        <a:off x="1979294" y="1365730"/>
        <a:ext cx="1039443" cy="634838"/>
      </dsp:txXfrm>
    </dsp:sp>
    <dsp:sp modelId="{B1841E26-BB75-41D4-AEEC-F4373F771D54}">
      <dsp:nvSpPr>
        <dsp:cNvPr id="0" name=""/>
        <dsp:cNvSpPr/>
      </dsp:nvSpPr>
      <dsp:spPr>
        <a:xfrm>
          <a:off x="1824675" y="1177394"/>
          <a:ext cx="134868" cy="1348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8681"/>
              </a:lnTo>
              <a:lnTo>
                <a:pt x="134868" y="13486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CC6D7F-C2A1-4B7D-8DD5-E1DE9225EDEB}">
      <dsp:nvSpPr>
        <dsp:cNvPr id="0" name=""/>
        <dsp:cNvSpPr/>
      </dsp:nvSpPr>
      <dsp:spPr>
        <a:xfrm>
          <a:off x="1959543" y="2188905"/>
          <a:ext cx="1078945" cy="6743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0" i="0" kern="1200"/>
            <a:t>Y faire adherer les autres par son energie et son charisme</a:t>
          </a:r>
          <a:endParaRPr lang="en-US" sz="900" kern="1200"/>
        </a:p>
      </dsp:txBody>
      <dsp:txXfrm>
        <a:off x="1979294" y="2208656"/>
        <a:ext cx="1039443" cy="634838"/>
      </dsp:txXfrm>
    </dsp:sp>
    <dsp:sp modelId="{2779D041-2478-4C13-909C-521EFD8C01D9}">
      <dsp:nvSpPr>
        <dsp:cNvPr id="0" name=""/>
        <dsp:cNvSpPr/>
      </dsp:nvSpPr>
      <dsp:spPr>
        <a:xfrm>
          <a:off x="3375659" y="503053"/>
          <a:ext cx="1348681" cy="674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0" i="0" kern="1200"/>
            <a:t>Defier le status quo</a:t>
          </a:r>
          <a:endParaRPr lang="en-US" sz="1500" kern="1200"/>
        </a:p>
      </dsp:txBody>
      <dsp:txXfrm>
        <a:off x="3395410" y="522804"/>
        <a:ext cx="1309179" cy="634838"/>
      </dsp:txXfrm>
    </dsp:sp>
    <dsp:sp modelId="{C9033E18-43E2-4304-A5D9-3126FD0B4033}">
      <dsp:nvSpPr>
        <dsp:cNvPr id="0" name=""/>
        <dsp:cNvSpPr/>
      </dsp:nvSpPr>
      <dsp:spPr>
        <a:xfrm>
          <a:off x="3510527" y="1177394"/>
          <a:ext cx="134868" cy="505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5755"/>
              </a:lnTo>
              <a:lnTo>
                <a:pt x="134868" y="5057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E787BF-E7B9-4DBE-BC4B-8EAD028AA1FF}">
      <dsp:nvSpPr>
        <dsp:cNvPr id="0" name=""/>
        <dsp:cNvSpPr/>
      </dsp:nvSpPr>
      <dsp:spPr>
        <a:xfrm>
          <a:off x="3645395" y="1345979"/>
          <a:ext cx="1078945" cy="6743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0" i="0" kern="1200"/>
            <a:t>Challenger les processus</a:t>
          </a:r>
          <a:endParaRPr lang="en-US" sz="900" kern="1200"/>
        </a:p>
      </dsp:txBody>
      <dsp:txXfrm>
        <a:off x="3665146" y="1365730"/>
        <a:ext cx="1039443" cy="634838"/>
      </dsp:txXfrm>
    </dsp:sp>
    <dsp:sp modelId="{E57E3A3C-FC95-433B-BF7B-55B5F46AFCC7}">
      <dsp:nvSpPr>
        <dsp:cNvPr id="0" name=""/>
        <dsp:cNvSpPr/>
      </dsp:nvSpPr>
      <dsp:spPr>
        <a:xfrm>
          <a:off x="3510527" y="1177394"/>
          <a:ext cx="134868" cy="1348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8681"/>
              </a:lnTo>
              <a:lnTo>
                <a:pt x="134868" y="13486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A06D19-872C-4D57-9314-BA131E5D1FD2}">
      <dsp:nvSpPr>
        <dsp:cNvPr id="0" name=""/>
        <dsp:cNvSpPr/>
      </dsp:nvSpPr>
      <dsp:spPr>
        <a:xfrm>
          <a:off x="3645395" y="2188905"/>
          <a:ext cx="1078945" cy="6743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0" i="0" kern="1200" dirty="0"/>
            <a:t>Prendre des risques et apprendre de ses échecs</a:t>
          </a:r>
          <a:endParaRPr lang="en-US" sz="900" kern="1200" dirty="0"/>
        </a:p>
      </dsp:txBody>
      <dsp:txXfrm>
        <a:off x="3665146" y="2208656"/>
        <a:ext cx="1039443" cy="634838"/>
      </dsp:txXfrm>
    </dsp:sp>
    <dsp:sp modelId="{44AE16FA-14DE-4E86-B738-AEE695B76D4D}">
      <dsp:nvSpPr>
        <dsp:cNvPr id="0" name=""/>
        <dsp:cNvSpPr/>
      </dsp:nvSpPr>
      <dsp:spPr>
        <a:xfrm>
          <a:off x="5061511" y="503053"/>
          <a:ext cx="1348681" cy="674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noProof="0" dirty="0"/>
            <a:t>Mettre les autres en position d’agir</a:t>
          </a:r>
        </a:p>
      </dsp:txBody>
      <dsp:txXfrm>
        <a:off x="5081262" y="522804"/>
        <a:ext cx="1309179" cy="634838"/>
      </dsp:txXfrm>
    </dsp:sp>
    <dsp:sp modelId="{B1F1C28F-D726-4E88-B03D-0603D5C90F8A}">
      <dsp:nvSpPr>
        <dsp:cNvPr id="0" name=""/>
        <dsp:cNvSpPr/>
      </dsp:nvSpPr>
      <dsp:spPr>
        <a:xfrm>
          <a:off x="5196379" y="1177394"/>
          <a:ext cx="134868" cy="505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5755"/>
              </a:lnTo>
              <a:lnTo>
                <a:pt x="134868" y="5057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21F0EB-6799-419A-B927-45A12BFE0B52}">
      <dsp:nvSpPr>
        <dsp:cNvPr id="0" name=""/>
        <dsp:cNvSpPr/>
      </dsp:nvSpPr>
      <dsp:spPr>
        <a:xfrm>
          <a:off x="5331247" y="1345979"/>
          <a:ext cx="1078945" cy="6743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Les </a:t>
          </a:r>
          <a:r>
            <a:rPr lang="fr-FR" sz="900" kern="1200" noProof="0" dirty="0"/>
            <a:t>impliquer</a:t>
          </a:r>
        </a:p>
      </dsp:txBody>
      <dsp:txXfrm>
        <a:off x="5350998" y="1365730"/>
        <a:ext cx="1039443" cy="634838"/>
      </dsp:txXfrm>
    </dsp:sp>
    <dsp:sp modelId="{9134CC47-CDAF-4D58-A4FC-EECA3BB41B6B}">
      <dsp:nvSpPr>
        <dsp:cNvPr id="0" name=""/>
        <dsp:cNvSpPr/>
      </dsp:nvSpPr>
      <dsp:spPr>
        <a:xfrm>
          <a:off x="5196379" y="1177394"/>
          <a:ext cx="134868" cy="1348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8681"/>
              </a:lnTo>
              <a:lnTo>
                <a:pt x="134868" y="13486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BC5469-CCF9-4807-B26E-0151ABB6CDDD}">
      <dsp:nvSpPr>
        <dsp:cNvPr id="0" name=""/>
        <dsp:cNvSpPr/>
      </dsp:nvSpPr>
      <dsp:spPr>
        <a:xfrm>
          <a:off x="5331247" y="2188905"/>
          <a:ext cx="1078945" cy="6743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Les developer</a:t>
          </a:r>
        </a:p>
      </dsp:txBody>
      <dsp:txXfrm>
        <a:off x="5350998" y="2208656"/>
        <a:ext cx="1039443" cy="634838"/>
      </dsp:txXfrm>
    </dsp:sp>
    <dsp:sp modelId="{E99F8CA0-43ED-407A-A2D4-4C96901471BE}">
      <dsp:nvSpPr>
        <dsp:cNvPr id="0" name=""/>
        <dsp:cNvSpPr/>
      </dsp:nvSpPr>
      <dsp:spPr>
        <a:xfrm>
          <a:off x="6747363" y="503053"/>
          <a:ext cx="1348681" cy="674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noProof="0" dirty="0"/>
            <a:t>Reconnaitre  et encourager</a:t>
          </a:r>
        </a:p>
      </dsp:txBody>
      <dsp:txXfrm>
        <a:off x="6767114" y="522804"/>
        <a:ext cx="1309179" cy="634838"/>
      </dsp:txXfrm>
    </dsp:sp>
    <dsp:sp modelId="{1B739550-B0CC-498A-BBB2-D5C2DF55EF51}">
      <dsp:nvSpPr>
        <dsp:cNvPr id="0" name=""/>
        <dsp:cNvSpPr/>
      </dsp:nvSpPr>
      <dsp:spPr>
        <a:xfrm>
          <a:off x="6882231" y="1177394"/>
          <a:ext cx="134868" cy="505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5755"/>
              </a:lnTo>
              <a:lnTo>
                <a:pt x="134868" y="5057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A168F5-5754-4306-8564-25C9FF476497}">
      <dsp:nvSpPr>
        <dsp:cNvPr id="0" name=""/>
        <dsp:cNvSpPr/>
      </dsp:nvSpPr>
      <dsp:spPr>
        <a:xfrm>
          <a:off x="7017099" y="1345979"/>
          <a:ext cx="1078945" cy="6743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noProof="0" dirty="0"/>
            <a:t>Rendre les gens fiers de leur travail</a:t>
          </a:r>
        </a:p>
      </dsp:txBody>
      <dsp:txXfrm>
        <a:off x="7036850" y="1365730"/>
        <a:ext cx="1039443" cy="634838"/>
      </dsp:txXfrm>
    </dsp:sp>
    <dsp:sp modelId="{685BC9B7-A1EA-4302-B1CB-3D081C2E3344}">
      <dsp:nvSpPr>
        <dsp:cNvPr id="0" name=""/>
        <dsp:cNvSpPr/>
      </dsp:nvSpPr>
      <dsp:spPr>
        <a:xfrm>
          <a:off x="6882231" y="1177394"/>
          <a:ext cx="134868" cy="1348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8681"/>
              </a:lnTo>
              <a:lnTo>
                <a:pt x="134868" y="13486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9D8510-83F3-40A7-8210-C5521C3A4CB4}">
      <dsp:nvSpPr>
        <dsp:cNvPr id="0" name=""/>
        <dsp:cNvSpPr/>
      </dsp:nvSpPr>
      <dsp:spPr>
        <a:xfrm>
          <a:off x="7017099" y="2188905"/>
          <a:ext cx="1078945" cy="6743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noProof="0" dirty="0"/>
            <a:t>Développer l’esprit d’équipe</a:t>
          </a:r>
        </a:p>
      </dsp:txBody>
      <dsp:txXfrm>
        <a:off x="7036850" y="2208656"/>
        <a:ext cx="1039443" cy="6348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CFFDA1-4873-4968-8BCC-A3656A042A86}">
      <dsp:nvSpPr>
        <dsp:cNvPr id="0" name=""/>
        <dsp:cNvSpPr/>
      </dsp:nvSpPr>
      <dsp:spPr>
        <a:xfrm>
          <a:off x="1572143" y="1747"/>
          <a:ext cx="1415917" cy="707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Identifier</a:t>
          </a:r>
          <a:endParaRPr lang="en-US" sz="2200" kern="1200"/>
        </a:p>
      </dsp:txBody>
      <dsp:txXfrm>
        <a:off x="1592878" y="22482"/>
        <a:ext cx="1374447" cy="666488"/>
      </dsp:txXfrm>
    </dsp:sp>
    <dsp:sp modelId="{BA8B1A71-AE3A-472C-AF94-D2709575C473}">
      <dsp:nvSpPr>
        <dsp:cNvPr id="0" name=""/>
        <dsp:cNvSpPr/>
      </dsp:nvSpPr>
      <dsp:spPr>
        <a:xfrm>
          <a:off x="1713735" y="709706"/>
          <a:ext cx="141591" cy="530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0969"/>
              </a:lnTo>
              <a:lnTo>
                <a:pt x="141591" y="5309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2D5202-F0C7-41FF-A988-EF3A7CDE72AA}">
      <dsp:nvSpPr>
        <dsp:cNvPr id="0" name=""/>
        <dsp:cNvSpPr/>
      </dsp:nvSpPr>
      <dsp:spPr>
        <a:xfrm>
          <a:off x="1855327" y="886696"/>
          <a:ext cx="1132734" cy="7079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Opportunites</a:t>
          </a:r>
          <a:endParaRPr lang="en-US" sz="1300" kern="1200"/>
        </a:p>
      </dsp:txBody>
      <dsp:txXfrm>
        <a:off x="1876062" y="907431"/>
        <a:ext cx="1091264" cy="666488"/>
      </dsp:txXfrm>
    </dsp:sp>
    <dsp:sp modelId="{EEC7E5C5-F77E-45E7-923B-ACE0B86F87B6}">
      <dsp:nvSpPr>
        <dsp:cNvPr id="0" name=""/>
        <dsp:cNvSpPr/>
      </dsp:nvSpPr>
      <dsp:spPr>
        <a:xfrm>
          <a:off x="1713735" y="709706"/>
          <a:ext cx="141591" cy="14159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5917"/>
              </a:lnTo>
              <a:lnTo>
                <a:pt x="141591" y="14159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3AC6A-F7D9-4F54-92CC-F273BAA2B48D}">
      <dsp:nvSpPr>
        <dsp:cNvPr id="0" name=""/>
        <dsp:cNvSpPr/>
      </dsp:nvSpPr>
      <dsp:spPr>
        <a:xfrm>
          <a:off x="1855327" y="1771644"/>
          <a:ext cx="1132734" cy="7079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Risques</a:t>
          </a:r>
          <a:endParaRPr lang="en-US" sz="1300" kern="1200"/>
        </a:p>
      </dsp:txBody>
      <dsp:txXfrm>
        <a:off x="1876062" y="1792379"/>
        <a:ext cx="1091264" cy="666488"/>
      </dsp:txXfrm>
    </dsp:sp>
    <dsp:sp modelId="{0C4C637E-561C-4054-9586-60458A2FDBC4}">
      <dsp:nvSpPr>
        <dsp:cNvPr id="0" name=""/>
        <dsp:cNvSpPr/>
      </dsp:nvSpPr>
      <dsp:spPr>
        <a:xfrm>
          <a:off x="3342041" y="1747"/>
          <a:ext cx="1415917" cy="707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Construire</a:t>
          </a:r>
          <a:endParaRPr lang="en-US" sz="2200" kern="1200"/>
        </a:p>
      </dsp:txBody>
      <dsp:txXfrm>
        <a:off x="3362776" y="22482"/>
        <a:ext cx="1374447" cy="666488"/>
      </dsp:txXfrm>
    </dsp:sp>
    <dsp:sp modelId="{509206EC-A172-42BC-AAD0-3C95F16EB2AD}">
      <dsp:nvSpPr>
        <dsp:cNvPr id="0" name=""/>
        <dsp:cNvSpPr/>
      </dsp:nvSpPr>
      <dsp:spPr>
        <a:xfrm>
          <a:off x="3483632" y="709706"/>
          <a:ext cx="141591" cy="530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0969"/>
              </a:lnTo>
              <a:lnTo>
                <a:pt x="141591" y="5309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4A63DD-8D1E-4A97-8B13-1A37C81F81D3}">
      <dsp:nvSpPr>
        <dsp:cNvPr id="0" name=""/>
        <dsp:cNvSpPr/>
      </dsp:nvSpPr>
      <dsp:spPr>
        <a:xfrm>
          <a:off x="3625224" y="886696"/>
          <a:ext cx="1132734" cy="7079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Gens</a:t>
          </a:r>
          <a:endParaRPr lang="en-US" sz="1300" kern="1200"/>
        </a:p>
      </dsp:txBody>
      <dsp:txXfrm>
        <a:off x="3645959" y="907431"/>
        <a:ext cx="1091264" cy="666488"/>
      </dsp:txXfrm>
    </dsp:sp>
    <dsp:sp modelId="{60129CE8-F0B6-42FB-AFBF-A90274118480}">
      <dsp:nvSpPr>
        <dsp:cNvPr id="0" name=""/>
        <dsp:cNvSpPr/>
      </dsp:nvSpPr>
      <dsp:spPr>
        <a:xfrm>
          <a:off x="3483632" y="709706"/>
          <a:ext cx="141591" cy="14159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5917"/>
              </a:lnTo>
              <a:lnTo>
                <a:pt x="141591" y="14159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DE693F-C435-40D2-97EA-B24FB005B8ED}">
      <dsp:nvSpPr>
        <dsp:cNvPr id="0" name=""/>
        <dsp:cNvSpPr/>
      </dsp:nvSpPr>
      <dsp:spPr>
        <a:xfrm>
          <a:off x="3625224" y="1771644"/>
          <a:ext cx="1132734" cy="7079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Organizations</a:t>
          </a:r>
          <a:endParaRPr lang="en-US" sz="1300" kern="1200"/>
        </a:p>
      </dsp:txBody>
      <dsp:txXfrm>
        <a:off x="3645959" y="1792379"/>
        <a:ext cx="1091264" cy="666488"/>
      </dsp:txXfrm>
    </dsp:sp>
    <dsp:sp modelId="{841ED5FA-8097-4B0F-AA4E-0C195B275556}">
      <dsp:nvSpPr>
        <dsp:cNvPr id="0" name=""/>
        <dsp:cNvSpPr/>
      </dsp:nvSpPr>
      <dsp:spPr>
        <a:xfrm>
          <a:off x="3483632" y="709706"/>
          <a:ext cx="141591" cy="2300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0866"/>
              </a:lnTo>
              <a:lnTo>
                <a:pt x="141591" y="23008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BB948-D00D-4C68-A6C1-46AE39E570D6}">
      <dsp:nvSpPr>
        <dsp:cNvPr id="0" name=""/>
        <dsp:cNvSpPr/>
      </dsp:nvSpPr>
      <dsp:spPr>
        <a:xfrm>
          <a:off x="3625224" y="2656593"/>
          <a:ext cx="1132734" cy="7079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Processus</a:t>
          </a:r>
          <a:endParaRPr lang="en-US" sz="1300" kern="1200"/>
        </a:p>
      </dsp:txBody>
      <dsp:txXfrm>
        <a:off x="3645959" y="2677328"/>
        <a:ext cx="1091264" cy="666488"/>
      </dsp:txXfrm>
    </dsp:sp>
    <dsp:sp modelId="{83713C2A-E792-4C31-BAB0-3950B4B82D0E}">
      <dsp:nvSpPr>
        <dsp:cNvPr id="0" name=""/>
        <dsp:cNvSpPr/>
      </dsp:nvSpPr>
      <dsp:spPr>
        <a:xfrm>
          <a:off x="5111938" y="1747"/>
          <a:ext cx="1415917" cy="707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Conduire</a:t>
          </a:r>
          <a:endParaRPr lang="en-US" sz="2200" kern="1200"/>
        </a:p>
      </dsp:txBody>
      <dsp:txXfrm>
        <a:off x="5132673" y="22482"/>
        <a:ext cx="1374447" cy="666488"/>
      </dsp:txXfrm>
    </dsp:sp>
    <dsp:sp modelId="{C38BB77B-B170-4557-A0B8-2049E909927D}">
      <dsp:nvSpPr>
        <dsp:cNvPr id="0" name=""/>
        <dsp:cNvSpPr/>
      </dsp:nvSpPr>
      <dsp:spPr>
        <a:xfrm>
          <a:off x="5253530" y="709706"/>
          <a:ext cx="141591" cy="530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0969"/>
              </a:lnTo>
              <a:lnTo>
                <a:pt x="141591" y="5309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D04775-F732-4C83-8798-DD705966168C}">
      <dsp:nvSpPr>
        <dsp:cNvPr id="0" name=""/>
        <dsp:cNvSpPr/>
      </dsp:nvSpPr>
      <dsp:spPr>
        <a:xfrm>
          <a:off x="5395122" y="886696"/>
          <a:ext cx="1132734" cy="7079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Plannifier</a:t>
          </a:r>
          <a:endParaRPr lang="en-US" sz="1300" kern="1200"/>
        </a:p>
      </dsp:txBody>
      <dsp:txXfrm>
        <a:off x="5415857" y="907431"/>
        <a:ext cx="1091264" cy="666488"/>
      </dsp:txXfrm>
    </dsp:sp>
    <dsp:sp modelId="{369D4E0C-D044-4414-B50D-E23D51A1C482}">
      <dsp:nvSpPr>
        <dsp:cNvPr id="0" name=""/>
        <dsp:cNvSpPr/>
      </dsp:nvSpPr>
      <dsp:spPr>
        <a:xfrm>
          <a:off x="5253530" y="709706"/>
          <a:ext cx="141591" cy="14159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5917"/>
              </a:lnTo>
              <a:lnTo>
                <a:pt x="141591" y="14159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345A17-A437-43C9-9D40-8251A71A8C35}">
      <dsp:nvSpPr>
        <dsp:cNvPr id="0" name=""/>
        <dsp:cNvSpPr/>
      </dsp:nvSpPr>
      <dsp:spPr>
        <a:xfrm>
          <a:off x="5395122" y="1771644"/>
          <a:ext cx="1132734" cy="7079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Resoudre les problemes</a:t>
          </a:r>
          <a:endParaRPr lang="en-US" sz="1300" kern="1200"/>
        </a:p>
      </dsp:txBody>
      <dsp:txXfrm>
        <a:off x="5415857" y="1792379"/>
        <a:ext cx="1091264" cy="666488"/>
      </dsp:txXfrm>
    </dsp:sp>
    <dsp:sp modelId="{1CB351D6-382B-4DC2-9C54-E4D015143CE5}">
      <dsp:nvSpPr>
        <dsp:cNvPr id="0" name=""/>
        <dsp:cNvSpPr/>
      </dsp:nvSpPr>
      <dsp:spPr>
        <a:xfrm>
          <a:off x="5253530" y="709706"/>
          <a:ext cx="141591" cy="2300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0866"/>
              </a:lnTo>
              <a:lnTo>
                <a:pt x="141591" y="23008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71E9C8-BFCF-4525-AF29-ECF53AA9B247}">
      <dsp:nvSpPr>
        <dsp:cNvPr id="0" name=""/>
        <dsp:cNvSpPr/>
      </dsp:nvSpPr>
      <dsp:spPr>
        <a:xfrm>
          <a:off x="5395122" y="2656593"/>
          <a:ext cx="1132734" cy="7079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Delivrer des resultats</a:t>
          </a:r>
          <a:endParaRPr lang="en-US" sz="1300" kern="1200"/>
        </a:p>
      </dsp:txBody>
      <dsp:txXfrm>
        <a:off x="5415857" y="2677328"/>
        <a:ext cx="1091264" cy="666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a18ab66bc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a18ab66bc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94a98ebc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94a98ebc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9af9c28740_1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9af9c28740_1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0193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9af9c28740_1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9af9c28740_1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573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92b52511f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92b52511f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499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185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9af9c28740_1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9af9c28740_1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001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9af9c28740_1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9af9c28740_1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923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18825" y="719800"/>
            <a:ext cx="8106300" cy="370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5400000">
            <a:off x="1878685" y="1547587"/>
            <a:ext cx="595853" cy="4353224"/>
          </a:xfrm>
          <a:custGeom>
            <a:avLst/>
            <a:gdLst/>
            <a:ahLst/>
            <a:cxnLst/>
            <a:rect l="l" t="t" r="r" b="b"/>
            <a:pathLst>
              <a:path w="5502" h="43740" extrusionOk="0">
                <a:moveTo>
                  <a:pt x="0" y="0"/>
                </a:moveTo>
                <a:lnTo>
                  <a:pt x="0" y="43739"/>
                </a:lnTo>
                <a:lnTo>
                  <a:pt x="5502" y="43739"/>
                </a:lnTo>
                <a:lnTo>
                  <a:pt x="55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663513" y="206850"/>
            <a:ext cx="1026300" cy="1026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5905411" y="4105350"/>
            <a:ext cx="1386477" cy="609333"/>
          </a:xfrm>
          <a:custGeom>
            <a:avLst/>
            <a:gdLst/>
            <a:ahLst/>
            <a:cxnLst/>
            <a:rect l="l" t="t" r="r" b="b"/>
            <a:pathLst>
              <a:path w="25047" h="27631" extrusionOk="0">
                <a:moveTo>
                  <a:pt x="0" y="1"/>
                </a:moveTo>
                <a:lnTo>
                  <a:pt x="0" y="27630"/>
                </a:lnTo>
                <a:lnTo>
                  <a:pt x="25046" y="27630"/>
                </a:lnTo>
                <a:lnTo>
                  <a:pt x="2504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5400000">
            <a:off x="6701191" y="4252301"/>
            <a:ext cx="310997" cy="315402"/>
          </a:xfrm>
          <a:custGeom>
            <a:avLst/>
            <a:gdLst/>
            <a:ahLst/>
            <a:cxnLst/>
            <a:rect l="l" t="t" r="r" b="b"/>
            <a:pathLst>
              <a:path w="4317" h="4378" extrusionOk="0">
                <a:moveTo>
                  <a:pt x="821" y="0"/>
                </a:moveTo>
                <a:lnTo>
                  <a:pt x="1" y="852"/>
                </a:lnTo>
                <a:lnTo>
                  <a:pt x="1308" y="2189"/>
                </a:lnTo>
                <a:lnTo>
                  <a:pt x="1" y="3496"/>
                </a:lnTo>
                <a:lnTo>
                  <a:pt x="821" y="4377"/>
                </a:lnTo>
                <a:lnTo>
                  <a:pt x="2159" y="3040"/>
                </a:lnTo>
                <a:lnTo>
                  <a:pt x="3496" y="4377"/>
                </a:lnTo>
                <a:lnTo>
                  <a:pt x="4317" y="3496"/>
                </a:lnTo>
                <a:lnTo>
                  <a:pt x="2979" y="2189"/>
                </a:lnTo>
                <a:lnTo>
                  <a:pt x="4317" y="852"/>
                </a:lnTo>
                <a:lnTo>
                  <a:pt x="3496" y="0"/>
                </a:lnTo>
                <a:lnTo>
                  <a:pt x="2159" y="1338"/>
                </a:lnTo>
                <a:lnTo>
                  <a:pt x="82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5400000">
            <a:off x="6185173" y="4245189"/>
            <a:ext cx="325102" cy="329621"/>
          </a:xfrm>
          <a:custGeom>
            <a:avLst/>
            <a:gdLst/>
            <a:ahLst/>
            <a:cxnLst/>
            <a:rect l="l" t="t" r="r" b="b"/>
            <a:pathLst>
              <a:path w="4317" h="4377" extrusionOk="0">
                <a:moveTo>
                  <a:pt x="821" y="0"/>
                </a:moveTo>
                <a:lnTo>
                  <a:pt x="1" y="851"/>
                </a:lnTo>
                <a:lnTo>
                  <a:pt x="1308" y="2158"/>
                </a:lnTo>
                <a:lnTo>
                  <a:pt x="1" y="3495"/>
                </a:lnTo>
                <a:lnTo>
                  <a:pt x="821" y="4377"/>
                </a:lnTo>
                <a:lnTo>
                  <a:pt x="2159" y="3040"/>
                </a:lnTo>
                <a:lnTo>
                  <a:pt x="3496" y="4377"/>
                </a:lnTo>
                <a:lnTo>
                  <a:pt x="4317" y="3495"/>
                </a:lnTo>
                <a:lnTo>
                  <a:pt x="2979" y="2158"/>
                </a:lnTo>
                <a:lnTo>
                  <a:pt x="4317" y="851"/>
                </a:lnTo>
                <a:lnTo>
                  <a:pt x="3496" y="0"/>
                </a:lnTo>
                <a:lnTo>
                  <a:pt x="2159" y="1337"/>
                </a:lnTo>
                <a:lnTo>
                  <a:pt x="82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518850" y="1395850"/>
            <a:ext cx="8106300" cy="18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5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541521" y="3423475"/>
            <a:ext cx="3729300" cy="6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 rot="5400000" flipH="1">
            <a:off x="568540" y="1958114"/>
            <a:ext cx="890797" cy="2084275"/>
          </a:xfrm>
          <a:custGeom>
            <a:avLst/>
            <a:gdLst/>
            <a:ahLst/>
            <a:cxnLst/>
            <a:rect l="l" t="t" r="r" b="b"/>
            <a:pathLst>
              <a:path w="25047" h="27631" extrusionOk="0">
                <a:moveTo>
                  <a:pt x="0" y="1"/>
                </a:moveTo>
                <a:lnTo>
                  <a:pt x="0" y="27630"/>
                </a:lnTo>
                <a:lnTo>
                  <a:pt x="25046" y="27630"/>
                </a:lnTo>
                <a:lnTo>
                  <a:pt x="2504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1692474" y="2784561"/>
            <a:ext cx="180564" cy="431367"/>
            <a:chOff x="8803899" y="686838"/>
            <a:chExt cx="180564" cy="431367"/>
          </a:xfrm>
        </p:grpSpPr>
        <p:sp>
          <p:nvSpPr>
            <p:cNvPr id="20" name="Google Shape;20;p3"/>
            <p:cNvSpPr/>
            <p:nvPr/>
          </p:nvSpPr>
          <p:spPr>
            <a:xfrm>
              <a:off x="8803899" y="686838"/>
              <a:ext cx="180564" cy="181630"/>
            </a:xfrm>
            <a:custGeom>
              <a:avLst/>
              <a:gdLst/>
              <a:ahLst/>
              <a:cxnLst/>
              <a:rect l="l" t="t" r="r" b="b"/>
              <a:pathLst>
                <a:path w="5077" h="5107" extrusionOk="0">
                  <a:moveTo>
                    <a:pt x="973" y="1"/>
                  </a:moveTo>
                  <a:lnTo>
                    <a:pt x="1" y="1004"/>
                  </a:lnTo>
                  <a:lnTo>
                    <a:pt x="1551" y="2554"/>
                  </a:lnTo>
                  <a:lnTo>
                    <a:pt x="1" y="4104"/>
                  </a:lnTo>
                  <a:lnTo>
                    <a:pt x="973" y="5107"/>
                  </a:lnTo>
                  <a:lnTo>
                    <a:pt x="2554" y="3557"/>
                  </a:lnTo>
                  <a:lnTo>
                    <a:pt x="4104" y="5107"/>
                  </a:lnTo>
                  <a:lnTo>
                    <a:pt x="5077" y="4104"/>
                  </a:lnTo>
                  <a:lnTo>
                    <a:pt x="3557" y="2554"/>
                  </a:lnTo>
                  <a:lnTo>
                    <a:pt x="5077" y="1004"/>
                  </a:lnTo>
                  <a:lnTo>
                    <a:pt x="4104" y="1"/>
                  </a:lnTo>
                  <a:lnTo>
                    <a:pt x="2554" y="1520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8803899" y="937642"/>
              <a:ext cx="180564" cy="180564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973" y="0"/>
                  </a:moveTo>
                  <a:lnTo>
                    <a:pt x="1" y="973"/>
                  </a:lnTo>
                  <a:lnTo>
                    <a:pt x="1551" y="2523"/>
                  </a:lnTo>
                  <a:lnTo>
                    <a:pt x="1" y="4043"/>
                  </a:lnTo>
                  <a:lnTo>
                    <a:pt x="973" y="5076"/>
                  </a:lnTo>
                  <a:lnTo>
                    <a:pt x="2554" y="3526"/>
                  </a:lnTo>
                  <a:lnTo>
                    <a:pt x="4104" y="5076"/>
                  </a:lnTo>
                  <a:lnTo>
                    <a:pt x="5077" y="4043"/>
                  </a:lnTo>
                  <a:lnTo>
                    <a:pt x="3557" y="2523"/>
                  </a:lnTo>
                  <a:lnTo>
                    <a:pt x="5077" y="973"/>
                  </a:lnTo>
                  <a:lnTo>
                    <a:pt x="4104" y="0"/>
                  </a:lnTo>
                  <a:lnTo>
                    <a:pt x="2554" y="152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549300" y="497800"/>
            <a:ext cx="4741500" cy="16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524100" y="2638450"/>
            <a:ext cx="1210500" cy="7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6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549307" y="3897998"/>
            <a:ext cx="2485500" cy="6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>
          <a:xfrm>
            <a:off x="540000" y="540725"/>
            <a:ext cx="81000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1"/>
          </p:nvPr>
        </p:nvSpPr>
        <p:spPr>
          <a:xfrm>
            <a:off x="540000" y="1264200"/>
            <a:ext cx="8100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27432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grpSp>
        <p:nvGrpSpPr>
          <p:cNvPr id="134" name="Google Shape;134;p7"/>
          <p:cNvGrpSpPr/>
          <p:nvPr/>
        </p:nvGrpSpPr>
        <p:grpSpPr>
          <a:xfrm>
            <a:off x="7702082" y="687213"/>
            <a:ext cx="958902" cy="459462"/>
            <a:chOff x="7702619" y="3188988"/>
            <a:chExt cx="958902" cy="459462"/>
          </a:xfrm>
        </p:grpSpPr>
        <p:sp>
          <p:nvSpPr>
            <p:cNvPr id="135" name="Google Shape;135;p7"/>
            <p:cNvSpPr/>
            <p:nvPr/>
          </p:nvSpPr>
          <p:spPr>
            <a:xfrm>
              <a:off x="8623644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8471213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8316648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81642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80096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7856117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7702619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8623644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8471213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1"/>
                  </a:moveTo>
                  <a:cubicBezTo>
                    <a:pt x="214" y="1"/>
                    <a:pt x="1" y="244"/>
                    <a:pt x="1" y="548"/>
                  </a:cubicBezTo>
                  <a:cubicBezTo>
                    <a:pt x="1" y="822"/>
                    <a:pt x="21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8316648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4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81642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80096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7856117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7702619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52" y="1065"/>
                    <a:pt x="1064" y="822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8623644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8471213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4"/>
                    <a:pt x="1" y="548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8316648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81642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80096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856117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702619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8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8623644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8471213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8316648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1642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0096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7856117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7702619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163;p7"/>
          <p:cNvSpPr/>
          <p:nvPr/>
        </p:nvSpPr>
        <p:spPr>
          <a:xfrm flipH="1">
            <a:off x="8423198" y="3779125"/>
            <a:ext cx="447402" cy="1364350"/>
          </a:xfrm>
          <a:custGeom>
            <a:avLst/>
            <a:gdLst/>
            <a:ahLst/>
            <a:cxnLst/>
            <a:rect l="l" t="t" r="r" b="b"/>
            <a:pathLst>
              <a:path w="25047" h="27631" extrusionOk="0">
                <a:moveTo>
                  <a:pt x="0" y="1"/>
                </a:moveTo>
                <a:lnTo>
                  <a:pt x="0" y="27630"/>
                </a:lnTo>
                <a:lnTo>
                  <a:pt x="25046" y="27630"/>
                </a:lnTo>
                <a:lnTo>
                  <a:pt x="2504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7"/>
          <p:cNvGrpSpPr/>
          <p:nvPr/>
        </p:nvGrpSpPr>
        <p:grpSpPr>
          <a:xfrm>
            <a:off x="8556624" y="3973448"/>
            <a:ext cx="180564" cy="431367"/>
            <a:chOff x="8803899" y="686838"/>
            <a:chExt cx="180564" cy="431367"/>
          </a:xfrm>
        </p:grpSpPr>
        <p:sp>
          <p:nvSpPr>
            <p:cNvPr id="165" name="Google Shape;165;p7"/>
            <p:cNvSpPr/>
            <p:nvPr/>
          </p:nvSpPr>
          <p:spPr>
            <a:xfrm>
              <a:off x="8803899" y="686838"/>
              <a:ext cx="180564" cy="181630"/>
            </a:xfrm>
            <a:custGeom>
              <a:avLst/>
              <a:gdLst/>
              <a:ahLst/>
              <a:cxnLst/>
              <a:rect l="l" t="t" r="r" b="b"/>
              <a:pathLst>
                <a:path w="5077" h="5107" extrusionOk="0">
                  <a:moveTo>
                    <a:pt x="973" y="1"/>
                  </a:moveTo>
                  <a:lnTo>
                    <a:pt x="1" y="1004"/>
                  </a:lnTo>
                  <a:lnTo>
                    <a:pt x="1551" y="2554"/>
                  </a:lnTo>
                  <a:lnTo>
                    <a:pt x="1" y="4104"/>
                  </a:lnTo>
                  <a:lnTo>
                    <a:pt x="973" y="5107"/>
                  </a:lnTo>
                  <a:lnTo>
                    <a:pt x="2554" y="3557"/>
                  </a:lnTo>
                  <a:lnTo>
                    <a:pt x="4104" y="5107"/>
                  </a:lnTo>
                  <a:lnTo>
                    <a:pt x="5077" y="4104"/>
                  </a:lnTo>
                  <a:lnTo>
                    <a:pt x="3557" y="2554"/>
                  </a:lnTo>
                  <a:lnTo>
                    <a:pt x="5077" y="1004"/>
                  </a:lnTo>
                  <a:lnTo>
                    <a:pt x="4104" y="1"/>
                  </a:lnTo>
                  <a:lnTo>
                    <a:pt x="2554" y="1520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8803899" y="937642"/>
              <a:ext cx="180564" cy="180564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973" y="0"/>
                  </a:moveTo>
                  <a:lnTo>
                    <a:pt x="1" y="973"/>
                  </a:lnTo>
                  <a:lnTo>
                    <a:pt x="1551" y="2523"/>
                  </a:lnTo>
                  <a:lnTo>
                    <a:pt x="1" y="4043"/>
                  </a:lnTo>
                  <a:lnTo>
                    <a:pt x="973" y="5076"/>
                  </a:lnTo>
                  <a:lnTo>
                    <a:pt x="2554" y="3526"/>
                  </a:lnTo>
                  <a:lnTo>
                    <a:pt x="4104" y="5076"/>
                  </a:lnTo>
                  <a:lnTo>
                    <a:pt x="5077" y="4043"/>
                  </a:lnTo>
                  <a:lnTo>
                    <a:pt x="3557" y="2523"/>
                  </a:lnTo>
                  <a:lnTo>
                    <a:pt x="5077" y="973"/>
                  </a:lnTo>
                  <a:lnTo>
                    <a:pt x="4104" y="0"/>
                  </a:lnTo>
                  <a:lnTo>
                    <a:pt x="2554" y="152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5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3"/>
          <p:cNvSpPr txBox="1">
            <a:spLocks noGrp="1"/>
          </p:cNvSpPr>
          <p:nvPr>
            <p:ph type="subTitle" idx="1"/>
          </p:nvPr>
        </p:nvSpPr>
        <p:spPr>
          <a:xfrm>
            <a:off x="1614236" y="3577550"/>
            <a:ext cx="2660100" cy="36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/>
          </p:nvPr>
        </p:nvSpPr>
        <p:spPr>
          <a:xfrm>
            <a:off x="558775" y="540725"/>
            <a:ext cx="81000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3"/>
          <p:cNvSpPr txBox="1">
            <a:spLocks noGrp="1"/>
          </p:cNvSpPr>
          <p:nvPr>
            <p:ph type="title" idx="2" hasCustomPrompt="1"/>
          </p:nvPr>
        </p:nvSpPr>
        <p:spPr>
          <a:xfrm>
            <a:off x="644811" y="3483350"/>
            <a:ext cx="7392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2" name="Google Shape;312;p13"/>
          <p:cNvSpPr txBox="1">
            <a:spLocks noGrp="1"/>
          </p:cNvSpPr>
          <p:nvPr>
            <p:ph type="subTitle" idx="3"/>
          </p:nvPr>
        </p:nvSpPr>
        <p:spPr>
          <a:xfrm>
            <a:off x="1614236" y="3862786"/>
            <a:ext cx="2660100" cy="64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3"/>
          <p:cNvSpPr txBox="1">
            <a:spLocks noGrp="1"/>
          </p:cNvSpPr>
          <p:nvPr>
            <p:ph type="subTitle" idx="4"/>
          </p:nvPr>
        </p:nvSpPr>
        <p:spPr>
          <a:xfrm>
            <a:off x="5853939" y="2061375"/>
            <a:ext cx="2660100" cy="36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13"/>
          <p:cNvSpPr txBox="1">
            <a:spLocks noGrp="1"/>
          </p:cNvSpPr>
          <p:nvPr>
            <p:ph type="title" idx="5" hasCustomPrompt="1"/>
          </p:nvPr>
        </p:nvSpPr>
        <p:spPr>
          <a:xfrm>
            <a:off x="4895039" y="1967175"/>
            <a:ext cx="7392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13"/>
          <p:cNvSpPr txBox="1">
            <a:spLocks noGrp="1"/>
          </p:cNvSpPr>
          <p:nvPr>
            <p:ph type="subTitle" idx="6"/>
          </p:nvPr>
        </p:nvSpPr>
        <p:spPr>
          <a:xfrm>
            <a:off x="5853939" y="2346611"/>
            <a:ext cx="2660100" cy="64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3"/>
          <p:cNvSpPr txBox="1">
            <a:spLocks noGrp="1"/>
          </p:cNvSpPr>
          <p:nvPr>
            <p:ph type="subTitle" idx="7"/>
          </p:nvPr>
        </p:nvSpPr>
        <p:spPr>
          <a:xfrm>
            <a:off x="1614225" y="2061375"/>
            <a:ext cx="2660100" cy="36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13"/>
          <p:cNvSpPr txBox="1">
            <a:spLocks noGrp="1"/>
          </p:cNvSpPr>
          <p:nvPr>
            <p:ph type="title" idx="8" hasCustomPrompt="1"/>
          </p:nvPr>
        </p:nvSpPr>
        <p:spPr>
          <a:xfrm>
            <a:off x="644811" y="1967175"/>
            <a:ext cx="7392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8" name="Google Shape;318;p13"/>
          <p:cNvSpPr txBox="1">
            <a:spLocks noGrp="1"/>
          </p:cNvSpPr>
          <p:nvPr>
            <p:ph type="subTitle" idx="9"/>
          </p:nvPr>
        </p:nvSpPr>
        <p:spPr>
          <a:xfrm>
            <a:off x="1614225" y="2346600"/>
            <a:ext cx="2660100" cy="64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3"/>
          <p:cNvSpPr txBox="1">
            <a:spLocks noGrp="1"/>
          </p:cNvSpPr>
          <p:nvPr>
            <p:ph type="subTitle" idx="13"/>
          </p:nvPr>
        </p:nvSpPr>
        <p:spPr>
          <a:xfrm>
            <a:off x="5853939" y="3577550"/>
            <a:ext cx="2660100" cy="36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13"/>
          <p:cNvSpPr txBox="1">
            <a:spLocks noGrp="1"/>
          </p:cNvSpPr>
          <p:nvPr>
            <p:ph type="title" idx="14" hasCustomPrompt="1"/>
          </p:nvPr>
        </p:nvSpPr>
        <p:spPr>
          <a:xfrm>
            <a:off x="4895039" y="3483350"/>
            <a:ext cx="7392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1" name="Google Shape;321;p13"/>
          <p:cNvSpPr txBox="1">
            <a:spLocks noGrp="1"/>
          </p:cNvSpPr>
          <p:nvPr>
            <p:ph type="subTitle" idx="15"/>
          </p:nvPr>
        </p:nvSpPr>
        <p:spPr>
          <a:xfrm>
            <a:off x="5853939" y="3862786"/>
            <a:ext cx="2660100" cy="64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13"/>
          <p:cNvSpPr/>
          <p:nvPr/>
        </p:nvSpPr>
        <p:spPr>
          <a:xfrm flipH="1">
            <a:off x="8423198" y="4"/>
            <a:ext cx="447402" cy="1326772"/>
          </a:xfrm>
          <a:custGeom>
            <a:avLst/>
            <a:gdLst/>
            <a:ahLst/>
            <a:cxnLst/>
            <a:rect l="l" t="t" r="r" b="b"/>
            <a:pathLst>
              <a:path w="25047" h="27631" extrusionOk="0">
                <a:moveTo>
                  <a:pt x="0" y="1"/>
                </a:moveTo>
                <a:lnTo>
                  <a:pt x="0" y="27630"/>
                </a:lnTo>
                <a:lnTo>
                  <a:pt x="25046" y="27630"/>
                </a:lnTo>
                <a:lnTo>
                  <a:pt x="2504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3" name="Google Shape;323;p13"/>
          <p:cNvGrpSpPr/>
          <p:nvPr/>
        </p:nvGrpSpPr>
        <p:grpSpPr>
          <a:xfrm>
            <a:off x="8556624" y="701073"/>
            <a:ext cx="180564" cy="431367"/>
            <a:chOff x="8803899" y="686838"/>
            <a:chExt cx="180564" cy="431367"/>
          </a:xfrm>
        </p:grpSpPr>
        <p:sp>
          <p:nvSpPr>
            <p:cNvPr id="324" name="Google Shape;324;p13"/>
            <p:cNvSpPr/>
            <p:nvPr/>
          </p:nvSpPr>
          <p:spPr>
            <a:xfrm>
              <a:off x="8803899" y="686838"/>
              <a:ext cx="180564" cy="181630"/>
            </a:xfrm>
            <a:custGeom>
              <a:avLst/>
              <a:gdLst/>
              <a:ahLst/>
              <a:cxnLst/>
              <a:rect l="l" t="t" r="r" b="b"/>
              <a:pathLst>
                <a:path w="5077" h="5107" extrusionOk="0">
                  <a:moveTo>
                    <a:pt x="973" y="1"/>
                  </a:moveTo>
                  <a:lnTo>
                    <a:pt x="1" y="1004"/>
                  </a:lnTo>
                  <a:lnTo>
                    <a:pt x="1551" y="2554"/>
                  </a:lnTo>
                  <a:lnTo>
                    <a:pt x="1" y="4104"/>
                  </a:lnTo>
                  <a:lnTo>
                    <a:pt x="973" y="5107"/>
                  </a:lnTo>
                  <a:lnTo>
                    <a:pt x="2554" y="3557"/>
                  </a:lnTo>
                  <a:lnTo>
                    <a:pt x="4104" y="5107"/>
                  </a:lnTo>
                  <a:lnTo>
                    <a:pt x="5077" y="4104"/>
                  </a:lnTo>
                  <a:lnTo>
                    <a:pt x="3557" y="2554"/>
                  </a:lnTo>
                  <a:lnTo>
                    <a:pt x="5077" y="1004"/>
                  </a:lnTo>
                  <a:lnTo>
                    <a:pt x="4104" y="1"/>
                  </a:lnTo>
                  <a:lnTo>
                    <a:pt x="2554" y="1520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8803899" y="937642"/>
              <a:ext cx="180564" cy="180564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973" y="0"/>
                  </a:moveTo>
                  <a:lnTo>
                    <a:pt x="1" y="973"/>
                  </a:lnTo>
                  <a:lnTo>
                    <a:pt x="1551" y="2523"/>
                  </a:lnTo>
                  <a:lnTo>
                    <a:pt x="1" y="4043"/>
                  </a:lnTo>
                  <a:lnTo>
                    <a:pt x="973" y="5076"/>
                  </a:lnTo>
                  <a:lnTo>
                    <a:pt x="2554" y="3526"/>
                  </a:lnTo>
                  <a:lnTo>
                    <a:pt x="4104" y="5076"/>
                  </a:lnTo>
                  <a:lnTo>
                    <a:pt x="5077" y="4043"/>
                  </a:lnTo>
                  <a:lnTo>
                    <a:pt x="3557" y="2523"/>
                  </a:lnTo>
                  <a:lnTo>
                    <a:pt x="5077" y="973"/>
                  </a:lnTo>
                  <a:lnTo>
                    <a:pt x="4104" y="0"/>
                  </a:lnTo>
                  <a:lnTo>
                    <a:pt x="2554" y="152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tle">
  <p:cSld name="CUSTOM_13">
    <p:bg>
      <p:bgPr>
        <a:solidFill>
          <a:schemeClr val="accent1"/>
        </a:solid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2"/>
          <p:cNvSpPr txBox="1">
            <a:spLocks noGrp="1"/>
          </p:cNvSpPr>
          <p:nvPr>
            <p:ph type="title"/>
          </p:nvPr>
        </p:nvSpPr>
        <p:spPr>
          <a:xfrm>
            <a:off x="1588175" y="1333275"/>
            <a:ext cx="6003600" cy="247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8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534" name="Google Shape;534;p22"/>
          <p:cNvGrpSpPr/>
          <p:nvPr/>
        </p:nvGrpSpPr>
        <p:grpSpPr>
          <a:xfrm flipH="1">
            <a:off x="540007" y="687213"/>
            <a:ext cx="958902" cy="459462"/>
            <a:chOff x="7702619" y="3188988"/>
            <a:chExt cx="958902" cy="459462"/>
          </a:xfrm>
        </p:grpSpPr>
        <p:sp>
          <p:nvSpPr>
            <p:cNvPr id="535" name="Google Shape;535;p22"/>
            <p:cNvSpPr/>
            <p:nvPr/>
          </p:nvSpPr>
          <p:spPr>
            <a:xfrm>
              <a:off x="8623644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8471213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8316648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81642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80096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7856117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7702619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8623644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8471213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1"/>
                  </a:moveTo>
                  <a:cubicBezTo>
                    <a:pt x="214" y="1"/>
                    <a:pt x="1" y="244"/>
                    <a:pt x="1" y="548"/>
                  </a:cubicBezTo>
                  <a:cubicBezTo>
                    <a:pt x="1" y="822"/>
                    <a:pt x="21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8316648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4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81642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80096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7856117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7702619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52" y="1065"/>
                    <a:pt x="1064" y="822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8623644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8471213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4"/>
                    <a:pt x="1" y="548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8316648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81642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80096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7856117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7702619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8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8623644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8471213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8316648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81642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80096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7856117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7702619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22"/>
          <p:cNvSpPr/>
          <p:nvPr/>
        </p:nvSpPr>
        <p:spPr>
          <a:xfrm flipH="1">
            <a:off x="8423198" y="3779125"/>
            <a:ext cx="447402" cy="1364350"/>
          </a:xfrm>
          <a:custGeom>
            <a:avLst/>
            <a:gdLst/>
            <a:ahLst/>
            <a:cxnLst/>
            <a:rect l="l" t="t" r="r" b="b"/>
            <a:pathLst>
              <a:path w="25047" h="27631" extrusionOk="0">
                <a:moveTo>
                  <a:pt x="0" y="1"/>
                </a:moveTo>
                <a:lnTo>
                  <a:pt x="0" y="27630"/>
                </a:lnTo>
                <a:lnTo>
                  <a:pt x="25046" y="27630"/>
                </a:lnTo>
                <a:lnTo>
                  <a:pt x="2504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4" name="Google Shape;564;p22"/>
          <p:cNvGrpSpPr/>
          <p:nvPr/>
        </p:nvGrpSpPr>
        <p:grpSpPr>
          <a:xfrm>
            <a:off x="8556624" y="3973448"/>
            <a:ext cx="180564" cy="431367"/>
            <a:chOff x="8803899" y="686838"/>
            <a:chExt cx="180564" cy="431367"/>
          </a:xfrm>
        </p:grpSpPr>
        <p:sp>
          <p:nvSpPr>
            <p:cNvPr id="565" name="Google Shape;565;p22"/>
            <p:cNvSpPr/>
            <p:nvPr/>
          </p:nvSpPr>
          <p:spPr>
            <a:xfrm>
              <a:off x="8803899" y="686838"/>
              <a:ext cx="180564" cy="181630"/>
            </a:xfrm>
            <a:custGeom>
              <a:avLst/>
              <a:gdLst/>
              <a:ahLst/>
              <a:cxnLst/>
              <a:rect l="l" t="t" r="r" b="b"/>
              <a:pathLst>
                <a:path w="5077" h="5107" extrusionOk="0">
                  <a:moveTo>
                    <a:pt x="973" y="1"/>
                  </a:moveTo>
                  <a:lnTo>
                    <a:pt x="1" y="1004"/>
                  </a:lnTo>
                  <a:lnTo>
                    <a:pt x="1551" y="2554"/>
                  </a:lnTo>
                  <a:lnTo>
                    <a:pt x="1" y="4104"/>
                  </a:lnTo>
                  <a:lnTo>
                    <a:pt x="973" y="5107"/>
                  </a:lnTo>
                  <a:lnTo>
                    <a:pt x="2554" y="3557"/>
                  </a:lnTo>
                  <a:lnTo>
                    <a:pt x="4104" y="5107"/>
                  </a:lnTo>
                  <a:lnTo>
                    <a:pt x="5077" y="4104"/>
                  </a:lnTo>
                  <a:lnTo>
                    <a:pt x="3557" y="2554"/>
                  </a:lnTo>
                  <a:lnTo>
                    <a:pt x="5077" y="1004"/>
                  </a:lnTo>
                  <a:lnTo>
                    <a:pt x="4104" y="1"/>
                  </a:lnTo>
                  <a:lnTo>
                    <a:pt x="2554" y="1520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8803899" y="937642"/>
              <a:ext cx="180564" cy="180564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973" y="0"/>
                  </a:moveTo>
                  <a:lnTo>
                    <a:pt x="1" y="973"/>
                  </a:lnTo>
                  <a:lnTo>
                    <a:pt x="1551" y="2523"/>
                  </a:lnTo>
                  <a:lnTo>
                    <a:pt x="1" y="4043"/>
                  </a:lnTo>
                  <a:lnTo>
                    <a:pt x="973" y="5076"/>
                  </a:lnTo>
                  <a:lnTo>
                    <a:pt x="2554" y="3526"/>
                  </a:lnTo>
                  <a:lnTo>
                    <a:pt x="4104" y="5076"/>
                  </a:lnTo>
                  <a:lnTo>
                    <a:pt x="5077" y="4043"/>
                  </a:lnTo>
                  <a:lnTo>
                    <a:pt x="3557" y="2523"/>
                  </a:lnTo>
                  <a:lnTo>
                    <a:pt x="5077" y="973"/>
                  </a:lnTo>
                  <a:lnTo>
                    <a:pt x="4104" y="0"/>
                  </a:lnTo>
                  <a:lnTo>
                    <a:pt x="2554" y="152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540725"/>
            <a:ext cx="81000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ighteous"/>
              <a:buNone/>
              <a:defRPr sz="3700" b="1"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●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○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■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●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○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■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●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○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Arimo"/>
              <a:buChar char="■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ynov.com/mod/url/view.php?id=3446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8"/>
          <p:cNvSpPr txBox="1">
            <a:spLocks noGrp="1"/>
          </p:cNvSpPr>
          <p:nvPr>
            <p:ph type="subTitle" idx="1"/>
          </p:nvPr>
        </p:nvSpPr>
        <p:spPr>
          <a:xfrm>
            <a:off x="541521" y="3423475"/>
            <a:ext cx="3729300" cy="6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>
                <a:solidFill>
                  <a:schemeClr val="lt1"/>
                </a:solidFill>
              </a:rPr>
              <a:t>#04 Les styles de management</a:t>
            </a:r>
          </a:p>
        </p:txBody>
      </p:sp>
      <p:sp>
        <p:nvSpPr>
          <p:cNvPr id="598" name="Google Shape;598;p28"/>
          <p:cNvSpPr txBox="1">
            <a:spLocks noGrp="1"/>
          </p:cNvSpPr>
          <p:nvPr>
            <p:ph type="ctrTitle"/>
          </p:nvPr>
        </p:nvSpPr>
        <p:spPr>
          <a:xfrm>
            <a:off x="518850" y="1395850"/>
            <a:ext cx="8106300" cy="18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20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MANAGEMENT D’EQUIPE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699F9A8-F44A-48CB-BADC-E5FDDDB67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79"/>
          <a:stretch/>
        </p:blipFill>
        <p:spPr bwMode="auto">
          <a:xfrm>
            <a:off x="0" y="70510"/>
            <a:ext cx="6491542" cy="370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01FC91-5C27-433A-B392-F01DCE626A4C}"/>
              </a:ext>
            </a:extLst>
          </p:cNvPr>
          <p:cNvSpPr/>
          <p:nvPr/>
        </p:nvSpPr>
        <p:spPr>
          <a:xfrm>
            <a:off x="1191888" y="3922123"/>
            <a:ext cx="2053883" cy="489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Niveau de maturité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19B77E-1CBA-43D0-B0B9-4F57FFC6394B}"/>
              </a:ext>
            </a:extLst>
          </p:cNvPr>
          <p:cNvSpPr/>
          <p:nvPr/>
        </p:nvSpPr>
        <p:spPr>
          <a:xfrm>
            <a:off x="4171758" y="3922123"/>
            <a:ext cx="2053883" cy="489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Style de Leadership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4FCAE9-8788-4B62-95AB-21B52CDFBCC8}"/>
              </a:ext>
            </a:extLst>
          </p:cNvPr>
          <p:cNvSpPr/>
          <p:nvPr/>
        </p:nvSpPr>
        <p:spPr>
          <a:xfrm>
            <a:off x="6254216" y="2743228"/>
            <a:ext cx="288978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fr-FR" sz="1100" b="1" dirty="0">
                <a:solidFill>
                  <a:srgbClr val="2C3E50"/>
                </a:solidFill>
                <a:latin typeface="Open Sans" panose="020B0606030504020204" pitchFamily="34" charset="0"/>
              </a:rPr>
            </a:br>
            <a:r>
              <a:rPr lang="fr-FR" sz="1100" dirty="0">
                <a:solidFill>
                  <a:srgbClr val="2C3E50"/>
                </a:solidFill>
                <a:latin typeface="Open Sans" panose="020B0606030504020204" pitchFamily="34" charset="0"/>
              </a:rPr>
              <a:t>décider, structurer le travail, donner des instructions claires et précises et veiller de près à ce que celles-ci soient respectées. </a:t>
            </a:r>
            <a:endParaRPr lang="en-US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1647E8-935E-4AB3-AF8A-AE134636143B}"/>
              </a:ext>
            </a:extLst>
          </p:cNvPr>
          <p:cNvSpPr/>
          <p:nvPr/>
        </p:nvSpPr>
        <p:spPr>
          <a:xfrm>
            <a:off x="6254216" y="2221091"/>
            <a:ext cx="27897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2C3E50"/>
                </a:solidFill>
                <a:latin typeface="Open Sans" panose="020B0606030504020204" pitchFamily="34" charset="0"/>
              </a:rPr>
              <a:t>décider, </a:t>
            </a:r>
            <a:r>
              <a:rPr lang="fr-FR" sz="1100" dirty="0">
                <a:solidFill>
                  <a:schemeClr val="tx1"/>
                </a:solidFill>
                <a:latin typeface="Open Sans" panose="020B0606030504020204" pitchFamily="34" charset="0"/>
              </a:rPr>
              <a:t>convaincre</a:t>
            </a:r>
            <a:r>
              <a:rPr lang="fr-FR" sz="1100" dirty="0">
                <a:solidFill>
                  <a:srgbClr val="12A1F5"/>
                </a:solidFill>
                <a:latin typeface="Open Sans" panose="020B0606030504020204" pitchFamily="34" charset="0"/>
              </a:rPr>
              <a:t> </a:t>
            </a:r>
            <a:r>
              <a:rPr lang="fr-FR" sz="1100" dirty="0">
                <a:solidFill>
                  <a:srgbClr val="2C3E50"/>
                </a:solidFill>
                <a:latin typeface="Open Sans" panose="020B0606030504020204" pitchFamily="34" charset="0"/>
              </a:rPr>
              <a:t>, expliquer, mobiliser, fédérer, motiver et contrôler.</a:t>
            </a:r>
            <a:endParaRPr lang="en-US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17C535-4535-4FE8-A89F-C1F212B6B4BE}"/>
              </a:ext>
            </a:extLst>
          </p:cNvPr>
          <p:cNvSpPr/>
          <p:nvPr/>
        </p:nvSpPr>
        <p:spPr>
          <a:xfrm>
            <a:off x="6254216" y="1321689"/>
            <a:ext cx="288978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2C3E50"/>
                </a:solidFill>
                <a:latin typeface="Open Sans" panose="020B0606030504020204" pitchFamily="34" charset="0"/>
              </a:rPr>
              <a:t>encourager le dialogue et les initiatives, </a:t>
            </a:r>
            <a:r>
              <a:rPr lang="fr-FR" sz="1100" dirty="0">
                <a:solidFill>
                  <a:schemeClr val="tx1"/>
                </a:solidFill>
                <a:latin typeface="Open Sans" panose="020B0606030504020204" pitchFamily="34" charset="0"/>
              </a:rPr>
              <a:t>écouter</a:t>
            </a:r>
            <a:r>
              <a:rPr lang="fr-FR" sz="1100" dirty="0">
                <a:solidFill>
                  <a:srgbClr val="12A1F5"/>
                </a:solidFill>
                <a:latin typeface="Open Sans" panose="020B0606030504020204" pitchFamily="34" charset="0"/>
              </a:rPr>
              <a:t> </a:t>
            </a:r>
            <a:r>
              <a:rPr lang="fr-FR" sz="1100" dirty="0">
                <a:solidFill>
                  <a:srgbClr val="2C3E50"/>
                </a:solidFill>
                <a:latin typeface="Open Sans" panose="020B0606030504020204" pitchFamily="34" charset="0"/>
              </a:rPr>
              <a:t>, rassurer, conseiller, partager, impliquer dans les décisions.</a:t>
            </a:r>
            <a:endParaRPr lang="en-US" sz="1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19BB3A-FE36-4024-B14D-9C874908F6C1}"/>
              </a:ext>
            </a:extLst>
          </p:cNvPr>
          <p:cNvSpPr/>
          <p:nvPr/>
        </p:nvSpPr>
        <p:spPr>
          <a:xfrm>
            <a:off x="6254216" y="494246"/>
            <a:ext cx="283977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2C3E50"/>
                </a:solidFill>
                <a:latin typeface="Open Sans" panose="020B0606030504020204" pitchFamily="34" charset="0"/>
              </a:rPr>
              <a:t>responsabiliser, transmettre, déléguer, être disponible, faire confiance.</a:t>
            </a:r>
            <a:endParaRPr lang="en-US" sz="11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F897012-CCCA-4AD2-A69E-FF95FB6F27CE}"/>
              </a:ext>
            </a:extLst>
          </p:cNvPr>
          <p:cNvSpPr/>
          <p:nvPr/>
        </p:nvSpPr>
        <p:spPr>
          <a:xfrm>
            <a:off x="6772083" y="3922123"/>
            <a:ext cx="2053883" cy="489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Rôle / Posture du manager</a:t>
            </a:r>
          </a:p>
        </p:txBody>
      </p:sp>
    </p:spTree>
    <p:extLst>
      <p:ext uri="{BB962C8B-B14F-4D97-AF65-F5344CB8AC3E}">
        <p14:creationId xmlns:p14="http://schemas.microsoft.com/office/powerpoint/2010/main" val="509215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C2496FB-52C9-408B-B1A8-9736BABDF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925"/>
            <a:ext cx="9144000" cy="507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223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A01F0-C74F-41D4-88C3-DEB48C2AF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pratique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266DF4D-3444-463E-91F9-2CCF670DE7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8853587"/>
              </p:ext>
            </p:extLst>
          </p:nvPr>
        </p:nvGraphicFramePr>
        <p:xfrm>
          <a:off x="540000" y="1264200"/>
          <a:ext cx="7787322" cy="336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7111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87F9-7A9B-431E-BC9C-0944AA46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Le cahier des charges</a:t>
            </a:r>
            <a:endParaRPr lang="fr-FR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B514D-B20D-4B13-8219-A77DF8579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151563"/>
            <a:ext cx="6314510" cy="3734543"/>
          </a:xfrm>
        </p:spPr>
        <p:txBody>
          <a:bodyPr/>
          <a:lstStyle/>
          <a:p>
            <a:pPr marL="152400" indent="0">
              <a:buNone/>
            </a:pPr>
            <a:r>
              <a:rPr lang="fr-FR" dirty="0"/>
              <a:t>Vous demandez a </a:t>
            </a:r>
            <a:r>
              <a:rPr lang="fr-FR" b="1" dirty="0"/>
              <a:t>un des membres de votre équipe </a:t>
            </a:r>
            <a:r>
              <a:rPr lang="fr-FR" dirty="0"/>
              <a:t>d’aller </a:t>
            </a:r>
            <a:r>
              <a:rPr lang="fr-FR" b="1" dirty="0"/>
              <a:t>passer la semaine chez un client </a:t>
            </a:r>
            <a:r>
              <a:rPr lang="fr-FR" dirty="0"/>
              <a:t>pour faire un audit d’un de leur processus et rédiger un compte rendu et des recommandations. Comment approchez vous la situation?</a:t>
            </a:r>
          </a:p>
          <a:p>
            <a:pPr marL="152400" indent="0">
              <a:buNone/>
            </a:pPr>
            <a:endParaRPr lang="fr-FR" dirty="0"/>
          </a:p>
          <a:p>
            <a:pPr marL="152400" indent="0">
              <a:buNone/>
            </a:pPr>
            <a:r>
              <a:rPr lang="fr-FR" dirty="0"/>
              <a:t>Cas 1 (équipes A,B)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fr-FR" dirty="0"/>
              <a:t>Une employée expérimentée (elle l’a déjà fait une dizaines de fois)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fr-FR" dirty="0"/>
              <a:t>Vous vous connaissez (elle connait vos attentes, vous avez confiance en elle)</a:t>
            </a:r>
          </a:p>
          <a:p>
            <a:pPr marL="152400" indent="0">
              <a:buNone/>
            </a:pPr>
            <a:endParaRPr lang="fr-FR" dirty="0"/>
          </a:p>
          <a:p>
            <a:pPr marL="152400" indent="0">
              <a:buNone/>
            </a:pPr>
            <a:r>
              <a:rPr lang="fr-FR" dirty="0"/>
              <a:t>Cas 2 (équipes C,D)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fr-FR" dirty="0"/>
              <a:t>Une prestataire externe avec qui vous n’avez jamais travaillé</a:t>
            </a:r>
          </a:p>
          <a:p>
            <a:pPr marL="152400" indent="0">
              <a:buNone/>
            </a:pPr>
            <a:endParaRPr lang="fr-FR" dirty="0"/>
          </a:p>
          <a:p>
            <a:pPr marL="152400" indent="0">
              <a:buNone/>
            </a:pPr>
            <a:r>
              <a:rPr lang="fr-FR" dirty="0"/>
              <a:t>Cas 3 (équipes E,F)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fr-FR" dirty="0"/>
              <a:t>Un nouvel ingénieur qui est arrivé il y a 2 mois dans la boite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fr-FR" dirty="0"/>
              <a:t>Il est très motivé mais c’est sa première fois</a:t>
            </a:r>
          </a:p>
          <a:p>
            <a:endParaRPr lang="fr-FR" dirty="0"/>
          </a:p>
          <a:p>
            <a:pPr marL="152400" indent="0">
              <a:buNone/>
            </a:pPr>
            <a:r>
              <a:rPr lang="fr-FR" dirty="0"/>
              <a:t>Cas 4 (équipes G,H)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fr-FR" dirty="0"/>
              <a:t>Un employé plutôt expérimenté mais pas très motivé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fr-FR" dirty="0"/>
              <a:t>Il délivre parfois des résultats excellents, parfois moyens, parfois en retard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E3583B-B673-47C2-96AC-F9A2D32E79DD}"/>
              </a:ext>
            </a:extLst>
          </p:cNvPr>
          <p:cNvSpPr/>
          <p:nvPr/>
        </p:nvSpPr>
        <p:spPr>
          <a:xfrm>
            <a:off x="7027296" y="151832"/>
            <a:ext cx="2053883" cy="126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Quel style pour chaque situation ?</a:t>
            </a:r>
          </a:p>
        </p:txBody>
      </p:sp>
    </p:spTree>
    <p:extLst>
      <p:ext uri="{BB962C8B-B14F-4D97-AF65-F5344CB8AC3E}">
        <p14:creationId xmlns:p14="http://schemas.microsoft.com/office/powerpoint/2010/main" val="1516460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2"/>
          <p:cNvSpPr txBox="1">
            <a:spLocks noGrp="1"/>
          </p:cNvSpPr>
          <p:nvPr>
            <p:ph type="title" idx="2"/>
          </p:nvPr>
        </p:nvSpPr>
        <p:spPr>
          <a:xfrm>
            <a:off x="524100" y="2638450"/>
            <a:ext cx="1210500" cy="7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02</a:t>
            </a:r>
          </a:p>
        </p:txBody>
      </p:sp>
      <p:sp>
        <p:nvSpPr>
          <p:cNvPr id="642" name="Google Shape;642;p32"/>
          <p:cNvSpPr txBox="1">
            <a:spLocks noGrp="1"/>
          </p:cNvSpPr>
          <p:nvPr>
            <p:ph type="title"/>
          </p:nvPr>
        </p:nvSpPr>
        <p:spPr>
          <a:xfrm>
            <a:off x="320373" y="497800"/>
            <a:ext cx="8537441" cy="16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Manager / Leader</a:t>
            </a:r>
          </a:p>
        </p:txBody>
      </p:sp>
      <p:grpSp>
        <p:nvGrpSpPr>
          <p:cNvPr id="644" name="Google Shape;644;p32"/>
          <p:cNvGrpSpPr/>
          <p:nvPr/>
        </p:nvGrpSpPr>
        <p:grpSpPr>
          <a:xfrm>
            <a:off x="6188807" y="4180263"/>
            <a:ext cx="958902" cy="459462"/>
            <a:chOff x="7702619" y="3188988"/>
            <a:chExt cx="958902" cy="459462"/>
          </a:xfrm>
        </p:grpSpPr>
        <p:sp>
          <p:nvSpPr>
            <p:cNvPr id="645" name="Google Shape;645;p32"/>
            <p:cNvSpPr/>
            <p:nvPr/>
          </p:nvSpPr>
          <p:spPr>
            <a:xfrm>
              <a:off x="8623644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8471213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8316648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81642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80096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7856117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7702619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8623644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8471213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1"/>
                  </a:moveTo>
                  <a:cubicBezTo>
                    <a:pt x="214" y="1"/>
                    <a:pt x="1" y="244"/>
                    <a:pt x="1" y="548"/>
                  </a:cubicBezTo>
                  <a:cubicBezTo>
                    <a:pt x="1" y="822"/>
                    <a:pt x="21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8316648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4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81642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80096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7856117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7702619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52" y="1065"/>
                    <a:pt x="1064" y="822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8623644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8471213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4"/>
                    <a:pt x="1" y="548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8316648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81642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80096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7856117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7702619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8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8623644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8471213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8316648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81642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80096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7856117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7702619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32229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87F9-7A9B-431E-BC9C-0944AA46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2800" dirty="0"/>
              <a:t>Manager / Leader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B514D-B20D-4B13-8219-A77DF8579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151563"/>
            <a:ext cx="6314510" cy="3734543"/>
          </a:xfrm>
        </p:spPr>
        <p:txBody>
          <a:bodyPr/>
          <a:lstStyle/>
          <a:p>
            <a:pPr marL="323850" indent="-171450">
              <a:buFont typeface="Arial" panose="020B0604020202020204" pitchFamily="34" charset="0"/>
              <a:buChar char="•"/>
            </a:pPr>
            <a:r>
              <a:rPr lang="fr-FR" dirty="0"/>
              <a:t>Quelles différences entre ces 2 concepts ?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endParaRPr lang="fr-FR" dirty="0"/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fr-FR" dirty="0"/>
              <a:t>Est-ce qu’on a besoin des 2 ?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endParaRPr lang="fr-FR" dirty="0"/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fr-FR" dirty="0"/>
              <a:t>Peut on être un bon manager sans leadership ?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endParaRPr lang="fr-FR" dirty="0"/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fr-FR" dirty="0"/>
              <a:t>Quelles compétences pour chacun des rôles 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E3583B-B673-47C2-96AC-F9A2D32E79DD}"/>
              </a:ext>
            </a:extLst>
          </p:cNvPr>
          <p:cNvSpPr/>
          <p:nvPr/>
        </p:nvSpPr>
        <p:spPr>
          <a:xfrm>
            <a:off x="7027296" y="151832"/>
            <a:ext cx="2053883" cy="126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 équipe </a:t>
            </a:r>
          </a:p>
          <a:p>
            <a:pPr algn="ctr"/>
            <a:r>
              <a:rPr lang="fr-FR" dirty="0"/>
              <a:t>15mn</a:t>
            </a:r>
          </a:p>
          <a:p>
            <a:pPr algn="ctr"/>
            <a:r>
              <a:rPr lang="fr-FR" dirty="0"/>
              <a:t>Restitution (3mn, 1 slide)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041E65-8076-482F-B683-38856A0A1410}"/>
              </a:ext>
            </a:extLst>
          </p:cNvPr>
          <p:cNvSpPr/>
          <p:nvPr/>
        </p:nvSpPr>
        <p:spPr>
          <a:xfrm>
            <a:off x="2783363" y="3359837"/>
            <a:ext cx="2779819" cy="126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Attention: gardez un œil critique sur ce que vous trouverez sur le net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6730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F55A3-5B22-4A70-84EC-72909913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err="1"/>
              <a:t>Quizz</a:t>
            </a:r>
            <a:r>
              <a:rPr lang="en-US" sz="5400" dirty="0"/>
              <a:t> “</a:t>
            </a:r>
            <a:r>
              <a:rPr lang="en-US" sz="5400" dirty="0" err="1"/>
              <a:t>sel</a:t>
            </a:r>
            <a:r>
              <a:rPr lang="en-US" sz="5400" dirty="0"/>
              <a:t> </a:t>
            </a:r>
            <a:r>
              <a:rPr lang="en-US" sz="5400" dirty="0" err="1"/>
              <a:t>ou</a:t>
            </a:r>
            <a:r>
              <a:rPr lang="en-US" sz="5400" dirty="0"/>
              <a:t> poivre”</a:t>
            </a:r>
          </a:p>
        </p:txBody>
      </p:sp>
    </p:spTree>
    <p:extLst>
      <p:ext uri="{BB962C8B-B14F-4D97-AF65-F5344CB8AC3E}">
        <p14:creationId xmlns:p14="http://schemas.microsoft.com/office/powerpoint/2010/main" val="691437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F55A3-5B22-4A70-84EC-72909913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/>
              <a:t>Fonction</a:t>
            </a:r>
            <a:br>
              <a:rPr lang="en-US" sz="5400" dirty="0"/>
            </a:br>
            <a:r>
              <a:rPr lang="en-US" sz="5400" dirty="0"/>
              <a:t>/ </a:t>
            </a:r>
            <a:br>
              <a:rPr lang="en-US" sz="5400" dirty="0"/>
            </a:br>
            <a:r>
              <a:rPr lang="en-US" sz="5400" dirty="0"/>
              <a:t>Attitude</a:t>
            </a:r>
          </a:p>
        </p:txBody>
      </p:sp>
    </p:spTree>
    <p:extLst>
      <p:ext uri="{BB962C8B-B14F-4D97-AF65-F5344CB8AC3E}">
        <p14:creationId xmlns:p14="http://schemas.microsoft.com/office/powerpoint/2010/main" val="538778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785A-AEE2-4B4F-8118-4546F391F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13" y="540725"/>
            <a:ext cx="8100000" cy="723600"/>
          </a:xfrm>
        </p:spPr>
        <p:txBody>
          <a:bodyPr/>
          <a:lstStyle/>
          <a:p>
            <a:r>
              <a:rPr lang="fr-FR" dirty="0"/>
              <a:t>5 pratiques du leader exemplaire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2DA7BF5-82CE-4E36-8BE5-4DC1342CFF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2197088"/>
              </p:ext>
            </p:extLst>
          </p:nvPr>
        </p:nvGraphicFramePr>
        <p:xfrm>
          <a:off x="540000" y="838410"/>
          <a:ext cx="8100000" cy="336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27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7A08CF0-87D0-4C4B-A9E3-0843DBB963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68D440D-1BA9-4C4A-A9AD-266257E38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D4F6694-AA42-4FAA-8778-6BCFE66757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013E9E8-C740-4474-B80B-EC6878BF0D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5AAB8DC-5C07-4CC7-8036-D0CB8AEECD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1FAE2CF-9DEF-4998-AB84-F680386C12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46F298D-D52C-4333-8D68-8F42529912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0563DD0-CC6A-4587-AF16-D8F63C13D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1841E26-BB75-41D4-AEEC-F4373F771D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3CC6D7F-C2A1-4B7D-8DD5-E1DE9225ED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779D041-2478-4C13-909C-521EFD8C01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9033E18-43E2-4304-A5D9-3126FD0B40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4E787BF-E7B9-4DBE-BC4B-8EAD028AA1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57E3A3C-FC95-433B-BF7B-55B5F46AF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4A06D19-872C-4D57-9314-BA131E5D1F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4AE16FA-14DE-4E86-B738-AEE695B76D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1F1C28F-D726-4E88-B03D-0603D5C90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821F0EB-6799-419A-B927-45A12BFE0B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134CC47-CDAF-4D58-A4FC-EECA3BB41B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6BC5469-CCF9-4807-B26E-0151ABB6CD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99F8CA0-43ED-407A-A2D4-4C9690147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B739550-B0CC-498A-BBB2-D5C2DF55E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9A168F5-5754-4306-8564-25C9FF4764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85BC9B7-A1EA-4302-B1CB-3D081C2E33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09D8510-83F3-40A7-8210-C5521C3A4C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2"/>
          <p:cNvSpPr txBox="1">
            <a:spLocks noGrp="1"/>
          </p:cNvSpPr>
          <p:nvPr>
            <p:ph type="title" idx="2"/>
          </p:nvPr>
        </p:nvSpPr>
        <p:spPr>
          <a:xfrm>
            <a:off x="524100" y="2638450"/>
            <a:ext cx="1210500" cy="7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03</a:t>
            </a:r>
          </a:p>
        </p:txBody>
      </p:sp>
      <p:sp>
        <p:nvSpPr>
          <p:cNvPr id="642" name="Google Shape;642;p32"/>
          <p:cNvSpPr txBox="1">
            <a:spLocks noGrp="1"/>
          </p:cNvSpPr>
          <p:nvPr>
            <p:ph type="title"/>
          </p:nvPr>
        </p:nvSpPr>
        <p:spPr>
          <a:xfrm>
            <a:off x="320373" y="497800"/>
            <a:ext cx="8537441" cy="16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Identifier son style</a:t>
            </a:r>
          </a:p>
        </p:txBody>
      </p:sp>
      <p:grpSp>
        <p:nvGrpSpPr>
          <p:cNvPr id="644" name="Google Shape;644;p32"/>
          <p:cNvGrpSpPr/>
          <p:nvPr/>
        </p:nvGrpSpPr>
        <p:grpSpPr>
          <a:xfrm>
            <a:off x="6188807" y="4180263"/>
            <a:ext cx="958902" cy="459462"/>
            <a:chOff x="7702619" y="3188988"/>
            <a:chExt cx="958902" cy="459462"/>
          </a:xfrm>
        </p:grpSpPr>
        <p:sp>
          <p:nvSpPr>
            <p:cNvPr id="645" name="Google Shape;645;p32"/>
            <p:cNvSpPr/>
            <p:nvPr/>
          </p:nvSpPr>
          <p:spPr>
            <a:xfrm>
              <a:off x="8623644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8471213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8316648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81642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80096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7856117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7702619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8623644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8471213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1"/>
                  </a:moveTo>
                  <a:cubicBezTo>
                    <a:pt x="214" y="1"/>
                    <a:pt x="1" y="244"/>
                    <a:pt x="1" y="548"/>
                  </a:cubicBezTo>
                  <a:cubicBezTo>
                    <a:pt x="1" y="822"/>
                    <a:pt x="21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8316648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4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81642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80096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7856117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7702619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52" y="1065"/>
                    <a:pt x="1064" y="822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8623644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8471213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4"/>
                    <a:pt x="1" y="548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8316648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81642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80096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7856117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7702619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8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8623644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8471213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8316648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81642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80096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7856117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7702619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462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0"/>
          <p:cNvSpPr/>
          <p:nvPr/>
        </p:nvSpPr>
        <p:spPr>
          <a:xfrm>
            <a:off x="5254125" y="2061375"/>
            <a:ext cx="447418" cy="820049"/>
          </a:xfrm>
          <a:custGeom>
            <a:avLst/>
            <a:gdLst/>
            <a:ahLst/>
            <a:cxnLst/>
            <a:rect l="l" t="t" r="r" b="b"/>
            <a:pathLst>
              <a:path w="37965" h="25867" fill="none" extrusionOk="0">
                <a:moveTo>
                  <a:pt x="0" y="0"/>
                </a:moveTo>
                <a:lnTo>
                  <a:pt x="37965" y="0"/>
                </a:lnTo>
                <a:lnTo>
                  <a:pt x="37965" y="25867"/>
                </a:lnTo>
                <a:lnTo>
                  <a:pt x="0" y="25867"/>
                </a:ln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1014400" y="3577550"/>
            <a:ext cx="447418" cy="820049"/>
          </a:xfrm>
          <a:custGeom>
            <a:avLst/>
            <a:gdLst/>
            <a:ahLst/>
            <a:cxnLst/>
            <a:rect l="l" t="t" r="r" b="b"/>
            <a:pathLst>
              <a:path w="37965" h="25867" fill="none" extrusionOk="0">
                <a:moveTo>
                  <a:pt x="0" y="0"/>
                </a:moveTo>
                <a:lnTo>
                  <a:pt x="37965" y="0"/>
                </a:lnTo>
                <a:lnTo>
                  <a:pt x="37965" y="25867"/>
                </a:lnTo>
                <a:lnTo>
                  <a:pt x="0" y="25867"/>
                </a:ln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5254125" y="3577550"/>
            <a:ext cx="447418" cy="820049"/>
          </a:xfrm>
          <a:custGeom>
            <a:avLst/>
            <a:gdLst/>
            <a:ahLst/>
            <a:cxnLst/>
            <a:rect l="l" t="t" r="r" b="b"/>
            <a:pathLst>
              <a:path w="37965" h="25867" fill="none" extrusionOk="0">
                <a:moveTo>
                  <a:pt x="0" y="0"/>
                </a:moveTo>
                <a:lnTo>
                  <a:pt x="37965" y="0"/>
                </a:lnTo>
                <a:lnTo>
                  <a:pt x="37965" y="25867"/>
                </a:lnTo>
                <a:lnTo>
                  <a:pt x="0" y="25867"/>
                </a:ln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895047" y="3387950"/>
            <a:ext cx="739200" cy="73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0"/>
          <p:cNvSpPr/>
          <p:nvPr/>
        </p:nvSpPr>
        <p:spPr>
          <a:xfrm>
            <a:off x="644747" y="3387950"/>
            <a:ext cx="739200" cy="73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0"/>
          <p:cNvSpPr/>
          <p:nvPr/>
        </p:nvSpPr>
        <p:spPr>
          <a:xfrm>
            <a:off x="4895047" y="1871725"/>
            <a:ext cx="739200" cy="73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0"/>
          <p:cNvSpPr/>
          <p:nvPr/>
        </p:nvSpPr>
        <p:spPr>
          <a:xfrm>
            <a:off x="1014400" y="2061375"/>
            <a:ext cx="447418" cy="820049"/>
          </a:xfrm>
          <a:custGeom>
            <a:avLst/>
            <a:gdLst/>
            <a:ahLst/>
            <a:cxnLst/>
            <a:rect l="l" t="t" r="r" b="b"/>
            <a:pathLst>
              <a:path w="37965" h="25867" fill="none" extrusionOk="0">
                <a:moveTo>
                  <a:pt x="0" y="0"/>
                </a:moveTo>
                <a:lnTo>
                  <a:pt x="37965" y="0"/>
                </a:lnTo>
                <a:lnTo>
                  <a:pt x="37965" y="25867"/>
                </a:lnTo>
                <a:lnTo>
                  <a:pt x="0" y="25867"/>
                </a:ln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0"/>
          <p:cNvSpPr/>
          <p:nvPr/>
        </p:nvSpPr>
        <p:spPr>
          <a:xfrm>
            <a:off x="644747" y="1871725"/>
            <a:ext cx="739200" cy="739200"/>
          </a:xfrm>
          <a:prstGeom prst="ellipse">
            <a:avLst/>
          </a:prstGeom>
          <a:solidFill>
            <a:srgbClr val="00C3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0"/>
          <p:cNvSpPr txBox="1">
            <a:spLocks noGrp="1"/>
          </p:cNvSpPr>
          <p:nvPr>
            <p:ph type="title"/>
          </p:nvPr>
        </p:nvSpPr>
        <p:spPr>
          <a:xfrm>
            <a:off x="558775" y="540725"/>
            <a:ext cx="81000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PLAN DE LA SESSION</a:t>
            </a:r>
          </a:p>
        </p:txBody>
      </p:sp>
      <p:sp>
        <p:nvSpPr>
          <p:cNvPr id="618" name="Google Shape;618;p30"/>
          <p:cNvSpPr txBox="1">
            <a:spLocks noGrp="1"/>
          </p:cNvSpPr>
          <p:nvPr>
            <p:ph type="subTitle" idx="1"/>
          </p:nvPr>
        </p:nvSpPr>
        <p:spPr>
          <a:xfrm>
            <a:off x="1614235" y="3688418"/>
            <a:ext cx="3128407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Leader et manager</a:t>
            </a:r>
          </a:p>
        </p:txBody>
      </p:sp>
      <p:sp>
        <p:nvSpPr>
          <p:cNvPr id="619" name="Google Shape;619;p30"/>
          <p:cNvSpPr txBox="1">
            <a:spLocks noGrp="1"/>
          </p:cNvSpPr>
          <p:nvPr>
            <p:ph type="subTitle" idx="3"/>
          </p:nvPr>
        </p:nvSpPr>
        <p:spPr>
          <a:xfrm>
            <a:off x="1614236" y="3973654"/>
            <a:ext cx="26601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1400" dirty="0"/>
              <a:t>Les pratiques d’un leadership exemplaire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400" noProof="0" dirty="0"/>
          </a:p>
        </p:txBody>
      </p:sp>
      <p:sp>
        <p:nvSpPr>
          <p:cNvPr id="620" name="Google Shape;620;p30"/>
          <p:cNvSpPr txBox="1">
            <a:spLocks noGrp="1"/>
          </p:cNvSpPr>
          <p:nvPr>
            <p:ph type="subTitle" idx="4"/>
          </p:nvPr>
        </p:nvSpPr>
        <p:spPr>
          <a:xfrm>
            <a:off x="5853938" y="2061375"/>
            <a:ext cx="3087637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Le management situationnel</a:t>
            </a:r>
          </a:p>
        </p:txBody>
      </p:sp>
      <p:sp>
        <p:nvSpPr>
          <p:cNvPr id="621" name="Google Shape;621;p30"/>
          <p:cNvSpPr txBox="1">
            <a:spLocks noGrp="1"/>
          </p:cNvSpPr>
          <p:nvPr>
            <p:ph type="title" idx="5"/>
          </p:nvPr>
        </p:nvSpPr>
        <p:spPr>
          <a:xfrm>
            <a:off x="4895039" y="1967175"/>
            <a:ext cx="7392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>
                <a:solidFill>
                  <a:schemeClr val="lt1"/>
                </a:solidFill>
              </a:rPr>
              <a:t>02</a:t>
            </a:r>
          </a:p>
        </p:txBody>
      </p:sp>
      <p:sp>
        <p:nvSpPr>
          <p:cNvPr id="622" name="Google Shape;622;p30"/>
          <p:cNvSpPr txBox="1">
            <a:spLocks noGrp="1"/>
          </p:cNvSpPr>
          <p:nvPr>
            <p:ph type="subTitle" idx="6"/>
          </p:nvPr>
        </p:nvSpPr>
        <p:spPr>
          <a:xfrm>
            <a:off x="5853939" y="2346611"/>
            <a:ext cx="26601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noProof="0" dirty="0"/>
              <a:t>A chaque situation son style</a:t>
            </a:r>
          </a:p>
        </p:txBody>
      </p:sp>
      <p:sp>
        <p:nvSpPr>
          <p:cNvPr id="623" name="Google Shape;623;p30"/>
          <p:cNvSpPr txBox="1">
            <a:spLocks noGrp="1"/>
          </p:cNvSpPr>
          <p:nvPr>
            <p:ph type="subTitle" idx="7"/>
          </p:nvPr>
        </p:nvSpPr>
        <p:spPr>
          <a:xfrm>
            <a:off x="1614225" y="2061375"/>
            <a:ext cx="3128418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dirty="0"/>
              <a:t>Résumé des épisodes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noProof="0" dirty="0"/>
          </a:p>
        </p:txBody>
      </p:sp>
      <p:sp>
        <p:nvSpPr>
          <p:cNvPr id="624" name="Google Shape;624;p30"/>
          <p:cNvSpPr txBox="1">
            <a:spLocks noGrp="1"/>
          </p:cNvSpPr>
          <p:nvPr>
            <p:ph type="subTitle" idx="9"/>
          </p:nvPr>
        </p:nvSpPr>
        <p:spPr>
          <a:xfrm>
            <a:off x="1614225" y="2346600"/>
            <a:ext cx="26601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noProof="0" dirty="0"/>
              <a:t>Correction du devoir</a:t>
            </a:r>
          </a:p>
        </p:txBody>
      </p:sp>
      <p:sp>
        <p:nvSpPr>
          <p:cNvPr id="625" name="Google Shape;625;p30"/>
          <p:cNvSpPr txBox="1">
            <a:spLocks noGrp="1"/>
          </p:cNvSpPr>
          <p:nvPr>
            <p:ph type="subTitle" idx="13"/>
          </p:nvPr>
        </p:nvSpPr>
        <p:spPr>
          <a:xfrm>
            <a:off x="5853939" y="3577550"/>
            <a:ext cx="26601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Connaitre son style</a:t>
            </a:r>
            <a:endParaRPr lang="fr-FR" noProof="0" dirty="0"/>
          </a:p>
        </p:txBody>
      </p:sp>
      <p:sp>
        <p:nvSpPr>
          <p:cNvPr id="626" name="Google Shape;626;p30"/>
          <p:cNvSpPr txBox="1">
            <a:spLocks noGrp="1"/>
          </p:cNvSpPr>
          <p:nvPr>
            <p:ph type="title" idx="14"/>
          </p:nvPr>
        </p:nvSpPr>
        <p:spPr>
          <a:xfrm>
            <a:off x="4895039" y="3483350"/>
            <a:ext cx="7392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>
                <a:solidFill>
                  <a:schemeClr val="lt1"/>
                </a:solidFill>
              </a:rPr>
              <a:t>04</a:t>
            </a:r>
          </a:p>
        </p:txBody>
      </p:sp>
      <p:sp>
        <p:nvSpPr>
          <p:cNvPr id="627" name="Google Shape;627;p30"/>
          <p:cNvSpPr txBox="1">
            <a:spLocks noGrp="1"/>
          </p:cNvSpPr>
          <p:nvPr>
            <p:ph type="subTitle" idx="15"/>
          </p:nvPr>
        </p:nvSpPr>
        <p:spPr>
          <a:xfrm>
            <a:off x="5853939" y="3862786"/>
            <a:ext cx="26601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noProof="0" dirty="0"/>
              <a:t>Identifier, Construire, Conduire</a:t>
            </a:r>
          </a:p>
        </p:txBody>
      </p:sp>
      <p:sp>
        <p:nvSpPr>
          <p:cNvPr id="628" name="Google Shape;628;p30"/>
          <p:cNvSpPr txBox="1">
            <a:spLocks noGrp="1"/>
          </p:cNvSpPr>
          <p:nvPr>
            <p:ph type="title" idx="2"/>
          </p:nvPr>
        </p:nvSpPr>
        <p:spPr>
          <a:xfrm>
            <a:off x="644811" y="3483350"/>
            <a:ext cx="7392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03</a:t>
            </a:r>
          </a:p>
        </p:txBody>
      </p:sp>
      <p:sp>
        <p:nvSpPr>
          <p:cNvPr id="629" name="Google Shape;629;p30"/>
          <p:cNvSpPr txBox="1">
            <a:spLocks noGrp="1"/>
          </p:cNvSpPr>
          <p:nvPr>
            <p:ph type="title" idx="8"/>
          </p:nvPr>
        </p:nvSpPr>
        <p:spPr>
          <a:xfrm>
            <a:off x="644811" y="1967175"/>
            <a:ext cx="7392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01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0913B-6269-4CEE-8B7A-63721793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Une multitude de niveaux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9C2A5859-76EA-445F-86D2-75C924A98A48}"/>
              </a:ext>
            </a:extLst>
          </p:cNvPr>
          <p:cNvSpPr/>
          <p:nvPr/>
        </p:nvSpPr>
        <p:spPr>
          <a:xfrm>
            <a:off x="141249" y="2444502"/>
            <a:ext cx="8498751" cy="7740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D10B42-3EEA-4402-A606-C4CA3187AF32}"/>
              </a:ext>
            </a:extLst>
          </p:cNvPr>
          <p:cNvSpPr txBox="1"/>
          <p:nvPr/>
        </p:nvSpPr>
        <p:spPr>
          <a:xfrm>
            <a:off x="89210" y="2631457"/>
            <a:ext cx="1382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Diriger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D79DD-143D-46A4-AF33-3E36629F7961}"/>
              </a:ext>
            </a:extLst>
          </p:cNvPr>
          <p:cNvSpPr txBox="1"/>
          <p:nvPr/>
        </p:nvSpPr>
        <p:spPr>
          <a:xfrm>
            <a:off x="7257249" y="2631457"/>
            <a:ext cx="1382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Déléguer</a:t>
            </a:r>
          </a:p>
        </p:txBody>
      </p:sp>
    </p:spTree>
    <p:extLst>
      <p:ext uri="{BB962C8B-B14F-4D97-AF65-F5344CB8AC3E}">
        <p14:creationId xmlns:p14="http://schemas.microsoft.com/office/powerpoint/2010/main" val="2790035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89E6-5EA7-4AAF-A14F-9654DBD07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00" y="540725"/>
            <a:ext cx="8100000" cy="723600"/>
          </a:xfrm>
        </p:spPr>
        <p:txBody>
          <a:bodyPr/>
          <a:lstStyle/>
          <a:p>
            <a:r>
              <a:rPr lang="fr-FR" dirty="0"/>
              <a:t>3 grandes catégories d’activités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9BB725E-705A-429B-A92C-6736A1456902}"/>
              </a:ext>
            </a:extLst>
          </p:cNvPr>
          <p:cNvGraphicFramePr/>
          <p:nvPr/>
        </p:nvGraphicFramePr>
        <p:xfrm>
          <a:off x="540000" y="1264200"/>
          <a:ext cx="8100000" cy="336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533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87F9-7A9B-431E-BC9C-0944AA46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2800" dirty="0"/>
              <a:t>Réflexion personnelle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B514D-B20D-4B13-8219-A77DF8579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151563"/>
            <a:ext cx="6314510" cy="3734543"/>
          </a:xfrm>
        </p:spPr>
        <p:txBody>
          <a:bodyPr/>
          <a:lstStyle/>
          <a:p>
            <a:pPr marL="323850" indent="-171450">
              <a:buFont typeface="Arial" panose="020B0604020202020204" pitchFamily="34" charset="0"/>
              <a:buChar char="•"/>
            </a:pPr>
            <a:r>
              <a:rPr lang="fr-FR" dirty="0"/>
              <a:t>Vous vous voyez </a:t>
            </a:r>
            <a:r>
              <a:rPr lang="fr-FR" dirty="0" err="1"/>
              <a:t>plutot</a:t>
            </a:r>
            <a:endParaRPr lang="fr-FR" dirty="0"/>
          </a:p>
          <a:p>
            <a:pPr marL="781050" lvl="1" indent="-171450">
              <a:buFont typeface="Arial" panose="020B0604020202020204" pitchFamily="34" charset="0"/>
              <a:buChar char="•"/>
            </a:pPr>
            <a:r>
              <a:rPr lang="fr-FR" dirty="0"/>
              <a:t>Leader, Manager, les deux, Ni l’un ni l’autre</a:t>
            </a:r>
          </a:p>
          <a:p>
            <a:pPr marL="781050" lvl="1" indent="-171450">
              <a:buFont typeface="Arial" panose="020B0604020202020204" pitchFamily="34" charset="0"/>
              <a:buChar char="•"/>
            </a:pPr>
            <a:r>
              <a:rPr lang="fr-FR" dirty="0"/>
              <a:t>Pourquoi ?</a:t>
            </a:r>
          </a:p>
          <a:p>
            <a:pPr marL="781050" lvl="1" indent="-171450">
              <a:buFont typeface="Arial" panose="020B0604020202020204" pitchFamily="34" charset="0"/>
              <a:buChar char="•"/>
            </a:pPr>
            <a:endParaRPr lang="fr-FR" dirty="0"/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fr-FR" dirty="0"/>
              <a:t>Votre style</a:t>
            </a:r>
          </a:p>
          <a:p>
            <a:pPr marL="781050" lvl="1" indent="-171450">
              <a:buFont typeface="Arial" panose="020B0604020202020204" pitchFamily="34" charset="0"/>
              <a:buChar char="•"/>
            </a:pPr>
            <a:r>
              <a:rPr lang="fr-FR" dirty="0"/>
              <a:t>Identifier, construire, conduire ?</a:t>
            </a:r>
          </a:p>
          <a:p>
            <a:pPr marL="781050" lvl="1" indent="-171450">
              <a:buFont typeface="Arial" panose="020B0604020202020204" pitchFamily="34" charset="0"/>
              <a:buChar char="•"/>
            </a:pPr>
            <a:r>
              <a:rPr lang="fr-FR" dirty="0"/>
              <a:t>Pourquoi ?</a:t>
            </a:r>
          </a:p>
          <a:p>
            <a:pPr marL="781050" lvl="1" indent="-171450">
              <a:buFont typeface="Arial" panose="020B0604020202020204" pitchFamily="34" charset="0"/>
              <a:buChar char="•"/>
            </a:pPr>
            <a:endParaRPr lang="fr-FR" dirty="0"/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fr-FR" dirty="0"/>
              <a:t>1 situation </a:t>
            </a:r>
            <a:r>
              <a:rPr lang="fr-FR" dirty="0" err="1"/>
              <a:t>personelle</a:t>
            </a:r>
            <a:r>
              <a:rPr lang="fr-FR" dirty="0"/>
              <a:t> à partager ?</a:t>
            </a:r>
            <a:br>
              <a:rPr lang="fr-FR" dirty="0"/>
            </a:br>
            <a:r>
              <a:rPr lang="fr-FR" dirty="0"/>
              <a:t>	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E3583B-B673-47C2-96AC-F9A2D32E79DD}"/>
              </a:ext>
            </a:extLst>
          </p:cNvPr>
          <p:cNvSpPr/>
          <p:nvPr/>
        </p:nvSpPr>
        <p:spPr>
          <a:xfrm>
            <a:off x="7027296" y="151832"/>
            <a:ext cx="2053883" cy="126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Individuel</a:t>
            </a:r>
          </a:p>
          <a:p>
            <a:pPr algn="ctr"/>
            <a:r>
              <a:rPr lang="fr-FR" dirty="0"/>
              <a:t>15mn</a:t>
            </a:r>
          </a:p>
        </p:txBody>
      </p:sp>
    </p:spTree>
    <p:extLst>
      <p:ext uri="{BB962C8B-B14F-4D97-AF65-F5344CB8AC3E}">
        <p14:creationId xmlns:p14="http://schemas.microsoft.com/office/powerpoint/2010/main" val="110085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2"/>
          <p:cNvSpPr txBox="1">
            <a:spLocks noGrp="1"/>
          </p:cNvSpPr>
          <p:nvPr>
            <p:ph type="title" idx="2"/>
          </p:nvPr>
        </p:nvSpPr>
        <p:spPr>
          <a:xfrm>
            <a:off x="524100" y="2638450"/>
            <a:ext cx="1210500" cy="7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01</a:t>
            </a:r>
          </a:p>
        </p:txBody>
      </p:sp>
      <p:sp>
        <p:nvSpPr>
          <p:cNvPr id="642" name="Google Shape;642;p32"/>
          <p:cNvSpPr txBox="1">
            <a:spLocks noGrp="1"/>
          </p:cNvSpPr>
          <p:nvPr>
            <p:ph type="title"/>
          </p:nvPr>
        </p:nvSpPr>
        <p:spPr>
          <a:xfrm>
            <a:off x="320374" y="497800"/>
            <a:ext cx="4970426" cy="16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RÉSUMÉ</a:t>
            </a:r>
            <a:endParaRPr lang="fr-FR" noProof="0" dirty="0"/>
          </a:p>
        </p:txBody>
      </p:sp>
      <p:grpSp>
        <p:nvGrpSpPr>
          <p:cNvPr id="644" name="Google Shape;644;p32"/>
          <p:cNvGrpSpPr/>
          <p:nvPr/>
        </p:nvGrpSpPr>
        <p:grpSpPr>
          <a:xfrm>
            <a:off x="6188807" y="4180263"/>
            <a:ext cx="958902" cy="459462"/>
            <a:chOff x="7702619" y="3188988"/>
            <a:chExt cx="958902" cy="459462"/>
          </a:xfrm>
        </p:grpSpPr>
        <p:sp>
          <p:nvSpPr>
            <p:cNvPr id="645" name="Google Shape;645;p32"/>
            <p:cNvSpPr/>
            <p:nvPr/>
          </p:nvSpPr>
          <p:spPr>
            <a:xfrm>
              <a:off x="8623644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8471213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8316648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81642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80096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7856117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7702619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8623644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8471213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1"/>
                  </a:moveTo>
                  <a:cubicBezTo>
                    <a:pt x="214" y="1"/>
                    <a:pt x="1" y="244"/>
                    <a:pt x="1" y="548"/>
                  </a:cubicBezTo>
                  <a:cubicBezTo>
                    <a:pt x="1" y="822"/>
                    <a:pt x="21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8316648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4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81642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80096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7856117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7702619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52" y="1065"/>
                    <a:pt x="1064" y="822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8623644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8471213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4"/>
                    <a:pt x="1" y="548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8316648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81642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80096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7856117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7702619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8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8623644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8471213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8316648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81642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80096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7856117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7702619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63D8A-3399-4DE1-BD0E-299DA34A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 qu’on a vu jusque là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3AEF9-BF5E-44B0-A632-909D70272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489424"/>
            <a:ext cx="2915176" cy="3484358"/>
          </a:xfrm>
        </p:spPr>
        <p:txBody>
          <a:bodyPr/>
          <a:lstStyle/>
          <a:p>
            <a:r>
              <a:rPr lang="fr-FR" b="1" dirty="0"/>
              <a:t>Etat d’esprit</a:t>
            </a:r>
          </a:p>
          <a:p>
            <a:pPr lvl="1"/>
            <a:r>
              <a:rPr lang="fr-FR" dirty="0"/>
              <a:t>Leadership</a:t>
            </a:r>
          </a:p>
          <a:p>
            <a:pPr lvl="1"/>
            <a:r>
              <a:rPr lang="fr-FR" dirty="0"/>
              <a:t>Manager of one</a:t>
            </a:r>
            <a:br>
              <a:rPr lang="fr-FR" dirty="0"/>
            </a:br>
            <a:endParaRPr lang="fr-FR" dirty="0"/>
          </a:p>
          <a:p>
            <a:r>
              <a:rPr lang="fr-FR" b="1" dirty="0"/>
              <a:t>Compétences</a:t>
            </a:r>
          </a:p>
          <a:p>
            <a:pPr lvl="1"/>
            <a:r>
              <a:rPr lang="fr-FR" dirty="0"/>
              <a:t>Empathie</a:t>
            </a:r>
          </a:p>
          <a:p>
            <a:pPr lvl="1"/>
            <a:r>
              <a:rPr lang="fr-FR" dirty="0"/>
              <a:t>Motivation</a:t>
            </a:r>
          </a:p>
          <a:p>
            <a:pPr lvl="1"/>
            <a:r>
              <a:rPr lang="fr-FR" dirty="0"/>
              <a:t>Prise de décisions</a:t>
            </a:r>
          </a:p>
          <a:p>
            <a:pPr lvl="1"/>
            <a:r>
              <a:rPr lang="fr-FR" dirty="0"/>
              <a:t>Gestion du temps</a:t>
            </a:r>
          </a:p>
          <a:p>
            <a:pPr lvl="1"/>
            <a:r>
              <a:rPr lang="fr-FR" dirty="0"/>
              <a:t>Communication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918436D-35F6-45B8-9197-A043E00F87B2}"/>
              </a:ext>
            </a:extLst>
          </p:cNvPr>
          <p:cNvSpPr txBox="1">
            <a:spLocks/>
          </p:cNvSpPr>
          <p:nvPr/>
        </p:nvSpPr>
        <p:spPr>
          <a:xfrm>
            <a:off x="4231237" y="1468582"/>
            <a:ext cx="4319449" cy="3161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27432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mo"/>
              <a:buAutoNum type="arabicPeriod"/>
              <a:defRPr sz="12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>
              <a:buFont typeface="+mj-lt"/>
              <a:buAutoNum type="arabicPeriod" startAt="3"/>
            </a:pPr>
            <a:r>
              <a:rPr lang="fr-FR" b="1" dirty="0"/>
              <a:t>Le métier de manager</a:t>
            </a:r>
          </a:p>
          <a:p>
            <a:pPr lvl="1"/>
            <a:r>
              <a:rPr lang="fr-FR" dirty="0"/>
              <a:t>Les différentes missions du manager </a:t>
            </a:r>
          </a:p>
          <a:p>
            <a:pPr lvl="1"/>
            <a:r>
              <a:rPr lang="fr-FR" dirty="0"/>
              <a:t>Les différentes positions de manager dans l’entreprise</a:t>
            </a:r>
          </a:p>
          <a:p>
            <a:pPr lvl="1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9419B4-F4F5-456C-929C-B028F1E551CE}"/>
              </a:ext>
            </a:extLst>
          </p:cNvPr>
          <p:cNvSpPr/>
          <p:nvPr/>
        </p:nvSpPr>
        <p:spPr>
          <a:xfrm>
            <a:off x="4501671" y="3726873"/>
            <a:ext cx="3078247" cy="1003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Rappel : </a:t>
            </a:r>
            <a:r>
              <a:rPr lang="en-US" dirty="0" err="1">
                <a:solidFill>
                  <a:schemeClr val="bg1"/>
                </a:solidFill>
              </a:rPr>
              <a:t>Vidéos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Linked-in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433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2"/>
          <p:cNvSpPr txBox="1">
            <a:spLocks noGrp="1"/>
          </p:cNvSpPr>
          <p:nvPr>
            <p:ph type="title" idx="2"/>
          </p:nvPr>
        </p:nvSpPr>
        <p:spPr>
          <a:xfrm>
            <a:off x="524100" y="2638450"/>
            <a:ext cx="1210500" cy="7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02</a:t>
            </a:r>
          </a:p>
        </p:txBody>
      </p:sp>
      <p:sp>
        <p:nvSpPr>
          <p:cNvPr id="642" name="Google Shape;642;p32"/>
          <p:cNvSpPr txBox="1">
            <a:spLocks noGrp="1"/>
          </p:cNvSpPr>
          <p:nvPr>
            <p:ph type="title"/>
          </p:nvPr>
        </p:nvSpPr>
        <p:spPr>
          <a:xfrm>
            <a:off x="320373" y="497800"/>
            <a:ext cx="6956949" cy="16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LE MANAGEMENT SITUATIONNEL</a:t>
            </a:r>
          </a:p>
        </p:txBody>
      </p:sp>
      <p:grpSp>
        <p:nvGrpSpPr>
          <p:cNvPr id="644" name="Google Shape;644;p32"/>
          <p:cNvGrpSpPr/>
          <p:nvPr/>
        </p:nvGrpSpPr>
        <p:grpSpPr>
          <a:xfrm>
            <a:off x="6188807" y="4180263"/>
            <a:ext cx="958902" cy="459462"/>
            <a:chOff x="7702619" y="3188988"/>
            <a:chExt cx="958902" cy="459462"/>
          </a:xfrm>
        </p:grpSpPr>
        <p:sp>
          <p:nvSpPr>
            <p:cNvPr id="645" name="Google Shape;645;p32"/>
            <p:cNvSpPr/>
            <p:nvPr/>
          </p:nvSpPr>
          <p:spPr>
            <a:xfrm>
              <a:off x="8623644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8471213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8316648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81642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80096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7856117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7702619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8623644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8471213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1"/>
                  </a:moveTo>
                  <a:cubicBezTo>
                    <a:pt x="214" y="1"/>
                    <a:pt x="1" y="244"/>
                    <a:pt x="1" y="548"/>
                  </a:cubicBezTo>
                  <a:cubicBezTo>
                    <a:pt x="1" y="822"/>
                    <a:pt x="21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8316648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4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81642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80096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7856117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7702619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52" y="1065"/>
                    <a:pt x="1064" y="822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8623644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8471213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4"/>
                    <a:pt x="1" y="548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8316648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81642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80096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7856117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7702619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8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8623644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8471213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8316648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81642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80096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7856117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7702619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6346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51"/>
          <p:cNvSpPr txBox="1">
            <a:spLocks noGrp="1"/>
          </p:cNvSpPr>
          <p:nvPr>
            <p:ph type="title"/>
          </p:nvPr>
        </p:nvSpPr>
        <p:spPr>
          <a:xfrm>
            <a:off x="1588175" y="1333275"/>
            <a:ext cx="6003600" cy="24768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noProof="0" dirty="0"/>
              <a:t>Activité #1</a:t>
            </a:r>
            <a:br>
              <a:rPr lang="fr-FR" sz="4800" noProof="0" dirty="0"/>
            </a:br>
            <a:r>
              <a:rPr lang="fr-FR" sz="4800" noProof="0" dirty="0"/>
              <a:t>le cahier des charges</a:t>
            </a:r>
          </a:p>
        </p:txBody>
      </p:sp>
    </p:spTree>
    <p:extLst>
      <p:ext uri="{BB962C8B-B14F-4D97-AF65-F5344CB8AC3E}">
        <p14:creationId xmlns:p14="http://schemas.microsoft.com/office/powerpoint/2010/main" val="13683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87F9-7A9B-431E-BC9C-0944AA46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Le cahier des charges</a:t>
            </a:r>
            <a:endParaRPr lang="fr-FR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B514D-B20D-4B13-8219-A77DF8579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151563"/>
            <a:ext cx="6314510" cy="3734543"/>
          </a:xfrm>
        </p:spPr>
        <p:txBody>
          <a:bodyPr/>
          <a:lstStyle/>
          <a:p>
            <a:pPr marL="152400" indent="0">
              <a:buNone/>
            </a:pPr>
            <a:r>
              <a:rPr lang="fr-FR" dirty="0"/>
              <a:t>Vous demandez a </a:t>
            </a:r>
            <a:r>
              <a:rPr lang="fr-FR" b="1" dirty="0"/>
              <a:t>un des membres de votre équipe </a:t>
            </a:r>
            <a:r>
              <a:rPr lang="fr-FR" dirty="0"/>
              <a:t>d’aller </a:t>
            </a:r>
            <a:r>
              <a:rPr lang="fr-FR" b="1" dirty="0"/>
              <a:t>passer la semaine chez un client </a:t>
            </a:r>
            <a:r>
              <a:rPr lang="fr-FR" dirty="0"/>
              <a:t>pour faire un audit d’un de leur processus et rédiger un compte rendu et des recommandations. </a:t>
            </a:r>
            <a:r>
              <a:rPr lang="fr-FR" b="1" dirty="0"/>
              <a:t>Comment approchez vous la situation?</a:t>
            </a:r>
          </a:p>
          <a:p>
            <a:pPr marL="152400" indent="0">
              <a:buNone/>
            </a:pPr>
            <a:endParaRPr lang="fr-FR" dirty="0"/>
          </a:p>
          <a:p>
            <a:pPr marL="152400" indent="0">
              <a:buNone/>
            </a:pPr>
            <a:r>
              <a:rPr lang="fr-FR" dirty="0"/>
              <a:t>Cas 1 (équipes A,B)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fr-FR" dirty="0"/>
              <a:t>Une employée expérimentée (elle l’a déjà fait une dizaines de fois)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fr-FR" dirty="0"/>
              <a:t>Vous vous connaissez (elle connait vos attentes, vous avez confiance en elle)</a:t>
            </a:r>
          </a:p>
          <a:p>
            <a:pPr marL="152400" indent="0">
              <a:buNone/>
            </a:pPr>
            <a:endParaRPr lang="fr-FR" dirty="0"/>
          </a:p>
          <a:p>
            <a:pPr marL="152400" indent="0">
              <a:buNone/>
            </a:pPr>
            <a:r>
              <a:rPr lang="fr-FR" dirty="0"/>
              <a:t>Cas 2 (équipes C,D)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fr-FR" dirty="0"/>
              <a:t>Une prestataire externe avec qui vous n’avez jamais travaillé</a:t>
            </a:r>
          </a:p>
          <a:p>
            <a:pPr marL="152400" indent="0">
              <a:buNone/>
            </a:pPr>
            <a:endParaRPr lang="fr-FR" dirty="0"/>
          </a:p>
          <a:p>
            <a:pPr marL="152400" indent="0">
              <a:buNone/>
            </a:pPr>
            <a:r>
              <a:rPr lang="fr-FR" dirty="0"/>
              <a:t>Cas 3 (équipes E,F)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fr-FR" dirty="0"/>
              <a:t>Un nouvel ingénieur qui est arrivé il y a 2 mois dans la boite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fr-FR" dirty="0"/>
              <a:t>Il est très motivé mais c’est la première fois qu’il fait un audit</a:t>
            </a:r>
          </a:p>
          <a:p>
            <a:endParaRPr lang="fr-FR" dirty="0"/>
          </a:p>
          <a:p>
            <a:pPr marL="152400" indent="0">
              <a:buNone/>
            </a:pPr>
            <a:r>
              <a:rPr lang="fr-FR" dirty="0"/>
              <a:t>Cas 4 (équipes G,H)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fr-FR" dirty="0"/>
              <a:t>Un employé plutôt expérimenté mais pas toujours très motivé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fr-FR" dirty="0"/>
              <a:t>Il délivre parfois des résultats excellents, parfois moyens, parfois en retard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E3583B-B673-47C2-96AC-F9A2D32E79DD}"/>
              </a:ext>
            </a:extLst>
          </p:cNvPr>
          <p:cNvSpPr/>
          <p:nvPr/>
        </p:nvSpPr>
        <p:spPr>
          <a:xfrm>
            <a:off x="7027296" y="151832"/>
            <a:ext cx="2053883" cy="126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 équipe </a:t>
            </a:r>
          </a:p>
          <a:p>
            <a:pPr algn="ctr"/>
            <a:r>
              <a:rPr lang="fr-FR" dirty="0"/>
              <a:t>15mn</a:t>
            </a:r>
          </a:p>
          <a:p>
            <a:pPr algn="ctr"/>
            <a:r>
              <a:rPr lang="fr-FR" dirty="0"/>
              <a:t>Restitution (3mn, oral seulement)</a:t>
            </a:r>
          </a:p>
        </p:txBody>
      </p:sp>
    </p:spTree>
    <p:extLst>
      <p:ext uri="{BB962C8B-B14F-4D97-AF65-F5344CB8AC3E}">
        <p14:creationId xmlns:p14="http://schemas.microsoft.com/office/powerpoint/2010/main" val="263241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A0A70-9A77-452E-861C-7682A1283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Différentes approches…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4C40D-02ED-4BFD-AB16-DBF348B71E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fr-FR" dirty="0"/>
              <a:t>… pour une même mission !</a:t>
            </a:r>
          </a:p>
          <a:p>
            <a:pPr marL="152400" indent="0">
              <a:buNone/>
            </a:pPr>
            <a:endParaRPr lang="fr-FR" dirty="0"/>
          </a:p>
          <a:p>
            <a:pPr marL="152400" indent="0">
              <a:buNone/>
            </a:pPr>
            <a:r>
              <a:rPr lang="fr-FR" dirty="0"/>
              <a:t>En fonction du niveau d’</a:t>
            </a:r>
            <a:r>
              <a:rPr lang="fr-FR" dirty="0" err="1"/>
              <a:t>experience</a:t>
            </a:r>
            <a:r>
              <a:rPr lang="fr-FR" dirty="0"/>
              <a:t> et de motivation de l’employé, le rôle, l’implication et le comportement du manager évolue.</a:t>
            </a:r>
          </a:p>
          <a:p>
            <a:pPr marL="152400" indent="0">
              <a:buNone/>
            </a:pPr>
            <a:endParaRPr lang="fr-FR" dirty="0"/>
          </a:p>
          <a:p>
            <a:pPr marL="152400" indent="0">
              <a:buNone/>
            </a:pPr>
            <a:endParaRPr lang="fr-FR" dirty="0"/>
          </a:p>
          <a:p>
            <a:pPr marL="152400" indent="0">
              <a:buNone/>
            </a:pPr>
            <a:r>
              <a:rPr lang="fr-FR" dirty="0"/>
              <a:t>C’est le </a:t>
            </a:r>
            <a:r>
              <a:rPr lang="fr-FR" b="1" dirty="0" err="1"/>
              <a:t>situational</a:t>
            </a:r>
            <a:r>
              <a:rPr lang="fr-FR" b="1" dirty="0"/>
              <a:t> leadership</a:t>
            </a:r>
            <a:r>
              <a:rPr lang="fr-FR" dirty="0"/>
              <a:t>, théorisé par </a:t>
            </a:r>
            <a:r>
              <a:rPr lang="da-DK" dirty="0"/>
              <a:t>Paul Hersey et Ken Blanchard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6092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9E68AEB-3709-44AF-B874-BEC506F07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415" y="528358"/>
            <a:ext cx="5521299" cy="419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F2AB6C9-4405-40FA-8E72-EB98906AA801}"/>
              </a:ext>
            </a:extLst>
          </p:cNvPr>
          <p:cNvSpPr/>
          <p:nvPr/>
        </p:nvSpPr>
        <p:spPr>
          <a:xfrm>
            <a:off x="6952231" y="3064287"/>
            <a:ext cx="21219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Les gens sont au niveau bas de l'échelle de maturité. Ils n'ont pas de connaissance, de compétence ou de confiance pour travailler par eux-mêmes, et ils ont souvent besoin d'être poussé pour démarrer une tâche.</a:t>
            </a:r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381D30-4524-4092-B181-D253CD355478}"/>
              </a:ext>
            </a:extLst>
          </p:cNvPr>
          <p:cNvSpPr/>
          <p:nvPr/>
        </p:nvSpPr>
        <p:spPr>
          <a:xfrm>
            <a:off x="6952231" y="542689"/>
            <a:ext cx="2121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A ce niveau, les employés sont disposés pour travailler sur une tâche, mais ils n'ont pas toujours les compétences pour le faire avec succès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BD5205-42C2-4726-9FDC-B9B0D1C7047A}"/>
              </a:ext>
            </a:extLst>
          </p:cNvPr>
          <p:cNvSpPr/>
          <p:nvPr/>
        </p:nvSpPr>
        <p:spPr>
          <a:xfrm>
            <a:off x="0" y="421751"/>
            <a:ext cx="21219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A ce niveau, les employés sont prêts et disposés pour aider à l'accomplissement de la tâche. Ils ont plus de compétences que le groupe 2, mais ils n'ont pas toujours confiance en leurs capacités.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E07156-D7EF-4C86-B31B-0F13727F450C}"/>
              </a:ext>
            </a:extLst>
          </p:cNvPr>
          <p:cNvSpPr/>
          <p:nvPr/>
        </p:nvSpPr>
        <p:spPr>
          <a:xfrm>
            <a:off x="0" y="3388316"/>
            <a:ext cx="21219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Les employés sont en mesure de travailler de leur propre initiative. Ils ont une grande confiance en eux-mêmes et des compétences fortes. Ils s'investissent dans la tâche à réaliser.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7148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Radio Production Worksho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C3B1"/>
      </a:accent1>
      <a:accent2>
        <a:srgbClr val="FFFFFF"/>
      </a:accent2>
      <a:accent3>
        <a:srgbClr val="000000"/>
      </a:accent3>
      <a:accent4>
        <a:srgbClr val="00C3B1"/>
      </a:accent4>
      <a:accent5>
        <a:srgbClr val="FFFFFF"/>
      </a:accent5>
      <a:accent6>
        <a:srgbClr val="000000"/>
      </a:accent6>
      <a:hlink>
        <a:srgbClr val="00C3B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3210</TotalTime>
  <Words>978</Words>
  <Application>Microsoft Office PowerPoint</Application>
  <PresentationFormat>On-screen Show (16:9)</PresentationFormat>
  <Paragraphs>158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Arimo</vt:lpstr>
      <vt:lpstr>Open Sans</vt:lpstr>
      <vt:lpstr>Righteous</vt:lpstr>
      <vt:lpstr>Poppins</vt:lpstr>
      <vt:lpstr>Roboto Condensed Light</vt:lpstr>
      <vt:lpstr>Radio Production Workshop by Slidesgo</vt:lpstr>
      <vt:lpstr>MANAGEMENT D’EQUIPE</vt:lpstr>
      <vt:lpstr>PLAN DE LA SESSION</vt:lpstr>
      <vt:lpstr>01</vt:lpstr>
      <vt:lpstr>Ce qu’on a vu jusque là</vt:lpstr>
      <vt:lpstr>02</vt:lpstr>
      <vt:lpstr>Activité #1 le cahier des charges</vt:lpstr>
      <vt:lpstr>Le cahier des charges</vt:lpstr>
      <vt:lpstr>Différentes approches…</vt:lpstr>
      <vt:lpstr>PowerPoint Presentation</vt:lpstr>
      <vt:lpstr>PowerPoint Presentation</vt:lpstr>
      <vt:lpstr>PowerPoint Presentation</vt:lpstr>
      <vt:lpstr>En pratique</vt:lpstr>
      <vt:lpstr>Le cahier des charges</vt:lpstr>
      <vt:lpstr>02</vt:lpstr>
      <vt:lpstr>Manager / Leader</vt:lpstr>
      <vt:lpstr>Quizz “sel ou poivre”</vt:lpstr>
      <vt:lpstr>Fonction /  Attitude</vt:lpstr>
      <vt:lpstr>5 pratiques du leader exemplaire</vt:lpstr>
      <vt:lpstr>03</vt:lpstr>
      <vt:lpstr>Une multitude de niveaux</vt:lpstr>
      <vt:lpstr>3 grandes catégories d’activités</vt:lpstr>
      <vt:lpstr>Réflexion personnelle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RADIO PRODUCTION WORKSHOP</dc:title>
  <dc:creator>Pierre Maraninchi</dc:creator>
  <cp:lastModifiedBy>Pierre Maraninchi</cp:lastModifiedBy>
  <cp:revision>105</cp:revision>
  <dcterms:modified xsi:type="dcterms:W3CDTF">2021-01-04T10:50:38Z</dcterms:modified>
</cp:coreProperties>
</file>