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9"/>
  </p:notesMasterIdLst>
  <p:sldIdLst>
    <p:sldId id="256" r:id="rId2"/>
    <p:sldId id="258" r:id="rId3"/>
    <p:sldId id="644" r:id="rId4"/>
    <p:sldId id="645" r:id="rId5"/>
    <p:sldId id="636" r:id="rId6"/>
    <p:sldId id="629" r:id="rId7"/>
    <p:sldId id="631" r:id="rId8"/>
    <p:sldId id="630" r:id="rId9"/>
    <p:sldId id="642" r:id="rId10"/>
    <p:sldId id="646" r:id="rId11"/>
    <p:sldId id="633" r:id="rId12"/>
    <p:sldId id="643" r:id="rId13"/>
    <p:sldId id="648" r:id="rId14"/>
    <p:sldId id="635" r:id="rId15"/>
    <p:sldId id="650" r:id="rId16"/>
    <p:sldId id="647" r:id="rId17"/>
    <p:sldId id="654" r:id="rId18"/>
    <p:sldId id="260" r:id="rId19"/>
    <p:sldId id="637" r:id="rId20"/>
    <p:sldId id="638" r:id="rId21"/>
    <p:sldId id="639" r:id="rId22"/>
    <p:sldId id="651" r:id="rId23"/>
    <p:sldId id="324" r:id="rId24"/>
    <p:sldId id="641" r:id="rId25"/>
    <p:sldId id="652" r:id="rId26"/>
    <p:sldId id="619" r:id="rId27"/>
    <p:sldId id="653" r:id="rId28"/>
  </p:sldIdLst>
  <p:sldSz cx="9144000" cy="5143500" type="screen16x9"/>
  <p:notesSz cx="6858000" cy="9144000"/>
  <p:embeddedFontLst>
    <p:embeddedFont>
      <p:font typeface="Arimo" panose="020B0604020202020204" charset="0"/>
      <p:regular r:id="rId30"/>
      <p:bold r:id="rId31"/>
      <p:italic r:id="rId32"/>
      <p:boldItalic r:id="rId33"/>
    </p:embeddedFont>
    <p:embeddedFont>
      <p:font typeface="Open Sans" panose="020B0604020202020204" charset="0"/>
      <p:regular r:id="rId34"/>
      <p:bold r:id="rId35"/>
      <p:italic r:id="rId36"/>
      <p:boldItalic r:id="rId37"/>
    </p:embeddedFont>
    <p:embeddedFont>
      <p:font typeface="Poppins" panose="020B0604020202020204" charset="0"/>
      <p:regular r:id="rId38"/>
      <p:bold r:id="rId39"/>
      <p:italic r:id="rId40"/>
      <p:boldItalic r:id="rId41"/>
    </p:embeddedFont>
    <p:embeddedFont>
      <p:font typeface="Righteous" panose="020B0604020202020204" charset="0"/>
      <p:regular r:id="rId42"/>
    </p:embeddedFont>
    <p:embeddedFont>
      <p:font typeface="Roboto Condensed Light" panose="02000000000000000000" pitchFamily="2" charset="0"/>
      <p:regular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CD7B2B-5127-4121-AD71-F26C8F4610C6}">
  <a:tblStyle styleId="{6ACD7B2B-5127-4121-AD71-F26C8F4610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59" autoAdjust="0"/>
    <p:restoredTop sz="94620" autoAdjust="0"/>
  </p:normalViewPr>
  <p:slideViewPr>
    <p:cSldViewPr snapToGrid="0">
      <p:cViewPr varScale="1">
        <p:scale>
          <a:sx n="178" d="100"/>
          <a:sy n="178" d="100"/>
        </p:scale>
        <p:origin x="1011" y="75"/>
      </p:cViewPr>
      <p:guideLst/>
    </p:cSldViewPr>
  </p:slideViewPr>
  <p:outlineViewPr>
    <p:cViewPr>
      <p:scale>
        <a:sx n="33" d="100"/>
        <a:sy n="33" d="100"/>
      </p:scale>
      <p:origin x="0" y="-156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9C2436-73A3-4948-98A4-BEB6E0AA1184}"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fr-FR"/>
        </a:p>
      </dgm:t>
    </dgm:pt>
    <dgm:pt modelId="{8918BFE7-F59E-4FF6-BEDF-A17E1B7DBC91}">
      <dgm:prSet/>
      <dgm:spPr/>
      <dgm:t>
        <a:bodyPr/>
        <a:lstStyle/>
        <a:p>
          <a:r>
            <a:rPr lang="en-US" b="0" i="0"/>
            <a:t>Mission</a:t>
          </a:r>
          <a:endParaRPr lang="fr-FR"/>
        </a:p>
      </dgm:t>
    </dgm:pt>
    <dgm:pt modelId="{1AA58E1C-95D4-446A-B1E0-2B7B96244878}" type="parTrans" cxnId="{C8595231-1724-4F26-BDD4-33570C218F4C}">
      <dgm:prSet/>
      <dgm:spPr/>
      <dgm:t>
        <a:bodyPr/>
        <a:lstStyle/>
        <a:p>
          <a:endParaRPr lang="fr-FR"/>
        </a:p>
      </dgm:t>
    </dgm:pt>
    <dgm:pt modelId="{0E5A0B70-5130-4B46-9490-2B7EA0D33536}" type="sibTrans" cxnId="{C8595231-1724-4F26-BDD4-33570C218F4C}">
      <dgm:prSet/>
      <dgm:spPr/>
      <dgm:t>
        <a:bodyPr/>
        <a:lstStyle/>
        <a:p>
          <a:endParaRPr lang="fr-FR"/>
        </a:p>
      </dgm:t>
    </dgm:pt>
    <dgm:pt modelId="{C0E00035-8CCE-4B46-AE1A-52278D42BF83}">
      <dgm:prSet/>
      <dgm:spPr/>
      <dgm:t>
        <a:bodyPr/>
        <a:lstStyle/>
        <a:p>
          <a:r>
            <a:rPr lang="fr-FR" b="0" i="0"/>
            <a:t>La mission d’entreprise est la base de la vision d’entreprise. La mission décrit le but de l’entreprise, qui est également compris comme une </a:t>
          </a:r>
          <a:r>
            <a:rPr lang="fr-FR" b="1" i="0"/>
            <a:t>raison d’être</a:t>
          </a:r>
          <a:r>
            <a:rPr lang="fr-FR" b="0" i="0"/>
            <a:t>.</a:t>
          </a:r>
          <a:endParaRPr lang="fr-FR"/>
        </a:p>
      </dgm:t>
    </dgm:pt>
    <dgm:pt modelId="{9A205EB0-821C-41F6-AAD6-395C6244662D}" type="parTrans" cxnId="{E2A8C42A-8D09-4590-9672-4B506B2CD384}">
      <dgm:prSet/>
      <dgm:spPr/>
      <dgm:t>
        <a:bodyPr/>
        <a:lstStyle/>
        <a:p>
          <a:endParaRPr lang="fr-FR"/>
        </a:p>
      </dgm:t>
    </dgm:pt>
    <dgm:pt modelId="{6E40A892-2091-41B5-BBC3-FC15A2BD9563}" type="sibTrans" cxnId="{E2A8C42A-8D09-4590-9672-4B506B2CD384}">
      <dgm:prSet/>
      <dgm:spPr/>
      <dgm:t>
        <a:bodyPr/>
        <a:lstStyle/>
        <a:p>
          <a:endParaRPr lang="fr-FR"/>
        </a:p>
      </dgm:t>
    </dgm:pt>
    <dgm:pt modelId="{25AA7F8D-FB77-40CD-82C8-23DC631BB84E}">
      <dgm:prSet/>
      <dgm:spPr/>
      <dgm:t>
        <a:bodyPr/>
        <a:lstStyle/>
        <a:p>
          <a:r>
            <a:rPr lang="fr-FR" b="0" i="0"/>
            <a:t>Vision</a:t>
          </a:r>
          <a:endParaRPr lang="fr-FR"/>
        </a:p>
      </dgm:t>
    </dgm:pt>
    <dgm:pt modelId="{EEF4BC12-26F0-4D2A-AC1E-0AF2E5E178B4}" type="parTrans" cxnId="{CCE4E687-9B3F-4B89-B08A-2C7ADA0C4BAE}">
      <dgm:prSet/>
      <dgm:spPr/>
      <dgm:t>
        <a:bodyPr/>
        <a:lstStyle/>
        <a:p>
          <a:endParaRPr lang="fr-FR"/>
        </a:p>
      </dgm:t>
    </dgm:pt>
    <dgm:pt modelId="{3589C1A9-FDF5-4C7D-A4E8-739D3FDFD8B0}" type="sibTrans" cxnId="{CCE4E687-9B3F-4B89-B08A-2C7ADA0C4BAE}">
      <dgm:prSet/>
      <dgm:spPr/>
      <dgm:t>
        <a:bodyPr/>
        <a:lstStyle/>
        <a:p>
          <a:endParaRPr lang="fr-FR"/>
        </a:p>
      </dgm:t>
    </dgm:pt>
    <dgm:pt modelId="{D4D26BEE-77DE-400B-B49D-1FB5C73DADDE}">
      <dgm:prSet/>
      <dgm:spPr/>
      <dgm:t>
        <a:bodyPr/>
        <a:lstStyle/>
        <a:p>
          <a:r>
            <a:rPr lang="fr-FR" b="0" i="0"/>
            <a:t>Elle exprime un </a:t>
          </a:r>
          <a:r>
            <a:rPr lang="fr-FR" b="1" i="0"/>
            <a:t>objectif à long terme ou un état souhaitable </a:t>
          </a:r>
          <a:r>
            <a:rPr lang="fr-FR" b="0" i="0"/>
            <a:t>et représente l’image idéale de votre entreprise</a:t>
          </a:r>
          <a:endParaRPr lang="fr-FR"/>
        </a:p>
      </dgm:t>
    </dgm:pt>
    <dgm:pt modelId="{E785F368-4158-481C-9F17-5339ED40FFDF}" type="parTrans" cxnId="{0F1C30F3-7B0D-4C91-AD6E-BC263FE914D3}">
      <dgm:prSet/>
      <dgm:spPr/>
      <dgm:t>
        <a:bodyPr/>
        <a:lstStyle/>
        <a:p>
          <a:endParaRPr lang="fr-FR"/>
        </a:p>
      </dgm:t>
    </dgm:pt>
    <dgm:pt modelId="{FD5495E0-7538-4623-932F-4F5F85468219}" type="sibTrans" cxnId="{0F1C30F3-7B0D-4C91-AD6E-BC263FE914D3}">
      <dgm:prSet/>
      <dgm:spPr/>
      <dgm:t>
        <a:bodyPr/>
        <a:lstStyle/>
        <a:p>
          <a:endParaRPr lang="fr-FR"/>
        </a:p>
      </dgm:t>
    </dgm:pt>
    <dgm:pt modelId="{B9086CAE-E20C-4E15-8036-5C93F19FFFC8}" type="pres">
      <dgm:prSet presAssocID="{9E9C2436-73A3-4948-98A4-BEB6E0AA1184}" presName="Name0" presStyleCnt="0">
        <dgm:presLayoutVars>
          <dgm:dir/>
          <dgm:animLvl val="lvl"/>
          <dgm:resizeHandles val="exact"/>
        </dgm:presLayoutVars>
      </dgm:prSet>
      <dgm:spPr/>
    </dgm:pt>
    <dgm:pt modelId="{A2D835AC-053D-47B4-939B-6CCF3D374B64}" type="pres">
      <dgm:prSet presAssocID="{8918BFE7-F59E-4FF6-BEDF-A17E1B7DBC91}" presName="linNode" presStyleCnt="0"/>
      <dgm:spPr/>
    </dgm:pt>
    <dgm:pt modelId="{229AA936-B246-4607-AEA0-0B47A5982697}" type="pres">
      <dgm:prSet presAssocID="{8918BFE7-F59E-4FF6-BEDF-A17E1B7DBC91}" presName="parentText" presStyleLbl="node1" presStyleIdx="0" presStyleCnt="2">
        <dgm:presLayoutVars>
          <dgm:chMax val="1"/>
          <dgm:bulletEnabled val="1"/>
        </dgm:presLayoutVars>
      </dgm:prSet>
      <dgm:spPr/>
    </dgm:pt>
    <dgm:pt modelId="{0F7D27C1-F868-4F3B-A4BD-B058FC2AB945}" type="pres">
      <dgm:prSet presAssocID="{8918BFE7-F59E-4FF6-BEDF-A17E1B7DBC91}" presName="descendantText" presStyleLbl="alignAccFollowNode1" presStyleIdx="0" presStyleCnt="2">
        <dgm:presLayoutVars>
          <dgm:bulletEnabled val="1"/>
        </dgm:presLayoutVars>
      </dgm:prSet>
      <dgm:spPr/>
    </dgm:pt>
    <dgm:pt modelId="{C7018C26-6278-4A01-BDFF-6D6E079A60EE}" type="pres">
      <dgm:prSet presAssocID="{0E5A0B70-5130-4B46-9490-2B7EA0D33536}" presName="sp" presStyleCnt="0"/>
      <dgm:spPr/>
    </dgm:pt>
    <dgm:pt modelId="{0247CA59-0337-4E0E-B3BD-DF5445254D54}" type="pres">
      <dgm:prSet presAssocID="{25AA7F8D-FB77-40CD-82C8-23DC631BB84E}" presName="linNode" presStyleCnt="0"/>
      <dgm:spPr/>
    </dgm:pt>
    <dgm:pt modelId="{CC37C879-1C7A-48AB-8BFE-7717893588B5}" type="pres">
      <dgm:prSet presAssocID="{25AA7F8D-FB77-40CD-82C8-23DC631BB84E}" presName="parentText" presStyleLbl="node1" presStyleIdx="1" presStyleCnt="2">
        <dgm:presLayoutVars>
          <dgm:chMax val="1"/>
          <dgm:bulletEnabled val="1"/>
        </dgm:presLayoutVars>
      </dgm:prSet>
      <dgm:spPr/>
    </dgm:pt>
    <dgm:pt modelId="{F9EB0155-AB04-4FF6-A095-F0901B30E88A}" type="pres">
      <dgm:prSet presAssocID="{25AA7F8D-FB77-40CD-82C8-23DC631BB84E}" presName="descendantText" presStyleLbl="alignAccFollowNode1" presStyleIdx="1" presStyleCnt="2">
        <dgm:presLayoutVars>
          <dgm:bulletEnabled val="1"/>
        </dgm:presLayoutVars>
      </dgm:prSet>
      <dgm:spPr/>
    </dgm:pt>
  </dgm:ptLst>
  <dgm:cxnLst>
    <dgm:cxn modelId="{E2A8C42A-8D09-4590-9672-4B506B2CD384}" srcId="{8918BFE7-F59E-4FF6-BEDF-A17E1B7DBC91}" destId="{C0E00035-8CCE-4B46-AE1A-52278D42BF83}" srcOrd="0" destOrd="0" parTransId="{9A205EB0-821C-41F6-AAD6-395C6244662D}" sibTransId="{6E40A892-2091-41B5-BBC3-FC15A2BD9563}"/>
    <dgm:cxn modelId="{C8595231-1724-4F26-BDD4-33570C218F4C}" srcId="{9E9C2436-73A3-4948-98A4-BEB6E0AA1184}" destId="{8918BFE7-F59E-4FF6-BEDF-A17E1B7DBC91}" srcOrd="0" destOrd="0" parTransId="{1AA58E1C-95D4-446A-B1E0-2B7B96244878}" sibTransId="{0E5A0B70-5130-4B46-9490-2B7EA0D33536}"/>
    <dgm:cxn modelId="{6AE9B740-6A72-4765-9070-4AB59A171720}" type="presOf" srcId="{C0E00035-8CCE-4B46-AE1A-52278D42BF83}" destId="{0F7D27C1-F868-4F3B-A4BD-B058FC2AB945}" srcOrd="0" destOrd="0" presId="urn:microsoft.com/office/officeart/2005/8/layout/vList5"/>
    <dgm:cxn modelId="{9D20D16A-2B30-4343-A96A-95B1D287EB7B}" type="presOf" srcId="{D4D26BEE-77DE-400B-B49D-1FB5C73DADDE}" destId="{F9EB0155-AB04-4FF6-A095-F0901B30E88A}" srcOrd="0" destOrd="0" presId="urn:microsoft.com/office/officeart/2005/8/layout/vList5"/>
    <dgm:cxn modelId="{CCE4E687-9B3F-4B89-B08A-2C7ADA0C4BAE}" srcId="{9E9C2436-73A3-4948-98A4-BEB6E0AA1184}" destId="{25AA7F8D-FB77-40CD-82C8-23DC631BB84E}" srcOrd="1" destOrd="0" parTransId="{EEF4BC12-26F0-4D2A-AC1E-0AF2E5E178B4}" sibTransId="{3589C1A9-FDF5-4C7D-A4E8-739D3FDFD8B0}"/>
    <dgm:cxn modelId="{D9B91492-84B0-48D5-9CD4-4563D0AF63D7}" type="presOf" srcId="{8918BFE7-F59E-4FF6-BEDF-A17E1B7DBC91}" destId="{229AA936-B246-4607-AEA0-0B47A5982697}" srcOrd="0" destOrd="0" presId="urn:microsoft.com/office/officeart/2005/8/layout/vList5"/>
    <dgm:cxn modelId="{A8FACCA9-1E4B-419C-BA97-5A64976DA25C}" type="presOf" srcId="{9E9C2436-73A3-4948-98A4-BEB6E0AA1184}" destId="{B9086CAE-E20C-4E15-8036-5C93F19FFFC8}" srcOrd="0" destOrd="0" presId="urn:microsoft.com/office/officeart/2005/8/layout/vList5"/>
    <dgm:cxn modelId="{06D7AADC-6A4A-4032-A5CE-6B9C12CE2F65}" type="presOf" srcId="{25AA7F8D-FB77-40CD-82C8-23DC631BB84E}" destId="{CC37C879-1C7A-48AB-8BFE-7717893588B5}" srcOrd="0" destOrd="0" presId="urn:microsoft.com/office/officeart/2005/8/layout/vList5"/>
    <dgm:cxn modelId="{0F1C30F3-7B0D-4C91-AD6E-BC263FE914D3}" srcId="{25AA7F8D-FB77-40CD-82C8-23DC631BB84E}" destId="{D4D26BEE-77DE-400B-B49D-1FB5C73DADDE}" srcOrd="0" destOrd="0" parTransId="{E785F368-4158-481C-9F17-5339ED40FFDF}" sibTransId="{FD5495E0-7538-4623-932F-4F5F85468219}"/>
    <dgm:cxn modelId="{199DF392-62A8-498D-AF13-69F0646DC471}" type="presParOf" srcId="{B9086CAE-E20C-4E15-8036-5C93F19FFFC8}" destId="{A2D835AC-053D-47B4-939B-6CCF3D374B64}" srcOrd="0" destOrd="0" presId="urn:microsoft.com/office/officeart/2005/8/layout/vList5"/>
    <dgm:cxn modelId="{7B80BFF9-5634-4894-B66E-0315895DFAF1}" type="presParOf" srcId="{A2D835AC-053D-47B4-939B-6CCF3D374B64}" destId="{229AA936-B246-4607-AEA0-0B47A5982697}" srcOrd="0" destOrd="0" presId="urn:microsoft.com/office/officeart/2005/8/layout/vList5"/>
    <dgm:cxn modelId="{66F9E910-3F1D-433F-8E0A-3AD3EE7018EE}" type="presParOf" srcId="{A2D835AC-053D-47B4-939B-6CCF3D374B64}" destId="{0F7D27C1-F868-4F3B-A4BD-B058FC2AB945}" srcOrd="1" destOrd="0" presId="urn:microsoft.com/office/officeart/2005/8/layout/vList5"/>
    <dgm:cxn modelId="{C2B4D419-6C93-45CB-BD9D-BDD50FD972F2}" type="presParOf" srcId="{B9086CAE-E20C-4E15-8036-5C93F19FFFC8}" destId="{C7018C26-6278-4A01-BDFF-6D6E079A60EE}" srcOrd="1" destOrd="0" presId="urn:microsoft.com/office/officeart/2005/8/layout/vList5"/>
    <dgm:cxn modelId="{9CE905DD-F819-40BD-8045-D579D99248F7}" type="presParOf" srcId="{B9086CAE-E20C-4E15-8036-5C93F19FFFC8}" destId="{0247CA59-0337-4E0E-B3BD-DF5445254D54}" srcOrd="2" destOrd="0" presId="urn:microsoft.com/office/officeart/2005/8/layout/vList5"/>
    <dgm:cxn modelId="{6D44AD86-CCDF-4BAB-8334-5F8E64D2F2C6}" type="presParOf" srcId="{0247CA59-0337-4E0E-B3BD-DF5445254D54}" destId="{CC37C879-1C7A-48AB-8BFE-7717893588B5}" srcOrd="0" destOrd="0" presId="urn:microsoft.com/office/officeart/2005/8/layout/vList5"/>
    <dgm:cxn modelId="{7C3EC1F8-B43F-49AB-A12C-2D3BF7A0C8C8}" type="presParOf" srcId="{0247CA59-0337-4E0E-B3BD-DF5445254D54}" destId="{F9EB0155-AB04-4FF6-A095-F0901B30E88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F5CA1B-8733-4B90-A73D-9AA2F0E84D96}" type="doc">
      <dgm:prSet loTypeId="urn:microsoft.com/office/officeart/2005/8/layout/hList7" loCatId="list" qsTypeId="urn:microsoft.com/office/officeart/2005/8/quickstyle/simple1" qsCatId="simple" csTypeId="urn:microsoft.com/office/officeart/2005/8/colors/accent1_2" csCatId="accent1"/>
      <dgm:spPr/>
      <dgm:t>
        <a:bodyPr/>
        <a:lstStyle/>
        <a:p>
          <a:endParaRPr lang="fr-FR"/>
        </a:p>
      </dgm:t>
    </dgm:pt>
    <dgm:pt modelId="{D66C4894-2ACF-419E-877B-C4942DB5AF3B}">
      <dgm:prSet/>
      <dgm:spPr/>
      <dgm:t>
        <a:bodyPr/>
        <a:lstStyle/>
        <a:p>
          <a:r>
            <a:rPr lang="en-US" b="0" i="0"/>
            <a:t>To accelerate the world’s transition to sustainable energy</a:t>
          </a:r>
          <a:endParaRPr lang="fr-FR"/>
        </a:p>
      </dgm:t>
    </dgm:pt>
    <dgm:pt modelId="{A09617C9-7CB4-437A-964D-AE114819A9F0}" type="parTrans" cxnId="{9D9BE3A5-9FC3-4FF5-8EFB-5A638910D6D9}">
      <dgm:prSet/>
      <dgm:spPr/>
      <dgm:t>
        <a:bodyPr/>
        <a:lstStyle/>
        <a:p>
          <a:endParaRPr lang="fr-FR"/>
        </a:p>
      </dgm:t>
    </dgm:pt>
    <dgm:pt modelId="{20228662-7F58-4D85-A5BF-939C5F2D6E23}" type="sibTrans" cxnId="{9D9BE3A5-9FC3-4FF5-8EFB-5A638910D6D9}">
      <dgm:prSet/>
      <dgm:spPr/>
      <dgm:t>
        <a:bodyPr/>
        <a:lstStyle/>
        <a:p>
          <a:endParaRPr lang="fr-FR"/>
        </a:p>
      </dgm:t>
    </dgm:pt>
    <dgm:pt modelId="{76D9240D-E288-4B9D-B32B-0E5FB65601A3}">
      <dgm:prSet/>
      <dgm:spPr/>
      <dgm:t>
        <a:bodyPr/>
        <a:lstStyle/>
        <a:p>
          <a:r>
            <a:rPr lang="en-US" b="0" i="0"/>
            <a:t>To be Earth’s most customer-centric company, where customers can find and discover anything they might want to buy online.</a:t>
          </a:r>
          <a:endParaRPr lang="fr-FR"/>
        </a:p>
      </dgm:t>
    </dgm:pt>
    <dgm:pt modelId="{AA72E534-AF8E-4BE1-8C82-03E9DAA0FDA3}" type="parTrans" cxnId="{9CAEC071-7378-4B11-AC20-F71DE33CAB12}">
      <dgm:prSet/>
      <dgm:spPr/>
      <dgm:t>
        <a:bodyPr/>
        <a:lstStyle/>
        <a:p>
          <a:endParaRPr lang="fr-FR"/>
        </a:p>
      </dgm:t>
    </dgm:pt>
    <dgm:pt modelId="{905E9F0D-FB20-4A28-BBF1-914F35E5C238}" type="sibTrans" cxnId="{9CAEC071-7378-4B11-AC20-F71DE33CAB12}">
      <dgm:prSet/>
      <dgm:spPr/>
      <dgm:t>
        <a:bodyPr/>
        <a:lstStyle/>
        <a:p>
          <a:endParaRPr lang="fr-FR"/>
        </a:p>
      </dgm:t>
    </dgm:pt>
    <dgm:pt modelId="{86B1AFFE-198D-408C-9E26-030F1975833E}">
      <dgm:prSet/>
      <dgm:spPr/>
      <dgm:t>
        <a:bodyPr/>
        <a:lstStyle/>
        <a:p>
          <a:r>
            <a:rPr lang="fr-FR" b="0" i="0"/>
            <a:t>Spread ideas</a:t>
          </a:r>
          <a:endParaRPr lang="fr-FR"/>
        </a:p>
      </dgm:t>
    </dgm:pt>
    <dgm:pt modelId="{FD405BF4-FA82-4033-A259-7FA844969FDA}" type="parTrans" cxnId="{5014C45D-3A75-4DB1-B0E1-E8ABF19A32AE}">
      <dgm:prSet/>
      <dgm:spPr/>
      <dgm:t>
        <a:bodyPr/>
        <a:lstStyle/>
        <a:p>
          <a:endParaRPr lang="fr-FR"/>
        </a:p>
      </dgm:t>
    </dgm:pt>
    <dgm:pt modelId="{4CB9E2AA-B43F-483E-BDCC-534C63780302}" type="sibTrans" cxnId="{5014C45D-3A75-4DB1-B0E1-E8ABF19A32AE}">
      <dgm:prSet/>
      <dgm:spPr/>
      <dgm:t>
        <a:bodyPr/>
        <a:lstStyle/>
        <a:p>
          <a:endParaRPr lang="fr-FR"/>
        </a:p>
      </dgm:t>
    </dgm:pt>
    <dgm:pt modelId="{06C7BA57-17AC-4584-8371-B675DBEA2811}">
      <dgm:prSet/>
      <dgm:spPr/>
      <dgm:t>
        <a:bodyPr/>
        <a:lstStyle/>
        <a:p>
          <a:r>
            <a:rPr lang="en-US" b="0" i="0"/>
            <a:t>To create a better everyday life for the many people</a:t>
          </a:r>
          <a:endParaRPr lang="fr-FR"/>
        </a:p>
      </dgm:t>
    </dgm:pt>
    <dgm:pt modelId="{48419FBC-F763-474B-B074-1596A7273EB5}" type="parTrans" cxnId="{9B45145F-F4E2-4AB3-8F5D-14B16B847767}">
      <dgm:prSet/>
      <dgm:spPr/>
      <dgm:t>
        <a:bodyPr/>
        <a:lstStyle/>
        <a:p>
          <a:endParaRPr lang="fr-FR"/>
        </a:p>
      </dgm:t>
    </dgm:pt>
    <dgm:pt modelId="{A178DFE1-8D57-480A-82C6-E627E00BD706}" type="sibTrans" cxnId="{9B45145F-F4E2-4AB3-8F5D-14B16B847767}">
      <dgm:prSet/>
      <dgm:spPr/>
      <dgm:t>
        <a:bodyPr/>
        <a:lstStyle/>
        <a:p>
          <a:endParaRPr lang="fr-FR"/>
        </a:p>
      </dgm:t>
    </dgm:pt>
    <dgm:pt modelId="{CF582754-4501-4EA9-9D21-F511BBCBC690}">
      <dgm:prSet/>
      <dgm:spPr/>
      <dgm:t>
        <a:bodyPr/>
        <a:lstStyle/>
        <a:p>
          <a:r>
            <a:rPr lang="en-US" b="0" i="0" dirty="0"/>
            <a:t>To organize the world’s information and make it universally accessible and useful.</a:t>
          </a:r>
          <a:endParaRPr lang="fr-FR" dirty="0"/>
        </a:p>
      </dgm:t>
    </dgm:pt>
    <dgm:pt modelId="{F3372179-EBAE-4EEA-B086-51E5B54BE80F}" type="parTrans" cxnId="{FA45B040-0A26-4799-8781-5F9E07264716}">
      <dgm:prSet/>
      <dgm:spPr/>
      <dgm:t>
        <a:bodyPr/>
        <a:lstStyle/>
        <a:p>
          <a:endParaRPr lang="fr-FR"/>
        </a:p>
      </dgm:t>
    </dgm:pt>
    <dgm:pt modelId="{84A33102-CE50-4CB9-AA9E-FB4C335FAA0F}" type="sibTrans" cxnId="{FA45B040-0A26-4799-8781-5F9E07264716}">
      <dgm:prSet/>
      <dgm:spPr/>
      <dgm:t>
        <a:bodyPr/>
        <a:lstStyle/>
        <a:p>
          <a:endParaRPr lang="fr-FR"/>
        </a:p>
      </dgm:t>
    </dgm:pt>
    <dgm:pt modelId="{C2A5F4C8-7D82-48A8-8109-44F6DF4C187F}" type="pres">
      <dgm:prSet presAssocID="{88F5CA1B-8733-4B90-A73D-9AA2F0E84D96}" presName="Name0" presStyleCnt="0">
        <dgm:presLayoutVars>
          <dgm:dir/>
          <dgm:resizeHandles val="exact"/>
        </dgm:presLayoutVars>
      </dgm:prSet>
      <dgm:spPr/>
    </dgm:pt>
    <dgm:pt modelId="{ECA64758-802D-4723-999C-2D9C1E9C6FA5}" type="pres">
      <dgm:prSet presAssocID="{88F5CA1B-8733-4B90-A73D-9AA2F0E84D96}" presName="fgShape" presStyleLbl="fgShp" presStyleIdx="0" presStyleCnt="1"/>
      <dgm:spPr>
        <a:noFill/>
        <a:ln>
          <a:noFill/>
        </a:ln>
      </dgm:spPr>
    </dgm:pt>
    <dgm:pt modelId="{91D2A24F-46C9-4471-9E67-8CF30E7ED018}" type="pres">
      <dgm:prSet presAssocID="{88F5CA1B-8733-4B90-A73D-9AA2F0E84D96}" presName="linComp" presStyleCnt="0"/>
      <dgm:spPr/>
    </dgm:pt>
    <dgm:pt modelId="{89A1F0B3-EE6B-4959-965B-B1A364CF0976}" type="pres">
      <dgm:prSet presAssocID="{D66C4894-2ACF-419E-877B-C4942DB5AF3B}" presName="compNode" presStyleCnt="0"/>
      <dgm:spPr/>
    </dgm:pt>
    <dgm:pt modelId="{3B90667A-9004-4C79-A072-EFFAF5827076}" type="pres">
      <dgm:prSet presAssocID="{D66C4894-2ACF-419E-877B-C4942DB5AF3B}" presName="bkgdShape" presStyleLbl="node1" presStyleIdx="0" presStyleCnt="5"/>
      <dgm:spPr/>
    </dgm:pt>
    <dgm:pt modelId="{4700FB87-BA19-42D5-B99C-E00B5DB40B94}" type="pres">
      <dgm:prSet presAssocID="{D66C4894-2ACF-419E-877B-C4942DB5AF3B}" presName="nodeTx" presStyleLbl="node1" presStyleIdx="0" presStyleCnt="5">
        <dgm:presLayoutVars>
          <dgm:bulletEnabled val="1"/>
        </dgm:presLayoutVars>
      </dgm:prSet>
      <dgm:spPr/>
    </dgm:pt>
    <dgm:pt modelId="{12D14F56-4818-46C7-A6AF-F09ABF2B4575}" type="pres">
      <dgm:prSet presAssocID="{D66C4894-2ACF-419E-877B-C4942DB5AF3B}" presName="invisiNode" presStyleLbl="node1" presStyleIdx="0" presStyleCnt="5"/>
      <dgm:spPr/>
    </dgm:pt>
    <dgm:pt modelId="{F496AC52-8D44-4AEE-8C5B-B292D685C5A8}" type="pres">
      <dgm:prSet presAssocID="{D66C4894-2ACF-419E-877B-C4942DB5AF3B}" presName="imagNode" presStyleLbl="fgImgPlace1" presStyleIdx="0" presStyleCnt="5"/>
      <dgm:spPr/>
    </dgm:pt>
    <dgm:pt modelId="{67B8A7EC-5659-4B2F-B46F-85402DDA13A9}" type="pres">
      <dgm:prSet presAssocID="{20228662-7F58-4D85-A5BF-939C5F2D6E23}" presName="sibTrans" presStyleLbl="sibTrans2D1" presStyleIdx="0" presStyleCnt="0"/>
      <dgm:spPr/>
    </dgm:pt>
    <dgm:pt modelId="{5DD304D5-1FC0-4048-BF24-F4BB80593427}" type="pres">
      <dgm:prSet presAssocID="{76D9240D-E288-4B9D-B32B-0E5FB65601A3}" presName="compNode" presStyleCnt="0"/>
      <dgm:spPr/>
    </dgm:pt>
    <dgm:pt modelId="{44AC2112-28B3-49D3-BFF9-ABEC9BCA5B1F}" type="pres">
      <dgm:prSet presAssocID="{76D9240D-E288-4B9D-B32B-0E5FB65601A3}" presName="bkgdShape" presStyleLbl="node1" presStyleIdx="1" presStyleCnt="5"/>
      <dgm:spPr/>
    </dgm:pt>
    <dgm:pt modelId="{AA050E67-E6A0-4383-B456-93BC0311C6F3}" type="pres">
      <dgm:prSet presAssocID="{76D9240D-E288-4B9D-B32B-0E5FB65601A3}" presName="nodeTx" presStyleLbl="node1" presStyleIdx="1" presStyleCnt="5">
        <dgm:presLayoutVars>
          <dgm:bulletEnabled val="1"/>
        </dgm:presLayoutVars>
      </dgm:prSet>
      <dgm:spPr/>
    </dgm:pt>
    <dgm:pt modelId="{54802714-9609-424B-8883-032FE1C4B9A1}" type="pres">
      <dgm:prSet presAssocID="{76D9240D-E288-4B9D-B32B-0E5FB65601A3}" presName="invisiNode" presStyleLbl="node1" presStyleIdx="1" presStyleCnt="5"/>
      <dgm:spPr/>
    </dgm:pt>
    <dgm:pt modelId="{A16185CC-7E85-48B2-926B-00DD6B3FBE5D}" type="pres">
      <dgm:prSet presAssocID="{76D9240D-E288-4B9D-B32B-0E5FB65601A3}" presName="imagNode" presStyleLbl="fgImgPlace1" presStyleIdx="1" presStyleCnt="5"/>
      <dgm:spPr/>
    </dgm:pt>
    <dgm:pt modelId="{8AE5E3CE-DB45-4016-824F-D4B8E19F5E28}" type="pres">
      <dgm:prSet presAssocID="{905E9F0D-FB20-4A28-BBF1-914F35E5C238}" presName="sibTrans" presStyleLbl="sibTrans2D1" presStyleIdx="0" presStyleCnt="0"/>
      <dgm:spPr/>
    </dgm:pt>
    <dgm:pt modelId="{9A6EE595-8F3F-4FCB-8DB8-BAA6BD2B2848}" type="pres">
      <dgm:prSet presAssocID="{86B1AFFE-198D-408C-9E26-030F1975833E}" presName="compNode" presStyleCnt="0"/>
      <dgm:spPr/>
    </dgm:pt>
    <dgm:pt modelId="{A043CA7C-3EA5-4351-AE11-5C6CCD332649}" type="pres">
      <dgm:prSet presAssocID="{86B1AFFE-198D-408C-9E26-030F1975833E}" presName="bkgdShape" presStyleLbl="node1" presStyleIdx="2" presStyleCnt="5"/>
      <dgm:spPr/>
    </dgm:pt>
    <dgm:pt modelId="{5F7EB3D6-DF4A-4A32-AD9A-10F84884FAB0}" type="pres">
      <dgm:prSet presAssocID="{86B1AFFE-198D-408C-9E26-030F1975833E}" presName="nodeTx" presStyleLbl="node1" presStyleIdx="2" presStyleCnt="5">
        <dgm:presLayoutVars>
          <dgm:bulletEnabled val="1"/>
        </dgm:presLayoutVars>
      </dgm:prSet>
      <dgm:spPr/>
    </dgm:pt>
    <dgm:pt modelId="{088B91BC-664D-432E-86EC-5DA5D8F2FCCA}" type="pres">
      <dgm:prSet presAssocID="{86B1AFFE-198D-408C-9E26-030F1975833E}" presName="invisiNode" presStyleLbl="node1" presStyleIdx="2" presStyleCnt="5"/>
      <dgm:spPr/>
    </dgm:pt>
    <dgm:pt modelId="{8B899358-CC9C-433B-9A34-FE71FF3E55C0}" type="pres">
      <dgm:prSet presAssocID="{86B1AFFE-198D-408C-9E26-030F1975833E}" presName="imagNode" presStyleLbl="fgImgPlace1" presStyleIdx="2" presStyleCnt="5"/>
      <dgm:spPr/>
    </dgm:pt>
    <dgm:pt modelId="{10311BCF-9AFF-47BC-83E4-226AD71ED696}" type="pres">
      <dgm:prSet presAssocID="{4CB9E2AA-B43F-483E-BDCC-534C63780302}" presName="sibTrans" presStyleLbl="sibTrans2D1" presStyleIdx="0" presStyleCnt="0"/>
      <dgm:spPr/>
    </dgm:pt>
    <dgm:pt modelId="{9B91BA07-D516-478D-B595-B4756C26678E}" type="pres">
      <dgm:prSet presAssocID="{06C7BA57-17AC-4584-8371-B675DBEA2811}" presName="compNode" presStyleCnt="0"/>
      <dgm:spPr/>
    </dgm:pt>
    <dgm:pt modelId="{EF77CA89-4870-4F99-A25C-1C02E54F42B1}" type="pres">
      <dgm:prSet presAssocID="{06C7BA57-17AC-4584-8371-B675DBEA2811}" presName="bkgdShape" presStyleLbl="node1" presStyleIdx="3" presStyleCnt="5"/>
      <dgm:spPr/>
    </dgm:pt>
    <dgm:pt modelId="{A3ED8670-31F0-4BD8-90C4-BC61C23EA29E}" type="pres">
      <dgm:prSet presAssocID="{06C7BA57-17AC-4584-8371-B675DBEA2811}" presName="nodeTx" presStyleLbl="node1" presStyleIdx="3" presStyleCnt="5">
        <dgm:presLayoutVars>
          <dgm:bulletEnabled val="1"/>
        </dgm:presLayoutVars>
      </dgm:prSet>
      <dgm:spPr/>
    </dgm:pt>
    <dgm:pt modelId="{C356719C-6FB0-4176-BA11-3175398FBCAA}" type="pres">
      <dgm:prSet presAssocID="{06C7BA57-17AC-4584-8371-B675DBEA2811}" presName="invisiNode" presStyleLbl="node1" presStyleIdx="3" presStyleCnt="5"/>
      <dgm:spPr/>
    </dgm:pt>
    <dgm:pt modelId="{C9A8CFD2-6D38-4990-8C44-598DF4F7A6A9}" type="pres">
      <dgm:prSet presAssocID="{06C7BA57-17AC-4584-8371-B675DBEA2811}" presName="imagNode" presStyleLbl="fgImgPlace1" presStyleIdx="3" presStyleCnt="5"/>
      <dgm:spPr/>
    </dgm:pt>
    <dgm:pt modelId="{9490C43B-8AA6-4F5B-AB3B-35F2010E954D}" type="pres">
      <dgm:prSet presAssocID="{A178DFE1-8D57-480A-82C6-E627E00BD706}" presName="sibTrans" presStyleLbl="sibTrans2D1" presStyleIdx="0" presStyleCnt="0"/>
      <dgm:spPr/>
    </dgm:pt>
    <dgm:pt modelId="{F130595A-10F9-4C1E-9BFC-C4DA7EC31FBF}" type="pres">
      <dgm:prSet presAssocID="{CF582754-4501-4EA9-9D21-F511BBCBC690}" presName="compNode" presStyleCnt="0"/>
      <dgm:spPr/>
    </dgm:pt>
    <dgm:pt modelId="{3CD2A38E-33D8-45A9-B13D-8EFA5951AEAB}" type="pres">
      <dgm:prSet presAssocID="{CF582754-4501-4EA9-9D21-F511BBCBC690}" presName="bkgdShape" presStyleLbl="node1" presStyleIdx="4" presStyleCnt="5"/>
      <dgm:spPr/>
    </dgm:pt>
    <dgm:pt modelId="{8958E2E3-7351-405C-8753-663D15F8A146}" type="pres">
      <dgm:prSet presAssocID="{CF582754-4501-4EA9-9D21-F511BBCBC690}" presName="nodeTx" presStyleLbl="node1" presStyleIdx="4" presStyleCnt="5">
        <dgm:presLayoutVars>
          <dgm:bulletEnabled val="1"/>
        </dgm:presLayoutVars>
      </dgm:prSet>
      <dgm:spPr/>
    </dgm:pt>
    <dgm:pt modelId="{1DE325EC-F5A4-401C-B8FD-9C0A3F44540A}" type="pres">
      <dgm:prSet presAssocID="{CF582754-4501-4EA9-9D21-F511BBCBC690}" presName="invisiNode" presStyleLbl="node1" presStyleIdx="4" presStyleCnt="5"/>
      <dgm:spPr/>
    </dgm:pt>
    <dgm:pt modelId="{84697158-12B2-4753-B194-7F25FC100234}" type="pres">
      <dgm:prSet presAssocID="{CF582754-4501-4EA9-9D21-F511BBCBC690}" presName="imagNode" presStyleLbl="fgImgPlace1" presStyleIdx="4" presStyleCnt="5"/>
      <dgm:spPr/>
    </dgm:pt>
  </dgm:ptLst>
  <dgm:cxnLst>
    <dgm:cxn modelId="{85D8FD0C-DDE2-4BCB-8F69-ADEC5FC51471}" type="presOf" srcId="{86B1AFFE-198D-408C-9E26-030F1975833E}" destId="{A043CA7C-3EA5-4351-AE11-5C6CCD332649}" srcOrd="0" destOrd="0" presId="urn:microsoft.com/office/officeart/2005/8/layout/hList7"/>
    <dgm:cxn modelId="{58BFC113-7C0D-4932-8F84-5CAB0AA9FEC7}" type="presOf" srcId="{CF582754-4501-4EA9-9D21-F511BBCBC690}" destId="{3CD2A38E-33D8-45A9-B13D-8EFA5951AEAB}" srcOrd="0" destOrd="0" presId="urn:microsoft.com/office/officeart/2005/8/layout/hList7"/>
    <dgm:cxn modelId="{17BB4D23-FFB2-4D17-B12A-B2BF0AD6C9F4}" type="presOf" srcId="{76D9240D-E288-4B9D-B32B-0E5FB65601A3}" destId="{44AC2112-28B3-49D3-BFF9-ABEC9BCA5B1F}" srcOrd="0" destOrd="0" presId="urn:microsoft.com/office/officeart/2005/8/layout/hList7"/>
    <dgm:cxn modelId="{C98DEB23-5678-4889-88AD-10340D2C2379}" type="presOf" srcId="{20228662-7F58-4D85-A5BF-939C5F2D6E23}" destId="{67B8A7EC-5659-4B2F-B46F-85402DDA13A9}" srcOrd="0" destOrd="0" presId="urn:microsoft.com/office/officeart/2005/8/layout/hList7"/>
    <dgm:cxn modelId="{DAADEB23-7E56-4CBA-AE68-DCF20CCFD346}" type="presOf" srcId="{4CB9E2AA-B43F-483E-BDCC-534C63780302}" destId="{10311BCF-9AFF-47BC-83E4-226AD71ED696}" srcOrd="0" destOrd="0" presId="urn:microsoft.com/office/officeart/2005/8/layout/hList7"/>
    <dgm:cxn modelId="{B1F0DC31-0E87-43AF-8DB0-CB4CD0A3E001}" type="presOf" srcId="{D66C4894-2ACF-419E-877B-C4942DB5AF3B}" destId="{4700FB87-BA19-42D5-B99C-E00B5DB40B94}" srcOrd="1" destOrd="0" presId="urn:microsoft.com/office/officeart/2005/8/layout/hList7"/>
    <dgm:cxn modelId="{FA45B040-0A26-4799-8781-5F9E07264716}" srcId="{88F5CA1B-8733-4B90-A73D-9AA2F0E84D96}" destId="{CF582754-4501-4EA9-9D21-F511BBCBC690}" srcOrd="4" destOrd="0" parTransId="{F3372179-EBAE-4EEA-B086-51E5B54BE80F}" sibTransId="{84A33102-CE50-4CB9-AA9E-FB4C335FAA0F}"/>
    <dgm:cxn modelId="{50C57F5B-F7DB-41B7-8ADE-710CC625F095}" type="presOf" srcId="{76D9240D-E288-4B9D-B32B-0E5FB65601A3}" destId="{AA050E67-E6A0-4383-B456-93BC0311C6F3}" srcOrd="1" destOrd="0" presId="urn:microsoft.com/office/officeart/2005/8/layout/hList7"/>
    <dgm:cxn modelId="{5BF94A5D-2D32-47B4-A734-CE7172BA66B5}" type="presOf" srcId="{A178DFE1-8D57-480A-82C6-E627E00BD706}" destId="{9490C43B-8AA6-4F5B-AB3B-35F2010E954D}" srcOrd="0" destOrd="0" presId="urn:microsoft.com/office/officeart/2005/8/layout/hList7"/>
    <dgm:cxn modelId="{5014C45D-3A75-4DB1-B0E1-E8ABF19A32AE}" srcId="{88F5CA1B-8733-4B90-A73D-9AA2F0E84D96}" destId="{86B1AFFE-198D-408C-9E26-030F1975833E}" srcOrd="2" destOrd="0" parTransId="{FD405BF4-FA82-4033-A259-7FA844969FDA}" sibTransId="{4CB9E2AA-B43F-483E-BDCC-534C63780302}"/>
    <dgm:cxn modelId="{9B45145F-F4E2-4AB3-8F5D-14B16B847767}" srcId="{88F5CA1B-8733-4B90-A73D-9AA2F0E84D96}" destId="{06C7BA57-17AC-4584-8371-B675DBEA2811}" srcOrd="3" destOrd="0" parTransId="{48419FBC-F763-474B-B074-1596A7273EB5}" sibTransId="{A178DFE1-8D57-480A-82C6-E627E00BD706}"/>
    <dgm:cxn modelId="{73B63E5F-134E-4BC4-B01B-7DFF8DBEDD11}" type="presOf" srcId="{06C7BA57-17AC-4584-8371-B675DBEA2811}" destId="{A3ED8670-31F0-4BD8-90C4-BC61C23EA29E}" srcOrd="1" destOrd="0" presId="urn:microsoft.com/office/officeart/2005/8/layout/hList7"/>
    <dgm:cxn modelId="{FA02436C-AEC9-428F-99CE-DC620303AE3C}" type="presOf" srcId="{86B1AFFE-198D-408C-9E26-030F1975833E}" destId="{5F7EB3D6-DF4A-4A32-AD9A-10F84884FAB0}" srcOrd="1" destOrd="0" presId="urn:microsoft.com/office/officeart/2005/8/layout/hList7"/>
    <dgm:cxn modelId="{4BA6826F-227A-4402-8B14-8505F2017AB5}" type="presOf" srcId="{CF582754-4501-4EA9-9D21-F511BBCBC690}" destId="{8958E2E3-7351-405C-8753-663D15F8A146}" srcOrd="1" destOrd="0" presId="urn:microsoft.com/office/officeart/2005/8/layout/hList7"/>
    <dgm:cxn modelId="{9CAEC071-7378-4B11-AC20-F71DE33CAB12}" srcId="{88F5CA1B-8733-4B90-A73D-9AA2F0E84D96}" destId="{76D9240D-E288-4B9D-B32B-0E5FB65601A3}" srcOrd="1" destOrd="0" parTransId="{AA72E534-AF8E-4BE1-8C82-03E9DAA0FDA3}" sibTransId="{905E9F0D-FB20-4A28-BBF1-914F35E5C238}"/>
    <dgm:cxn modelId="{64EC9E5A-7513-4D7D-AA36-38AC28CED885}" type="presOf" srcId="{D66C4894-2ACF-419E-877B-C4942DB5AF3B}" destId="{3B90667A-9004-4C79-A072-EFFAF5827076}" srcOrd="0" destOrd="0" presId="urn:microsoft.com/office/officeart/2005/8/layout/hList7"/>
    <dgm:cxn modelId="{E2947080-BA13-4D1B-A9C8-DD148C33157A}" type="presOf" srcId="{88F5CA1B-8733-4B90-A73D-9AA2F0E84D96}" destId="{C2A5F4C8-7D82-48A8-8109-44F6DF4C187F}" srcOrd="0" destOrd="0" presId="urn:microsoft.com/office/officeart/2005/8/layout/hList7"/>
    <dgm:cxn modelId="{FE35D588-AC0E-44E3-AB76-D382FBF2C9C4}" type="presOf" srcId="{06C7BA57-17AC-4584-8371-B675DBEA2811}" destId="{EF77CA89-4870-4F99-A25C-1C02E54F42B1}" srcOrd="0" destOrd="0" presId="urn:microsoft.com/office/officeart/2005/8/layout/hList7"/>
    <dgm:cxn modelId="{9D9BE3A5-9FC3-4FF5-8EFB-5A638910D6D9}" srcId="{88F5CA1B-8733-4B90-A73D-9AA2F0E84D96}" destId="{D66C4894-2ACF-419E-877B-C4942DB5AF3B}" srcOrd="0" destOrd="0" parTransId="{A09617C9-7CB4-437A-964D-AE114819A9F0}" sibTransId="{20228662-7F58-4D85-A5BF-939C5F2D6E23}"/>
    <dgm:cxn modelId="{238DBDAF-2DD0-40EB-9050-94BE8A16F055}" type="presOf" srcId="{905E9F0D-FB20-4A28-BBF1-914F35E5C238}" destId="{8AE5E3CE-DB45-4016-824F-D4B8E19F5E28}" srcOrd="0" destOrd="0" presId="urn:microsoft.com/office/officeart/2005/8/layout/hList7"/>
    <dgm:cxn modelId="{CD8E8E50-D055-4DE0-981D-91E1819BD4D4}" type="presParOf" srcId="{C2A5F4C8-7D82-48A8-8109-44F6DF4C187F}" destId="{ECA64758-802D-4723-999C-2D9C1E9C6FA5}" srcOrd="0" destOrd="0" presId="urn:microsoft.com/office/officeart/2005/8/layout/hList7"/>
    <dgm:cxn modelId="{3A34AB8F-BF3C-4525-8BA0-71FE4F90801E}" type="presParOf" srcId="{C2A5F4C8-7D82-48A8-8109-44F6DF4C187F}" destId="{91D2A24F-46C9-4471-9E67-8CF30E7ED018}" srcOrd="1" destOrd="0" presId="urn:microsoft.com/office/officeart/2005/8/layout/hList7"/>
    <dgm:cxn modelId="{00640519-1ABC-49A9-A3F6-E61C2E2028BB}" type="presParOf" srcId="{91D2A24F-46C9-4471-9E67-8CF30E7ED018}" destId="{89A1F0B3-EE6B-4959-965B-B1A364CF0976}" srcOrd="0" destOrd="0" presId="urn:microsoft.com/office/officeart/2005/8/layout/hList7"/>
    <dgm:cxn modelId="{405E6B7B-578D-4E33-A1B1-007AD5C9DDF5}" type="presParOf" srcId="{89A1F0B3-EE6B-4959-965B-B1A364CF0976}" destId="{3B90667A-9004-4C79-A072-EFFAF5827076}" srcOrd="0" destOrd="0" presId="urn:microsoft.com/office/officeart/2005/8/layout/hList7"/>
    <dgm:cxn modelId="{E10807BC-A288-4EB8-A4BB-5EB9D5ABE44A}" type="presParOf" srcId="{89A1F0B3-EE6B-4959-965B-B1A364CF0976}" destId="{4700FB87-BA19-42D5-B99C-E00B5DB40B94}" srcOrd="1" destOrd="0" presId="urn:microsoft.com/office/officeart/2005/8/layout/hList7"/>
    <dgm:cxn modelId="{DE880388-6586-423B-BF62-FEE311B0B513}" type="presParOf" srcId="{89A1F0B3-EE6B-4959-965B-B1A364CF0976}" destId="{12D14F56-4818-46C7-A6AF-F09ABF2B4575}" srcOrd="2" destOrd="0" presId="urn:microsoft.com/office/officeart/2005/8/layout/hList7"/>
    <dgm:cxn modelId="{0EEFB5A0-EA6C-4D5B-A81E-4A1E92B6F289}" type="presParOf" srcId="{89A1F0B3-EE6B-4959-965B-B1A364CF0976}" destId="{F496AC52-8D44-4AEE-8C5B-B292D685C5A8}" srcOrd="3" destOrd="0" presId="urn:microsoft.com/office/officeart/2005/8/layout/hList7"/>
    <dgm:cxn modelId="{27A3C6FD-7AC2-4435-AC52-E9E75E2410DF}" type="presParOf" srcId="{91D2A24F-46C9-4471-9E67-8CF30E7ED018}" destId="{67B8A7EC-5659-4B2F-B46F-85402DDA13A9}" srcOrd="1" destOrd="0" presId="urn:microsoft.com/office/officeart/2005/8/layout/hList7"/>
    <dgm:cxn modelId="{FABA1C03-1074-4F70-A8C4-3B01ECA5F32A}" type="presParOf" srcId="{91D2A24F-46C9-4471-9E67-8CF30E7ED018}" destId="{5DD304D5-1FC0-4048-BF24-F4BB80593427}" srcOrd="2" destOrd="0" presId="urn:microsoft.com/office/officeart/2005/8/layout/hList7"/>
    <dgm:cxn modelId="{4F749F6F-8D51-471A-BCA1-0D5A801EB3A1}" type="presParOf" srcId="{5DD304D5-1FC0-4048-BF24-F4BB80593427}" destId="{44AC2112-28B3-49D3-BFF9-ABEC9BCA5B1F}" srcOrd="0" destOrd="0" presId="urn:microsoft.com/office/officeart/2005/8/layout/hList7"/>
    <dgm:cxn modelId="{F694656C-E7FB-4B2D-8C2C-422C50FBAF71}" type="presParOf" srcId="{5DD304D5-1FC0-4048-BF24-F4BB80593427}" destId="{AA050E67-E6A0-4383-B456-93BC0311C6F3}" srcOrd="1" destOrd="0" presId="urn:microsoft.com/office/officeart/2005/8/layout/hList7"/>
    <dgm:cxn modelId="{C004A778-C747-452B-BB9C-0CBFC0887367}" type="presParOf" srcId="{5DD304D5-1FC0-4048-BF24-F4BB80593427}" destId="{54802714-9609-424B-8883-032FE1C4B9A1}" srcOrd="2" destOrd="0" presId="urn:microsoft.com/office/officeart/2005/8/layout/hList7"/>
    <dgm:cxn modelId="{6D68F8DD-82F3-4AE2-A8F5-3C7005131621}" type="presParOf" srcId="{5DD304D5-1FC0-4048-BF24-F4BB80593427}" destId="{A16185CC-7E85-48B2-926B-00DD6B3FBE5D}" srcOrd="3" destOrd="0" presId="urn:microsoft.com/office/officeart/2005/8/layout/hList7"/>
    <dgm:cxn modelId="{FE93F5B8-7060-459D-8A63-ED206FFE7044}" type="presParOf" srcId="{91D2A24F-46C9-4471-9E67-8CF30E7ED018}" destId="{8AE5E3CE-DB45-4016-824F-D4B8E19F5E28}" srcOrd="3" destOrd="0" presId="urn:microsoft.com/office/officeart/2005/8/layout/hList7"/>
    <dgm:cxn modelId="{89548026-FF96-41D1-BB4F-B158BCA50824}" type="presParOf" srcId="{91D2A24F-46C9-4471-9E67-8CF30E7ED018}" destId="{9A6EE595-8F3F-4FCB-8DB8-BAA6BD2B2848}" srcOrd="4" destOrd="0" presId="urn:microsoft.com/office/officeart/2005/8/layout/hList7"/>
    <dgm:cxn modelId="{137C7F58-4525-44A7-AAF0-A251CB1C1B30}" type="presParOf" srcId="{9A6EE595-8F3F-4FCB-8DB8-BAA6BD2B2848}" destId="{A043CA7C-3EA5-4351-AE11-5C6CCD332649}" srcOrd="0" destOrd="0" presId="urn:microsoft.com/office/officeart/2005/8/layout/hList7"/>
    <dgm:cxn modelId="{08DAD596-9868-4463-AA82-45A3368EF6B2}" type="presParOf" srcId="{9A6EE595-8F3F-4FCB-8DB8-BAA6BD2B2848}" destId="{5F7EB3D6-DF4A-4A32-AD9A-10F84884FAB0}" srcOrd="1" destOrd="0" presId="urn:microsoft.com/office/officeart/2005/8/layout/hList7"/>
    <dgm:cxn modelId="{D30A0BA9-7702-4996-AE18-4225210F33DC}" type="presParOf" srcId="{9A6EE595-8F3F-4FCB-8DB8-BAA6BD2B2848}" destId="{088B91BC-664D-432E-86EC-5DA5D8F2FCCA}" srcOrd="2" destOrd="0" presId="urn:microsoft.com/office/officeart/2005/8/layout/hList7"/>
    <dgm:cxn modelId="{2FA5C404-58CF-4566-8C81-1DC5CAE45B12}" type="presParOf" srcId="{9A6EE595-8F3F-4FCB-8DB8-BAA6BD2B2848}" destId="{8B899358-CC9C-433B-9A34-FE71FF3E55C0}" srcOrd="3" destOrd="0" presId="urn:microsoft.com/office/officeart/2005/8/layout/hList7"/>
    <dgm:cxn modelId="{E35EFD75-7968-4B9C-8AB9-A74F10E25D1B}" type="presParOf" srcId="{91D2A24F-46C9-4471-9E67-8CF30E7ED018}" destId="{10311BCF-9AFF-47BC-83E4-226AD71ED696}" srcOrd="5" destOrd="0" presId="urn:microsoft.com/office/officeart/2005/8/layout/hList7"/>
    <dgm:cxn modelId="{2E5E76C9-C5DF-42AD-BEC0-DBA76C8DB736}" type="presParOf" srcId="{91D2A24F-46C9-4471-9E67-8CF30E7ED018}" destId="{9B91BA07-D516-478D-B595-B4756C26678E}" srcOrd="6" destOrd="0" presId="urn:microsoft.com/office/officeart/2005/8/layout/hList7"/>
    <dgm:cxn modelId="{DD5231A1-050B-4FBD-9D81-3480E8938620}" type="presParOf" srcId="{9B91BA07-D516-478D-B595-B4756C26678E}" destId="{EF77CA89-4870-4F99-A25C-1C02E54F42B1}" srcOrd="0" destOrd="0" presId="urn:microsoft.com/office/officeart/2005/8/layout/hList7"/>
    <dgm:cxn modelId="{15F342E1-AF54-47EB-98DB-96E4E213D334}" type="presParOf" srcId="{9B91BA07-D516-478D-B595-B4756C26678E}" destId="{A3ED8670-31F0-4BD8-90C4-BC61C23EA29E}" srcOrd="1" destOrd="0" presId="urn:microsoft.com/office/officeart/2005/8/layout/hList7"/>
    <dgm:cxn modelId="{19DDDCF4-F16D-4388-B15F-80FF68DEA94A}" type="presParOf" srcId="{9B91BA07-D516-478D-B595-B4756C26678E}" destId="{C356719C-6FB0-4176-BA11-3175398FBCAA}" srcOrd="2" destOrd="0" presId="urn:microsoft.com/office/officeart/2005/8/layout/hList7"/>
    <dgm:cxn modelId="{F95D768D-D854-4EB3-8205-0EB3934C80BA}" type="presParOf" srcId="{9B91BA07-D516-478D-B595-B4756C26678E}" destId="{C9A8CFD2-6D38-4990-8C44-598DF4F7A6A9}" srcOrd="3" destOrd="0" presId="urn:microsoft.com/office/officeart/2005/8/layout/hList7"/>
    <dgm:cxn modelId="{9DACDAA6-E84F-41A6-B50C-F0DE3C563790}" type="presParOf" srcId="{91D2A24F-46C9-4471-9E67-8CF30E7ED018}" destId="{9490C43B-8AA6-4F5B-AB3B-35F2010E954D}" srcOrd="7" destOrd="0" presId="urn:microsoft.com/office/officeart/2005/8/layout/hList7"/>
    <dgm:cxn modelId="{6970B010-0097-4738-B67E-08D7A0AE1439}" type="presParOf" srcId="{91D2A24F-46C9-4471-9E67-8CF30E7ED018}" destId="{F130595A-10F9-4C1E-9BFC-C4DA7EC31FBF}" srcOrd="8" destOrd="0" presId="urn:microsoft.com/office/officeart/2005/8/layout/hList7"/>
    <dgm:cxn modelId="{E076FBA8-CFC0-4E38-ABE4-2265AEC9758C}" type="presParOf" srcId="{F130595A-10F9-4C1E-9BFC-C4DA7EC31FBF}" destId="{3CD2A38E-33D8-45A9-B13D-8EFA5951AEAB}" srcOrd="0" destOrd="0" presId="urn:microsoft.com/office/officeart/2005/8/layout/hList7"/>
    <dgm:cxn modelId="{3B1CCA3C-1DA7-447D-AD0F-797CCC05B15B}" type="presParOf" srcId="{F130595A-10F9-4C1E-9BFC-C4DA7EC31FBF}" destId="{8958E2E3-7351-405C-8753-663D15F8A146}" srcOrd="1" destOrd="0" presId="urn:microsoft.com/office/officeart/2005/8/layout/hList7"/>
    <dgm:cxn modelId="{B7510955-6BFB-449C-AAE6-B0A2143A54AB}" type="presParOf" srcId="{F130595A-10F9-4C1E-9BFC-C4DA7EC31FBF}" destId="{1DE325EC-F5A4-401C-B8FD-9C0A3F44540A}" srcOrd="2" destOrd="0" presId="urn:microsoft.com/office/officeart/2005/8/layout/hList7"/>
    <dgm:cxn modelId="{EB38BF13-ABE8-4040-AEEB-AC2C1FA9647E}" type="presParOf" srcId="{F130595A-10F9-4C1E-9BFC-C4DA7EC31FBF}" destId="{84697158-12B2-4753-B194-7F25FC10023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FB4189-590A-44CD-A672-7D45BA194189}"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fr-FR"/>
        </a:p>
      </dgm:t>
    </dgm:pt>
    <dgm:pt modelId="{2A6E8292-3B91-478E-9359-7DAC8D897280}">
      <dgm:prSet/>
      <dgm:spPr/>
      <dgm:t>
        <a:bodyPr/>
        <a:lstStyle/>
        <a:p>
          <a:r>
            <a:rPr lang="fr-FR" b="0" i="0"/>
            <a:t>Identité interne</a:t>
          </a:r>
          <a:endParaRPr lang="fr-FR"/>
        </a:p>
      </dgm:t>
    </dgm:pt>
    <dgm:pt modelId="{92EC07A3-E443-45D0-AF6F-45B14CD57D79}" type="parTrans" cxnId="{C983B3D3-CFD9-4450-A3D5-07B76466F9FE}">
      <dgm:prSet/>
      <dgm:spPr/>
      <dgm:t>
        <a:bodyPr/>
        <a:lstStyle/>
        <a:p>
          <a:endParaRPr lang="fr-FR"/>
        </a:p>
      </dgm:t>
    </dgm:pt>
    <dgm:pt modelId="{F3280266-C947-4753-A91B-F5754876C974}" type="sibTrans" cxnId="{C983B3D3-CFD9-4450-A3D5-07B76466F9FE}">
      <dgm:prSet/>
      <dgm:spPr/>
      <dgm:t>
        <a:bodyPr/>
        <a:lstStyle/>
        <a:p>
          <a:endParaRPr lang="fr-FR"/>
        </a:p>
      </dgm:t>
    </dgm:pt>
    <dgm:pt modelId="{490DE52B-0960-4E29-93F5-B2A48B448E06}">
      <dgm:prSet/>
      <dgm:spPr/>
      <dgm:t>
        <a:bodyPr/>
        <a:lstStyle/>
        <a:p>
          <a:r>
            <a:rPr lang="fr-FR" b="0" i="0"/>
            <a:t>Identité externe</a:t>
          </a:r>
          <a:endParaRPr lang="fr-FR"/>
        </a:p>
      </dgm:t>
    </dgm:pt>
    <dgm:pt modelId="{5CDA5775-A200-44C4-A9C1-B8D83EE9A52E}" type="parTrans" cxnId="{BF66A3D6-9592-411C-9A46-25188D2A27CB}">
      <dgm:prSet/>
      <dgm:spPr/>
      <dgm:t>
        <a:bodyPr/>
        <a:lstStyle/>
        <a:p>
          <a:endParaRPr lang="fr-FR"/>
        </a:p>
      </dgm:t>
    </dgm:pt>
    <dgm:pt modelId="{939261C3-FC30-46EF-8B3D-AC0F5E5D17A9}" type="sibTrans" cxnId="{BF66A3D6-9592-411C-9A46-25188D2A27CB}">
      <dgm:prSet/>
      <dgm:spPr/>
      <dgm:t>
        <a:bodyPr/>
        <a:lstStyle/>
        <a:p>
          <a:endParaRPr lang="fr-FR"/>
        </a:p>
      </dgm:t>
    </dgm:pt>
    <dgm:pt modelId="{6A20665F-F7F0-4D0B-B754-0A42A94EC536}">
      <dgm:prSet/>
      <dgm:spPr/>
      <dgm:t>
        <a:bodyPr/>
        <a:lstStyle/>
        <a:p>
          <a:r>
            <a:rPr lang="fr-FR" b="0" i="0"/>
            <a:t>Culture</a:t>
          </a:r>
          <a:endParaRPr lang="fr-FR"/>
        </a:p>
      </dgm:t>
    </dgm:pt>
    <dgm:pt modelId="{F241DFE5-09F2-4A44-B680-72A424C09923}" type="parTrans" cxnId="{8560D1F3-DE29-4C09-96C0-6D155917C08A}">
      <dgm:prSet/>
      <dgm:spPr/>
      <dgm:t>
        <a:bodyPr/>
        <a:lstStyle/>
        <a:p>
          <a:endParaRPr lang="fr-FR"/>
        </a:p>
      </dgm:t>
    </dgm:pt>
    <dgm:pt modelId="{AA5F9538-2BC8-47D9-B6C1-279D5CE76E25}" type="sibTrans" cxnId="{8560D1F3-DE29-4C09-96C0-6D155917C08A}">
      <dgm:prSet/>
      <dgm:spPr/>
      <dgm:t>
        <a:bodyPr/>
        <a:lstStyle/>
        <a:p>
          <a:endParaRPr lang="fr-FR"/>
        </a:p>
      </dgm:t>
    </dgm:pt>
    <dgm:pt modelId="{729E68A1-D07E-4DC1-9167-33F782AAD422}">
      <dgm:prSet/>
      <dgm:spPr/>
      <dgm:t>
        <a:bodyPr/>
        <a:lstStyle/>
        <a:p>
          <a:r>
            <a:rPr lang="fr-FR" b="0" i="0"/>
            <a:t>Savoir quoi faire dans le doute</a:t>
          </a:r>
          <a:endParaRPr lang="fr-FR"/>
        </a:p>
      </dgm:t>
    </dgm:pt>
    <dgm:pt modelId="{B324B2D9-9543-41B6-B6D8-B09749C593D5}" type="parTrans" cxnId="{AD9CAF32-1377-4A8C-9B7C-7AE4152C264C}">
      <dgm:prSet/>
      <dgm:spPr/>
      <dgm:t>
        <a:bodyPr/>
        <a:lstStyle/>
        <a:p>
          <a:endParaRPr lang="fr-FR"/>
        </a:p>
      </dgm:t>
    </dgm:pt>
    <dgm:pt modelId="{C29B553E-5E33-46E0-934E-BDD2D95598C6}" type="sibTrans" cxnId="{AD9CAF32-1377-4A8C-9B7C-7AE4152C264C}">
      <dgm:prSet/>
      <dgm:spPr/>
      <dgm:t>
        <a:bodyPr/>
        <a:lstStyle/>
        <a:p>
          <a:endParaRPr lang="fr-FR"/>
        </a:p>
      </dgm:t>
    </dgm:pt>
    <dgm:pt modelId="{C771762B-0C18-4842-94C1-5F0B8B4B9020}" type="pres">
      <dgm:prSet presAssocID="{A7FB4189-590A-44CD-A672-7D45BA194189}" presName="matrix" presStyleCnt="0">
        <dgm:presLayoutVars>
          <dgm:chMax val="1"/>
          <dgm:dir/>
          <dgm:resizeHandles val="exact"/>
        </dgm:presLayoutVars>
      </dgm:prSet>
      <dgm:spPr/>
    </dgm:pt>
    <dgm:pt modelId="{EF86F62B-0B2B-4787-93BB-A9EB1FD8953D}" type="pres">
      <dgm:prSet presAssocID="{A7FB4189-590A-44CD-A672-7D45BA194189}" presName="diamond" presStyleLbl="bgShp" presStyleIdx="0" presStyleCnt="1"/>
      <dgm:spPr/>
    </dgm:pt>
    <dgm:pt modelId="{B1A4FBC0-FE39-4ADE-9F05-76228A3A361E}" type="pres">
      <dgm:prSet presAssocID="{A7FB4189-590A-44CD-A672-7D45BA194189}" presName="quad1" presStyleLbl="node1" presStyleIdx="0" presStyleCnt="4">
        <dgm:presLayoutVars>
          <dgm:chMax val="0"/>
          <dgm:chPref val="0"/>
          <dgm:bulletEnabled val="1"/>
        </dgm:presLayoutVars>
      </dgm:prSet>
      <dgm:spPr/>
    </dgm:pt>
    <dgm:pt modelId="{542E7CF4-6EDD-4173-8AB5-B38B13853D82}" type="pres">
      <dgm:prSet presAssocID="{A7FB4189-590A-44CD-A672-7D45BA194189}" presName="quad2" presStyleLbl="node1" presStyleIdx="1" presStyleCnt="4">
        <dgm:presLayoutVars>
          <dgm:chMax val="0"/>
          <dgm:chPref val="0"/>
          <dgm:bulletEnabled val="1"/>
        </dgm:presLayoutVars>
      </dgm:prSet>
      <dgm:spPr/>
    </dgm:pt>
    <dgm:pt modelId="{9A388A84-770A-4A0E-A7A2-D1D3B8737F3C}" type="pres">
      <dgm:prSet presAssocID="{A7FB4189-590A-44CD-A672-7D45BA194189}" presName="quad3" presStyleLbl="node1" presStyleIdx="2" presStyleCnt="4">
        <dgm:presLayoutVars>
          <dgm:chMax val="0"/>
          <dgm:chPref val="0"/>
          <dgm:bulletEnabled val="1"/>
        </dgm:presLayoutVars>
      </dgm:prSet>
      <dgm:spPr/>
    </dgm:pt>
    <dgm:pt modelId="{D435467B-4DD0-4ABE-8229-BAFC74171D2C}" type="pres">
      <dgm:prSet presAssocID="{A7FB4189-590A-44CD-A672-7D45BA194189}" presName="quad4" presStyleLbl="node1" presStyleIdx="3" presStyleCnt="4">
        <dgm:presLayoutVars>
          <dgm:chMax val="0"/>
          <dgm:chPref val="0"/>
          <dgm:bulletEnabled val="1"/>
        </dgm:presLayoutVars>
      </dgm:prSet>
      <dgm:spPr/>
    </dgm:pt>
  </dgm:ptLst>
  <dgm:cxnLst>
    <dgm:cxn modelId="{AD9CAF32-1377-4A8C-9B7C-7AE4152C264C}" srcId="{A7FB4189-590A-44CD-A672-7D45BA194189}" destId="{729E68A1-D07E-4DC1-9167-33F782AAD422}" srcOrd="3" destOrd="0" parTransId="{B324B2D9-9543-41B6-B6D8-B09749C593D5}" sibTransId="{C29B553E-5E33-46E0-934E-BDD2D95598C6}"/>
    <dgm:cxn modelId="{5D159567-70EB-422F-9E4E-14C98A895436}" type="presOf" srcId="{490DE52B-0960-4E29-93F5-B2A48B448E06}" destId="{542E7CF4-6EDD-4173-8AB5-B38B13853D82}" srcOrd="0" destOrd="0" presId="urn:microsoft.com/office/officeart/2005/8/layout/matrix3"/>
    <dgm:cxn modelId="{1FAD6D4B-9DE1-4995-A51A-FF70E066FF2B}" type="presOf" srcId="{2A6E8292-3B91-478E-9359-7DAC8D897280}" destId="{B1A4FBC0-FE39-4ADE-9F05-76228A3A361E}" srcOrd="0" destOrd="0" presId="urn:microsoft.com/office/officeart/2005/8/layout/matrix3"/>
    <dgm:cxn modelId="{A49057B7-964C-4511-8116-7AC18046505C}" type="presOf" srcId="{6A20665F-F7F0-4D0B-B754-0A42A94EC536}" destId="{9A388A84-770A-4A0E-A7A2-D1D3B8737F3C}" srcOrd="0" destOrd="0" presId="urn:microsoft.com/office/officeart/2005/8/layout/matrix3"/>
    <dgm:cxn modelId="{A578D4BB-7317-4A3E-822E-C02A1D464C8A}" type="presOf" srcId="{729E68A1-D07E-4DC1-9167-33F782AAD422}" destId="{D435467B-4DD0-4ABE-8229-BAFC74171D2C}" srcOrd="0" destOrd="0" presId="urn:microsoft.com/office/officeart/2005/8/layout/matrix3"/>
    <dgm:cxn modelId="{C983B3D3-CFD9-4450-A3D5-07B76466F9FE}" srcId="{A7FB4189-590A-44CD-A672-7D45BA194189}" destId="{2A6E8292-3B91-478E-9359-7DAC8D897280}" srcOrd="0" destOrd="0" parTransId="{92EC07A3-E443-45D0-AF6F-45B14CD57D79}" sibTransId="{F3280266-C947-4753-A91B-F5754876C974}"/>
    <dgm:cxn modelId="{BF66A3D6-9592-411C-9A46-25188D2A27CB}" srcId="{A7FB4189-590A-44CD-A672-7D45BA194189}" destId="{490DE52B-0960-4E29-93F5-B2A48B448E06}" srcOrd="1" destOrd="0" parTransId="{5CDA5775-A200-44C4-A9C1-B8D83EE9A52E}" sibTransId="{939261C3-FC30-46EF-8B3D-AC0F5E5D17A9}"/>
    <dgm:cxn modelId="{B29B42F0-1C08-4B06-8421-D1B99C1F144A}" type="presOf" srcId="{A7FB4189-590A-44CD-A672-7D45BA194189}" destId="{C771762B-0C18-4842-94C1-5F0B8B4B9020}" srcOrd="0" destOrd="0" presId="urn:microsoft.com/office/officeart/2005/8/layout/matrix3"/>
    <dgm:cxn modelId="{8560D1F3-DE29-4C09-96C0-6D155917C08A}" srcId="{A7FB4189-590A-44CD-A672-7D45BA194189}" destId="{6A20665F-F7F0-4D0B-B754-0A42A94EC536}" srcOrd="2" destOrd="0" parTransId="{F241DFE5-09F2-4A44-B680-72A424C09923}" sibTransId="{AA5F9538-2BC8-47D9-B6C1-279D5CE76E25}"/>
    <dgm:cxn modelId="{92697BEC-FEF0-4A32-9686-CDB446A15563}" type="presParOf" srcId="{C771762B-0C18-4842-94C1-5F0B8B4B9020}" destId="{EF86F62B-0B2B-4787-93BB-A9EB1FD8953D}" srcOrd="0" destOrd="0" presId="urn:microsoft.com/office/officeart/2005/8/layout/matrix3"/>
    <dgm:cxn modelId="{63D86D87-63CA-4433-A756-0A8E2F155CDC}" type="presParOf" srcId="{C771762B-0C18-4842-94C1-5F0B8B4B9020}" destId="{B1A4FBC0-FE39-4ADE-9F05-76228A3A361E}" srcOrd="1" destOrd="0" presId="urn:microsoft.com/office/officeart/2005/8/layout/matrix3"/>
    <dgm:cxn modelId="{315FB341-408F-434B-A859-2653158FB2ED}" type="presParOf" srcId="{C771762B-0C18-4842-94C1-5F0B8B4B9020}" destId="{542E7CF4-6EDD-4173-8AB5-B38B13853D82}" srcOrd="2" destOrd="0" presId="urn:microsoft.com/office/officeart/2005/8/layout/matrix3"/>
    <dgm:cxn modelId="{64185882-381D-4F4D-BEDC-5CB37297120E}" type="presParOf" srcId="{C771762B-0C18-4842-94C1-5F0B8B4B9020}" destId="{9A388A84-770A-4A0E-A7A2-D1D3B8737F3C}" srcOrd="3" destOrd="0" presId="urn:microsoft.com/office/officeart/2005/8/layout/matrix3"/>
    <dgm:cxn modelId="{D19DCE4A-35AE-4DDD-B1FD-8809B0387797}" type="presParOf" srcId="{C771762B-0C18-4842-94C1-5F0B8B4B9020}" destId="{D435467B-4DD0-4ABE-8229-BAFC74171D2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6B8155-413A-4839-9F5E-4959FB9EA29A}"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fr-FR"/>
        </a:p>
      </dgm:t>
    </dgm:pt>
    <dgm:pt modelId="{416B9189-DCE4-402A-9303-C60BD5878FB7}">
      <dgm:prSet phldrT="[Text]"/>
      <dgm:spPr/>
      <dgm:t>
        <a:bodyPr/>
        <a:lstStyle/>
        <a:p>
          <a:r>
            <a:rPr lang="fr-FR" noProof="0" dirty="0"/>
            <a:t>Objectif</a:t>
          </a:r>
        </a:p>
      </dgm:t>
    </dgm:pt>
    <dgm:pt modelId="{42E2218C-F604-4034-9682-73D6B6153F53}" type="parTrans" cxnId="{FE54488E-9664-447A-8ECD-82D264406FFE}">
      <dgm:prSet/>
      <dgm:spPr/>
      <dgm:t>
        <a:bodyPr/>
        <a:lstStyle/>
        <a:p>
          <a:endParaRPr lang="fr-FR"/>
        </a:p>
      </dgm:t>
    </dgm:pt>
    <dgm:pt modelId="{71B45CD6-27D5-4DB6-857E-762D5B03D6CD}" type="sibTrans" cxnId="{FE54488E-9664-447A-8ECD-82D264406FFE}">
      <dgm:prSet/>
      <dgm:spPr/>
      <dgm:t>
        <a:bodyPr/>
        <a:lstStyle/>
        <a:p>
          <a:endParaRPr lang="fr-FR"/>
        </a:p>
      </dgm:t>
    </dgm:pt>
    <dgm:pt modelId="{722C59CC-8F1B-4398-8573-4ED75633CC26}">
      <dgm:prSet phldrT="[Text]"/>
      <dgm:spPr/>
      <dgm:t>
        <a:bodyPr/>
        <a:lstStyle/>
        <a:p>
          <a:r>
            <a:rPr lang="fr-FR" noProof="0" dirty="0"/>
            <a:t>Terminer dans les 3 premiers de la promo B3</a:t>
          </a:r>
        </a:p>
      </dgm:t>
    </dgm:pt>
    <dgm:pt modelId="{AC9278AE-4C30-4959-B02A-7A04CBB83FFA}" type="parTrans" cxnId="{3DD4E22F-8133-4092-A01B-464C29EBBA4A}">
      <dgm:prSet/>
      <dgm:spPr/>
      <dgm:t>
        <a:bodyPr/>
        <a:lstStyle/>
        <a:p>
          <a:endParaRPr lang="fr-FR"/>
        </a:p>
      </dgm:t>
    </dgm:pt>
    <dgm:pt modelId="{486C57E0-3F2D-4462-9CB8-E0C5FEA51D1B}" type="sibTrans" cxnId="{3DD4E22F-8133-4092-A01B-464C29EBBA4A}">
      <dgm:prSet/>
      <dgm:spPr/>
      <dgm:t>
        <a:bodyPr/>
        <a:lstStyle/>
        <a:p>
          <a:endParaRPr lang="fr-FR"/>
        </a:p>
      </dgm:t>
    </dgm:pt>
    <dgm:pt modelId="{5AAB2FD9-9FF6-4850-AC4E-E8BC26A63104}">
      <dgm:prSet phldrT="[Text]"/>
      <dgm:spPr/>
      <dgm:t>
        <a:bodyPr/>
        <a:lstStyle/>
        <a:p>
          <a:r>
            <a:rPr lang="fr-FR" noProof="0" dirty="0"/>
            <a:t>Résultats clefs</a:t>
          </a:r>
        </a:p>
      </dgm:t>
    </dgm:pt>
    <dgm:pt modelId="{A2CBC9A1-0010-404F-81F2-4EF2847A1C3B}" type="parTrans" cxnId="{B66D1087-DD49-41C7-B84B-DE6F90F7DB43}">
      <dgm:prSet/>
      <dgm:spPr/>
      <dgm:t>
        <a:bodyPr/>
        <a:lstStyle/>
        <a:p>
          <a:endParaRPr lang="fr-FR"/>
        </a:p>
      </dgm:t>
    </dgm:pt>
    <dgm:pt modelId="{95600EB3-59E1-4E51-8FC5-FFAB6B002527}" type="sibTrans" cxnId="{B66D1087-DD49-41C7-B84B-DE6F90F7DB43}">
      <dgm:prSet/>
      <dgm:spPr/>
      <dgm:t>
        <a:bodyPr/>
        <a:lstStyle/>
        <a:p>
          <a:endParaRPr lang="fr-FR"/>
        </a:p>
      </dgm:t>
    </dgm:pt>
    <dgm:pt modelId="{668B504B-FB6D-4883-89AB-9E291AE05CE3}">
      <dgm:prSet phldrT="[Text]"/>
      <dgm:spPr/>
      <dgm:t>
        <a:bodyPr/>
        <a:lstStyle/>
        <a:p>
          <a:r>
            <a:rPr lang="fr-FR" noProof="0" dirty="0"/>
            <a:t>Envoyer 3  </a:t>
          </a:r>
          <a:r>
            <a:rPr lang="fr-FR" noProof="0" dirty="0" err="1"/>
            <a:t>cvs</a:t>
          </a:r>
          <a:r>
            <a:rPr lang="fr-FR" noProof="0" dirty="0"/>
            <a:t> par jours pendant le mois d’octobre</a:t>
          </a:r>
        </a:p>
      </dgm:t>
    </dgm:pt>
    <dgm:pt modelId="{34329FB3-0327-43A7-8100-10634F59CA05}" type="parTrans" cxnId="{3826F1BD-4921-4B86-A49C-DF0D59098DEF}">
      <dgm:prSet/>
      <dgm:spPr/>
      <dgm:t>
        <a:bodyPr/>
        <a:lstStyle/>
        <a:p>
          <a:endParaRPr lang="fr-FR"/>
        </a:p>
      </dgm:t>
    </dgm:pt>
    <dgm:pt modelId="{27FBD7A6-CE51-4167-AE5C-F48D7AAB06C6}" type="sibTrans" cxnId="{3826F1BD-4921-4B86-A49C-DF0D59098DEF}">
      <dgm:prSet/>
      <dgm:spPr/>
      <dgm:t>
        <a:bodyPr/>
        <a:lstStyle/>
        <a:p>
          <a:endParaRPr lang="fr-FR"/>
        </a:p>
      </dgm:t>
    </dgm:pt>
    <dgm:pt modelId="{5B74A184-6D91-411B-8E6F-9DA70F5881F4}">
      <dgm:prSet phldrT="[Text]"/>
      <dgm:spPr/>
      <dgm:t>
        <a:bodyPr/>
        <a:lstStyle/>
        <a:p>
          <a:r>
            <a:rPr lang="fr-FR" noProof="0" dirty="0"/>
            <a:t>Avoir plus de 15 de moyenne générale  </a:t>
          </a:r>
        </a:p>
      </dgm:t>
    </dgm:pt>
    <dgm:pt modelId="{F0B1A877-23BA-4049-A2B7-B29A02C161C4}" type="parTrans" cxnId="{2D4CB666-662A-40D5-835C-DBE6D242185D}">
      <dgm:prSet/>
      <dgm:spPr/>
      <dgm:t>
        <a:bodyPr/>
        <a:lstStyle/>
        <a:p>
          <a:endParaRPr lang="fr-FR"/>
        </a:p>
      </dgm:t>
    </dgm:pt>
    <dgm:pt modelId="{F2C360E6-8622-4DCE-8572-E0A1D1AC2604}" type="sibTrans" cxnId="{2D4CB666-662A-40D5-835C-DBE6D242185D}">
      <dgm:prSet/>
      <dgm:spPr/>
      <dgm:t>
        <a:bodyPr/>
        <a:lstStyle/>
        <a:p>
          <a:endParaRPr lang="fr-FR"/>
        </a:p>
      </dgm:t>
    </dgm:pt>
    <dgm:pt modelId="{B170B812-A483-4444-AB52-93D4F085B55F}">
      <dgm:prSet phldrT="[Text]"/>
      <dgm:spPr/>
      <dgm:t>
        <a:bodyPr/>
        <a:lstStyle/>
        <a:p>
          <a:r>
            <a:rPr lang="fr-FR" noProof="0" dirty="0"/>
            <a:t>Trouver une alternance avant le 15 novembre</a:t>
          </a:r>
        </a:p>
      </dgm:t>
    </dgm:pt>
    <dgm:pt modelId="{04B651C8-6FD3-41FC-99BA-3ECD89424FA7}" type="parTrans" cxnId="{23D4F39C-ACA4-494E-9D78-ABCB105A5729}">
      <dgm:prSet/>
      <dgm:spPr/>
      <dgm:t>
        <a:bodyPr/>
        <a:lstStyle/>
        <a:p>
          <a:endParaRPr lang="fr-FR"/>
        </a:p>
      </dgm:t>
    </dgm:pt>
    <dgm:pt modelId="{326C316C-31C5-49F3-B8F1-5BCC9F62EBB7}" type="sibTrans" cxnId="{23D4F39C-ACA4-494E-9D78-ABCB105A5729}">
      <dgm:prSet/>
      <dgm:spPr/>
      <dgm:t>
        <a:bodyPr/>
        <a:lstStyle/>
        <a:p>
          <a:endParaRPr lang="fr-FR"/>
        </a:p>
      </dgm:t>
    </dgm:pt>
    <dgm:pt modelId="{4523BACE-F62B-478F-A3DC-1FA62CF1F1CB}">
      <dgm:prSet phldrT="[Text]"/>
      <dgm:spPr/>
      <dgm:t>
        <a:bodyPr/>
        <a:lstStyle/>
        <a:p>
          <a:r>
            <a:rPr lang="fr-FR" noProof="0" dirty="0"/>
            <a:t>Tâche </a:t>
          </a:r>
        </a:p>
      </dgm:t>
    </dgm:pt>
    <dgm:pt modelId="{CB909D49-AE61-44A9-BAD8-068806B5CCA3}" type="parTrans" cxnId="{FCEDFC01-9E3F-4EF7-A3FA-D00C6B7203AF}">
      <dgm:prSet/>
      <dgm:spPr/>
      <dgm:t>
        <a:bodyPr/>
        <a:lstStyle/>
        <a:p>
          <a:endParaRPr lang="fr-FR"/>
        </a:p>
      </dgm:t>
    </dgm:pt>
    <dgm:pt modelId="{8AB9B9BA-F761-42D2-958B-BF4C958B9382}" type="sibTrans" cxnId="{FCEDFC01-9E3F-4EF7-A3FA-D00C6B7203AF}">
      <dgm:prSet/>
      <dgm:spPr/>
      <dgm:t>
        <a:bodyPr/>
        <a:lstStyle/>
        <a:p>
          <a:endParaRPr lang="fr-FR"/>
        </a:p>
      </dgm:t>
    </dgm:pt>
    <dgm:pt modelId="{54CD99BE-B69A-45BF-ADCC-E24B1019BE1C}">
      <dgm:prSet phldrT="[Text]"/>
      <dgm:spPr/>
      <dgm:t>
        <a:bodyPr/>
        <a:lstStyle/>
        <a:p>
          <a:r>
            <a:rPr lang="fr-FR" noProof="0" dirty="0"/>
            <a:t>Remettre à jour mon CV</a:t>
          </a:r>
        </a:p>
      </dgm:t>
    </dgm:pt>
    <dgm:pt modelId="{B1FB1A1A-E4CE-4727-817F-C6A08EF2BC09}" type="parTrans" cxnId="{C16C9DB9-5265-4C4D-9A2F-29082BF00C26}">
      <dgm:prSet/>
      <dgm:spPr/>
      <dgm:t>
        <a:bodyPr/>
        <a:lstStyle/>
        <a:p>
          <a:endParaRPr lang="fr-FR"/>
        </a:p>
      </dgm:t>
    </dgm:pt>
    <dgm:pt modelId="{975B8EA4-8732-442A-BD08-BAC6EC29007E}" type="sibTrans" cxnId="{C16C9DB9-5265-4C4D-9A2F-29082BF00C26}">
      <dgm:prSet/>
      <dgm:spPr/>
      <dgm:t>
        <a:bodyPr/>
        <a:lstStyle/>
        <a:p>
          <a:endParaRPr lang="fr-FR"/>
        </a:p>
      </dgm:t>
    </dgm:pt>
    <dgm:pt modelId="{D284B513-E668-4229-9E20-473B6ED66F65}">
      <dgm:prSet phldrT="[Text]"/>
      <dgm:spPr/>
      <dgm:t>
        <a:bodyPr/>
        <a:lstStyle/>
        <a:p>
          <a:r>
            <a:rPr lang="fr-FR" noProof="0" dirty="0"/>
            <a:t>Visionner les cours de management sur </a:t>
          </a:r>
          <a:r>
            <a:rPr lang="fr-FR" noProof="0" dirty="0" err="1"/>
            <a:t>linked</a:t>
          </a:r>
          <a:r>
            <a:rPr lang="fr-FR" noProof="0" dirty="0"/>
            <a:t> in </a:t>
          </a:r>
          <a:r>
            <a:rPr lang="fr-FR" noProof="0" dirty="0" err="1"/>
            <a:t>learning</a:t>
          </a:r>
          <a:endParaRPr lang="fr-FR" noProof="0" dirty="0"/>
        </a:p>
      </dgm:t>
    </dgm:pt>
    <dgm:pt modelId="{6A5CBEFE-6A48-4486-920D-0E0430238A68}" type="parTrans" cxnId="{2E9A5D9E-A2DF-41FF-9B33-5E10F5B82279}">
      <dgm:prSet/>
      <dgm:spPr/>
      <dgm:t>
        <a:bodyPr/>
        <a:lstStyle/>
        <a:p>
          <a:endParaRPr lang="fr-FR"/>
        </a:p>
      </dgm:t>
    </dgm:pt>
    <dgm:pt modelId="{B409780A-C8DC-44B4-BCFD-631496591F55}" type="sibTrans" cxnId="{2E9A5D9E-A2DF-41FF-9B33-5E10F5B82279}">
      <dgm:prSet/>
      <dgm:spPr/>
      <dgm:t>
        <a:bodyPr/>
        <a:lstStyle/>
        <a:p>
          <a:endParaRPr lang="fr-FR"/>
        </a:p>
      </dgm:t>
    </dgm:pt>
    <dgm:pt modelId="{48116B7C-73D9-4357-AAB4-2C80E51DA410}" type="pres">
      <dgm:prSet presAssocID="{416B8155-413A-4839-9F5E-4959FB9EA29A}" presName="diagram" presStyleCnt="0">
        <dgm:presLayoutVars>
          <dgm:chPref val="1"/>
          <dgm:dir/>
          <dgm:animOne val="branch"/>
          <dgm:animLvl val="lvl"/>
          <dgm:resizeHandles/>
        </dgm:presLayoutVars>
      </dgm:prSet>
      <dgm:spPr/>
    </dgm:pt>
    <dgm:pt modelId="{BA5AAEA8-B246-4345-A691-40C1B040E3FB}" type="pres">
      <dgm:prSet presAssocID="{416B9189-DCE4-402A-9303-C60BD5878FB7}" presName="root" presStyleCnt="0"/>
      <dgm:spPr/>
    </dgm:pt>
    <dgm:pt modelId="{84B4C6CB-473C-4A15-A8B7-2D81216D5FAE}" type="pres">
      <dgm:prSet presAssocID="{416B9189-DCE4-402A-9303-C60BD5878FB7}" presName="rootComposite" presStyleCnt="0"/>
      <dgm:spPr/>
    </dgm:pt>
    <dgm:pt modelId="{7C8E0715-71FE-49D4-ACC9-6C499D7D3FCB}" type="pres">
      <dgm:prSet presAssocID="{416B9189-DCE4-402A-9303-C60BD5878FB7}" presName="rootText" presStyleLbl="node1" presStyleIdx="0" presStyleCnt="3"/>
      <dgm:spPr/>
    </dgm:pt>
    <dgm:pt modelId="{C4C557A3-2BE7-452A-93D3-36F0E822B279}" type="pres">
      <dgm:prSet presAssocID="{416B9189-DCE4-402A-9303-C60BD5878FB7}" presName="rootConnector" presStyleLbl="node1" presStyleIdx="0" presStyleCnt="3"/>
      <dgm:spPr/>
    </dgm:pt>
    <dgm:pt modelId="{2B90BF15-923A-419A-B4BA-6F33CB73BF92}" type="pres">
      <dgm:prSet presAssocID="{416B9189-DCE4-402A-9303-C60BD5878FB7}" presName="childShape" presStyleCnt="0"/>
      <dgm:spPr/>
    </dgm:pt>
    <dgm:pt modelId="{8123A2D5-C532-42B8-BBB9-7FCCD248FCF2}" type="pres">
      <dgm:prSet presAssocID="{04B651C8-6FD3-41FC-99BA-3ECD89424FA7}" presName="Name13" presStyleLbl="parChTrans1D2" presStyleIdx="0" presStyleCnt="6"/>
      <dgm:spPr/>
    </dgm:pt>
    <dgm:pt modelId="{D4E278B2-4D89-476C-95B6-6AD644A95293}" type="pres">
      <dgm:prSet presAssocID="{B170B812-A483-4444-AB52-93D4F085B55F}" presName="childText" presStyleLbl="bgAcc1" presStyleIdx="0" presStyleCnt="6">
        <dgm:presLayoutVars>
          <dgm:bulletEnabled val="1"/>
        </dgm:presLayoutVars>
      </dgm:prSet>
      <dgm:spPr/>
    </dgm:pt>
    <dgm:pt modelId="{1099481A-5E6E-47F0-8D17-BAD37EA8EF81}" type="pres">
      <dgm:prSet presAssocID="{AC9278AE-4C30-4959-B02A-7A04CBB83FFA}" presName="Name13" presStyleLbl="parChTrans1D2" presStyleIdx="1" presStyleCnt="6"/>
      <dgm:spPr/>
    </dgm:pt>
    <dgm:pt modelId="{F0F7FCE8-8AE4-453E-A7EF-00C902D70522}" type="pres">
      <dgm:prSet presAssocID="{722C59CC-8F1B-4398-8573-4ED75633CC26}" presName="childText" presStyleLbl="bgAcc1" presStyleIdx="1" presStyleCnt="6">
        <dgm:presLayoutVars>
          <dgm:bulletEnabled val="1"/>
        </dgm:presLayoutVars>
      </dgm:prSet>
      <dgm:spPr/>
    </dgm:pt>
    <dgm:pt modelId="{530D3D7A-DF30-4546-BA03-ED50A869A62F}" type="pres">
      <dgm:prSet presAssocID="{5AAB2FD9-9FF6-4850-AC4E-E8BC26A63104}" presName="root" presStyleCnt="0"/>
      <dgm:spPr/>
    </dgm:pt>
    <dgm:pt modelId="{89B5FC52-D4D1-4E8F-8D29-9CB798D51204}" type="pres">
      <dgm:prSet presAssocID="{5AAB2FD9-9FF6-4850-AC4E-E8BC26A63104}" presName="rootComposite" presStyleCnt="0"/>
      <dgm:spPr/>
    </dgm:pt>
    <dgm:pt modelId="{206DF910-B435-45FD-B5C9-D483B1A9E6D5}" type="pres">
      <dgm:prSet presAssocID="{5AAB2FD9-9FF6-4850-AC4E-E8BC26A63104}" presName="rootText" presStyleLbl="node1" presStyleIdx="1" presStyleCnt="3"/>
      <dgm:spPr/>
    </dgm:pt>
    <dgm:pt modelId="{F8DC5AC3-652F-4114-A055-BCF340CA0857}" type="pres">
      <dgm:prSet presAssocID="{5AAB2FD9-9FF6-4850-AC4E-E8BC26A63104}" presName="rootConnector" presStyleLbl="node1" presStyleIdx="1" presStyleCnt="3"/>
      <dgm:spPr/>
    </dgm:pt>
    <dgm:pt modelId="{E45320A5-8E0F-4FD5-AB6C-4232ECECB244}" type="pres">
      <dgm:prSet presAssocID="{5AAB2FD9-9FF6-4850-AC4E-E8BC26A63104}" presName="childShape" presStyleCnt="0"/>
      <dgm:spPr/>
    </dgm:pt>
    <dgm:pt modelId="{C5844E59-1ECE-438D-B480-4E5687880F3B}" type="pres">
      <dgm:prSet presAssocID="{34329FB3-0327-43A7-8100-10634F59CA05}" presName="Name13" presStyleLbl="parChTrans1D2" presStyleIdx="2" presStyleCnt="6"/>
      <dgm:spPr/>
    </dgm:pt>
    <dgm:pt modelId="{B329D152-A5CB-4057-93ED-FF73F2777BFC}" type="pres">
      <dgm:prSet presAssocID="{668B504B-FB6D-4883-89AB-9E291AE05CE3}" presName="childText" presStyleLbl="bgAcc1" presStyleIdx="2" presStyleCnt="6">
        <dgm:presLayoutVars>
          <dgm:bulletEnabled val="1"/>
        </dgm:presLayoutVars>
      </dgm:prSet>
      <dgm:spPr/>
    </dgm:pt>
    <dgm:pt modelId="{E35581AE-08B9-4A0E-8AB8-DDDB2812850B}" type="pres">
      <dgm:prSet presAssocID="{F0B1A877-23BA-4049-A2B7-B29A02C161C4}" presName="Name13" presStyleLbl="parChTrans1D2" presStyleIdx="3" presStyleCnt="6"/>
      <dgm:spPr/>
    </dgm:pt>
    <dgm:pt modelId="{252AF927-AF83-40E4-B243-D753443E4168}" type="pres">
      <dgm:prSet presAssocID="{5B74A184-6D91-411B-8E6F-9DA70F5881F4}" presName="childText" presStyleLbl="bgAcc1" presStyleIdx="3" presStyleCnt="6">
        <dgm:presLayoutVars>
          <dgm:bulletEnabled val="1"/>
        </dgm:presLayoutVars>
      </dgm:prSet>
      <dgm:spPr/>
    </dgm:pt>
    <dgm:pt modelId="{3B76CD51-BED4-4503-87CE-436442C075E2}" type="pres">
      <dgm:prSet presAssocID="{4523BACE-F62B-478F-A3DC-1FA62CF1F1CB}" presName="root" presStyleCnt="0"/>
      <dgm:spPr/>
    </dgm:pt>
    <dgm:pt modelId="{52DD21C3-500F-434B-9033-5AB2E9DC9854}" type="pres">
      <dgm:prSet presAssocID="{4523BACE-F62B-478F-A3DC-1FA62CF1F1CB}" presName="rootComposite" presStyleCnt="0"/>
      <dgm:spPr/>
    </dgm:pt>
    <dgm:pt modelId="{596A8670-C160-49DF-ABA7-FE4DB0DA81BE}" type="pres">
      <dgm:prSet presAssocID="{4523BACE-F62B-478F-A3DC-1FA62CF1F1CB}" presName="rootText" presStyleLbl="node1" presStyleIdx="2" presStyleCnt="3"/>
      <dgm:spPr/>
    </dgm:pt>
    <dgm:pt modelId="{5E07CF69-829F-4B4B-BFCA-D4E2C877ED7B}" type="pres">
      <dgm:prSet presAssocID="{4523BACE-F62B-478F-A3DC-1FA62CF1F1CB}" presName="rootConnector" presStyleLbl="node1" presStyleIdx="2" presStyleCnt="3"/>
      <dgm:spPr/>
    </dgm:pt>
    <dgm:pt modelId="{AD2BF5C6-2801-4A19-A029-BC963C305AED}" type="pres">
      <dgm:prSet presAssocID="{4523BACE-F62B-478F-A3DC-1FA62CF1F1CB}" presName="childShape" presStyleCnt="0"/>
      <dgm:spPr/>
    </dgm:pt>
    <dgm:pt modelId="{A143BB54-1C98-4694-8589-8EAF53598791}" type="pres">
      <dgm:prSet presAssocID="{B1FB1A1A-E4CE-4727-817F-C6A08EF2BC09}" presName="Name13" presStyleLbl="parChTrans1D2" presStyleIdx="4" presStyleCnt="6"/>
      <dgm:spPr/>
    </dgm:pt>
    <dgm:pt modelId="{62D2F5FA-CB88-4B20-AB18-C93EDCD2CD6B}" type="pres">
      <dgm:prSet presAssocID="{54CD99BE-B69A-45BF-ADCC-E24B1019BE1C}" presName="childText" presStyleLbl="bgAcc1" presStyleIdx="4" presStyleCnt="6">
        <dgm:presLayoutVars>
          <dgm:bulletEnabled val="1"/>
        </dgm:presLayoutVars>
      </dgm:prSet>
      <dgm:spPr/>
    </dgm:pt>
    <dgm:pt modelId="{7D89BCCB-0B90-49CF-BAA6-92217454DBFB}" type="pres">
      <dgm:prSet presAssocID="{6A5CBEFE-6A48-4486-920D-0E0430238A68}" presName="Name13" presStyleLbl="parChTrans1D2" presStyleIdx="5" presStyleCnt="6"/>
      <dgm:spPr/>
    </dgm:pt>
    <dgm:pt modelId="{67CACEEB-E3C4-481E-9C44-D1CB50A52FA8}" type="pres">
      <dgm:prSet presAssocID="{D284B513-E668-4229-9E20-473B6ED66F65}" presName="childText" presStyleLbl="bgAcc1" presStyleIdx="5" presStyleCnt="6">
        <dgm:presLayoutVars>
          <dgm:bulletEnabled val="1"/>
        </dgm:presLayoutVars>
      </dgm:prSet>
      <dgm:spPr/>
    </dgm:pt>
  </dgm:ptLst>
  <dgm:cxnLst>
    <dgm:cxn modelId="{FCEDFC01-9E3F-4EF7-A3FA-D00C6B7203AF}" srcId="{416B8155-413A-4839-9F5E-4959FB9EA29A}" destId="{4523BACE-F62B-478F-A3DC-1FA62CF1F1CB}" srcOrd="2" destOrd="0" parTransId="{CB909D49-AE61-44A9-BAD8-068806B5CCA3}" sibTransId="{8AB9B9BA-F761-42D2-958B-BF4C958B9382}"/>
    <dgm:cxn modelId="{04EC9F0C-F59B-49DE-97D6-AA31DEC503EA}" type="presOf" srcId="{5AAB2FD9-9FF6-4850-AC4E-E8BC26A63104}" destId="{F8DC5AC3-652F-4114-A055-BCF340CA0857}" srcOrd="1" destOrd="0" presId="urn:microsoft.com/office/officeart/2005/8/layout/hierarchy3"/>
    <dgm:cxn modelId="{65540A16-F9A8-44E6-A9E9-C0F642170931}" type="presOf" srcId="{04B651C8-6FD3-41FC-99BA-3ECD89424FA7}" destId="{8123A2D5-C532-42B8-BBB9-7FCCD248FCF2}" srcOrd="0" destOrd="0" presId="urn:microsoft.com/office/officeart/2005/8/layout/hierarchy3"/>
    <dgm:cxn modelId="{4A3F0B1B-C582-4DD9-B1B2-CFB300264D25}" type="presOf" srcId="{416B9189-DCE4-402A-9303-C60BD5878FB7}" destId="{C4C557A3-2BE7-452A-93D3-36F0E822B279}" srcOrd="1" destOrd="0" presId="urn:microsoft.com/office/officeart/2005/8/layout/hierarchy3"/>
    <dgm:cxn modelId="{0A10A62C-3B79-447E-A075-7893AF2FD150}" type="presOf" srcId="{B170B812-A483-4444-AB52-93D4F085B55F}" destId="{D4E278B2-4D89-476C-95B6-6AD644A95293}" srcOrd="0" destOrd="0" presId="urn:microsoft.com/office/officeart/2005/8/layout/hierarchy3"/>
    <dgm:cxn modelId="{3DD4E22F-8133-4092-A01B-464C29EBBA4A}" srcId="{416B9189-DCE4-402A-9303-C60BD5878FB7}" destId="{722C59CC-8F1B-4398-8573-4ED75633CC26}" srcOrd="1" destOrd="0" parTransId="{AC9278AE-4C30-4959-B02A-7A04CBB83FFA}" sibTransId="{486C57E0-3F2D-4462-9CB8-E0C5FEA51D1B}"/>
    <dgm:cxn modelId="{EFDE9134-0EB8-47C0-A839-0751B8520E77}" type="presOf" srcId="{4523BACE-F62B-478F-A3DC-1FA62CF1F1CB}" destId="{5E07CF69-829F-4B4B-BFCA-D4E2C877ED7B}" srcOrd="1" destOrd="0" presId="urn:microsoft.com/office/officeart/2005/8/layout/hierarchy3"/>
    <dgm:cxn modelId="{869A6338-440A-434B-8F50-B7950B9C4AA3}" type="presOf" srcId="{5B74A184-6D91-411B-8E6F-9DA70F5881F4}" destId="{252AF927-AF83-40E4-B243-D753443E4168}" srcOrd="0" destOrd="0" presId="urn:microsoft.com/office/officeart/2005/8/layout/hierarchy3"/>
    <dgm:cxn modelId="{2D4CB666-662A-40D5-835C-DBE6D242185D}" srcId="{5AAB2FD9-9FF6-4850-AC4E-E8BC26A63104}" destId="{5B74A184-6D91-411B-8E6F-9DA70F5881F4}" srcOrd="1" destOrd="0" parTransId="{F0B1A877-23BA-4049-A2B7-B29A02C161C4}" sibTransId="{F2C360E6-8622-4DCE-8572-E0A1D1AC2604}"/>
    <dgm:cxn modelId="{14383976-28C3-409E-87AE-6212288B4DB9}" type="presOf" srcId="{416B8155-413A-4839-9F5E-4959FB9EA29A}" destId="{48116B7C-73D9-4357-AAB4-2C80E51DA410}" srcOrd="0" destOrd="0" presId="urn:microsoft.com/office/officeart/2005/8/layout/hierarchy3"/>
    <dgm:cxn modelId="{B66D1087-DD49-41C7-B84B-DE6F90F7DB43}" srcId="{416B8155-413A-4839-9F5E-4959FB9EA29A}" destId="{5AAB2FD9-9FF6-4850-AC4E-E8BC26A63104}" srcOrd="1" destOrd="0" parTransId="{A2CBC9A1-0010-404F-81F2-4EF2847A1C3B}" sibTransId="{95600EB3-59E1-4E51-8FC5-FFAB6B002527}"/>
    <dgm:cxn modelId="{FE54488E-9664-447A-8ECD-82D264406FFE}" srcId="{416B8155-413A-4839-9F5E-4959FB9EA29A}" destId="{416B9189-DCE4-402A-9303-C60BD5878FB7}" srcOrd="0" destOrd="0" parTransId="{42E2218C-F604-4034-9682-73D6B6153F53}" sibTransId="{71B45CD6-27D5-4DB6-857E-762D5B03D6CD}"/>
    <dgm:cxn modelId="{586F6993-346E-418D-8133-E5B37210525C}" type="presOf" srcId="{6A5CBEFE-6A48-4486-920D-0E0430238A68}" destId="{7D89BCCB-0B90-49CF-BAA6-92217454DBFB}" srcOrd="0" destOrd="0" presId="urn:microsoft.com/office/officeart/2005/8/layout/hierarchy3"/>
    <dgm:cxn modelId="{39365597-4BD8-4F14-8C06-27F9180FB5D8}" type="presOf" srcId="{B1FB1A1A-E4CE-4727-817F-C6A08EF2BC09}" destId="{A143BB54-1C98-4694-8589-8EAF53598791}" srcOrd="0" destOrd="0" presId="urn:microsoft.com/office/officeart/2005/8/layout/hierarchy3"/>
    <dgm:cxn modelId="{FD896399-9F2D-4BFB-B4C7-54162DA95596}" type="presOf" srcId="{668B504B-FB6D-4883-89AB-9E291AE05CE3}" destId="{B329D152-A5CB-4057-93ED-FF73F2777BFC}" srcOrd="0" destOrd="0" presId="urn:microsoft.com/office/officeart/2005/8/layout/hierarchy3"/>
    <dgm:cxn modelId="{23D4F39C-ACA4-494E-9D78-ABCB105A5729}" srcId="{416B9189-DCE4-402A-9303-C60BD5878FB7}" destId="{B170B812-A483-4444-AB52-93D4F085B55F}" srcOrd="0" destOrd="0" parTransId="{04B651C8-6FD3-41FC-99BA-3ECD89424FA7}" sibTransId="{326C316C-31C5-49F3-B8F1-5BCC9F62EBB7}"/>
    <dgm:cxn modelId="{2E9A5D9E-A2DF-41FF-9B33-5E10F5B82279}" srcId="{4523BACE-F62B-478F-A3DC-1FA62CF1F1CB}" destId="{D284B513-E668-4229-9E20-473B6ED66F65}" srcOrd="1" destOrd="0" parTransId="{6A5CBEFE-6A48-4486-920D-0E0430238A68}" sibTransId="{B409780A-C8DC-44B4-BCFD-631496591F55}"/>
    <dgm:cxn modelId="{04C000A6-96A2-43FB-A210-F69CA69A126E}" type="presOf" srcId="{F0B1A877-23BA-4049-A2B7-B29A02C161C4}" destId="{E35581AE-08B9-4A0E-8AB8-DDDB2812850B}" srcOrd="0" destOrd="0" presId="urn:microsoft.com/office/officeart/2005/8/layout/hierarchy3"/>
    <dgm:cxn modelId="{1F5F77A7-B8F4-41D0-99D1-C928E6F96B61}" type="presOf" srcId="{722C59CC-8F1B-4398-8573-4ED75633CC26}" destId="{F0F7FCE8-8AE4-453E-A7EF-00C902D70522}" srcOrd="0" destOrd="0" presId="urn:microsoft.com/office/officeart/2005/8/layout/hierarchy3"/>
    <dgm:cxn modelId="{7D3706A8-AE4D-4E07-90CF-0DACA98D2AC3}" type="presOf" srcId="{34329FB3-0327-43A7-8100-10634F59CA05}" destId="{C5844E59-1ECE-438D-B480-4E5687880F3B}" srcOrd="0" destOrd="0" presId="urn:microsoft.com/office/officeart/2005/8/layout/hierarchy3"/>
    <dgm:cxn modelId="{CB12D4B4-5F01-49B5-B245-1BA7A07D490D}" type="presOf" srcId="{D284B513-E668-4229-9E20-473B6ED66F65}" destId="{67CACEEB-E3C4-481E-9C44-D1CB50A52FA8}" srcOrd="0" destOrd="0" presId="urn:microsoft.com/office/officeart/2005/8/layout/hierarchy3"/>
    <dgm:cxn modelId="{643484B6-B5FB-4507-81CB-5EB3310D267F}" type="presOf" srcId="{54CD99BE-B69A-45BF-ADCC-E24B1019BE1C}" destId="{62D2F5FA-CB88-4B20-AB18-C93EDCD2CD6B}" srcOrd="0" destOrd="0" presId="urn:microsoft.com/office/officeart/2005/8/layout/hierarchy3"/>
    <dgm:cxn modelId="{C16C9DB9-5265-4C4D-9A2F-29082BF00C26}" srcId="{4523BACE-F62B-478F-A3DC-1FA62CF1F1CB}" destId="{54CD99BE-B69A-45BF-ADCC-E24B1019BE1C}" srcOrd="0" destOrd="0" parTransId="{B1FB1A1A-E4CE-4727-817F-C6A08EF2BC09}" sibTransId="{975B8EA4-8732-442A-BD08-BAC6EC29007E}"/>
    <dgm:cxn modelId="{24A4DFBA-73EA-45F7-8365-658B0302CC42}" type="presOf" srcId="{AC9278AE-4C30-4959-B02A-7A04CBB83FFA}" destId="{1099481A-5E6E-47F0-8D17-BAD37EA8EF81}" srcOrd="0" destOrd="0" presId="urn:microsoft.com/office/officeart/2005/8/layout/hierarchy3"/>
    <dgm:cxn modelId="{3826F1BD-4921-4B86-A49C-DF0D59098DEF}" srcId="{5AAB2FD9-9FF6-4850-AC4E-E8BC26A63104}" destId="{668B504B-FB6D-4883-89AB-9E291AE05CE3}" srcOrd="0" destOrd="0" parTransId="{34329FB3-0327-43A7-8100-10634F59CA05}" sibTransId="{27FBD7A6-CE51-4167-AE5C-F48D7AAB06C6}"/>
    <dgm:cxn modelId="{B81E83DA-9854-4592-AE5D-4D9CBD6147F9}" type="presOf" srcId="{4523BACE-F62B-478F-A3DC-1FA62CF1F1CB}" destId="{596A8670-C160-49DF-ABA7-FE4DB0DA81BE}" srcOrd="0" destOrd="0" presId="urn:microsoft.com/office/officeart/2005/8/layout/hierarchy3"/>
    <dgm:cxn modelId="{6D1C3AEC-DB2D-4C6A-BCAF-539FE854295E}" type="presOf" srcId="{5AAB2FD9-9FF6-4850-AC4E-E8BC26A63104}" destId="{206DF910-B435-45FD-B5C9-D483B1A9E6D5}" srcOrd="0" destOrd="0" presId="urn:microsoft.com/office/officeart/2005/8/layout/hierarchy3"/>
    <dgm:cxn modelId="{6E25EEFB-3642-43C8-8F51-AAFAD46CC79D}" type="presOf" srcId="{416B9189-DCE4-402A-9303-C60BD5878FB7}" destId="{7C8E0715-71FE-49D4-ACC9-6C499D7D3FCB}" srcOrd="0" destOrd="0" presId="urn:microsoft.com/office/officeart/2005/8/layout/hierarchy3"/>
    <dgm:cxn modelId="{0A8C3C69-A4EE-4AF3-A3B4-E5CF29B1719A}" type="presParOf" srcId="{48116B7C-73D9-4357-AAB4-2C80E51DA410}" destId="{BA5AAEA8-B246-4345-A691-40C1B040E3FB}" srcOrd="0" destOrd="0" presId="urn:microsoft.com/office/officeart/2005/8/layout/hierarchy3"/>
    <dgm:cxn modelId="{4AF36F3F-807A-4776-B5C0-F16886732540}" type="presParOf" srcId="{BA5AAEA8-B246-4345-A691-40C1B040E3FB}" destId="{84B4C6CB-473C-4A15-A8B7-2D81216D5FAE}" srcOrd="0" destOrd="0" presId="urn:microsoft.com/office/officeart/2005/8/layout/hierarchy3"/>
    <dgm:cxn modelId="{C778C4BA-C2FD-45CD-8DA9-5B72B7BB3C5A}" type="presParOf" srcId="{84B4C6CB-473C-4A15-A8B7-2D81216D5FAE}" destId="{7C8E0715-71FE-49D4-ACC9-6C499D7D3FCB}" srcOrd="0" destOrd="0" presId="urn:microsoft.com/office/officeart/2005/8/layout/hierarchy3"/>
    <dgm:cxn modelId="{1E95DDDC-C187-4909-999A-AC793D15F285}" type="presParOf" srcId="{84B4C6CB-473C-4A15-A8B7-2D81216D5FAE}" destId="{C4C557A3-2BE7-452A-93D3-36F0E822B279}" srcOrd="1" destOrd="0" presId="urn:microsoft.com/office/officeart/2005/8/layout/hierarchy3"/>
    <dgm:cxn modelId="{2BFD9B16-61F6-4DBA-ADBD-91024AB1DC4B}" type="presParOf" srcId="{BA5AAEA8-B246-4345-A691-40C1B040E3FB}" destId="{2B90BF15-923A-419A-B4BA-6F33CB73BF92}" srcOrd="1" destOrd="0" presId="urn:microsoft.com/office/officeart/2005/8/layout/hierarchy3"/>
    <dgm:cxn modelId="{94D49C29-3BC5-433A-8040-EAE8556C37DB}" type="presParOf" srcId="{2B90BF15-923A-419A-B4BA-6F33CB73BF92}" destId="{8123A2D5-C532-42B8-BBB9-7FCCD248FCF2}" srcOrd="0" destOrd="0" presId="urn:microsoft.com/office/officeart/2005/8/layout/hierarchy3"/>
    <dgm:cxn modelId="{3FE73A83-6A48-4B03-89E6-964B552300F2}" type="presParOf" srcId="{2B90BF15-923A-419A-B4BA-6F33CB73BF92}" destId="{D4E278B2-4D89-476C-95B6-6AD644A95293}" srcOrd="1" destOrd="0" presId="urn:microsoft.com/office/officeart/2005/8/layout/hierarchy3"/>
    <dgm:cxn modelId="{06C085F7-2885-4439-8CAB-AEE4BE07CE2F}" type="presParOf" srcId="{2B90BF15-923A-419A-B4BA-6F33CB73BF92}" destId="{1099481A-5E6E-47F0-8D17-BAD37EA8EF81}" srcOrd="2" destOrd="0" presId="urn:microsoft.com/office/officeart/2005/8/layout/hierarchy3"/>
    <dgm:cxn modelId="{ED176EAE-5CF8-4578-8A16-01217C290880}" type="presParOf" srcId="{2B90BF15-923A-419A-B4BA-6F33CB73BF92}" destId="{F0F7FCE8-8AE4-453E-A7EF-00C902D70522}" srcOrd="3" destOrd="0" presId="urn:microsoft.com/office/officeart/2005/8/layout/hierarchy3"/>
    <dgm:cxn modelId="{EB225615-2508-4566-BFEC-A1764830A441}" type="presParOf" srcId="{48116B7C-73D9-4357-AAB4-2C80E51DA410}" destId="{530D3D7A-DF30-4546-BA03-ED50A869A62F}" srcOrd="1" destOrd="0" presId="urn:microsoft.com/office/officeart/2005/8/layout/hierarchy3"/>
    <dgm:cxn modelId="{7DFAB659-59EF-4521-966D-C5CA67407BC5}" type="presParOf" srcId="{530D3D7A-DF30-4546-BA03-ED50A869A62F}" destId="{89B5FC52-D4D1-4E8F-8D29-9CB798D51204}" srcOrd="0" destOrd="0" presId="urn:microsoft.com/office/officeart/2005/8/layout/hierarchy3"/>
    <dgm:cxn modelId="{7E1BEF7C-FEEE-47DA-8D82-086CEAB84829}" type="presParOf" srcId="{89B5FC52-D4D1-4E8F-8D29-9CB798D51204}" destId="{206DF910-B435-45FD-B5C9-D483B1A9E6D5}" srcOrd="0" destOrd="0" presId="urn:microsoft.com/office/officeart/2005/8/layout/hierarchy3"/>
    <dgm:cxn modelId="{A3BC31EA-AC4A-4DDE-9B9B-5DEC063F28E4}" type="presParOf" srcId="{89B5FC52-D4D1-4E8F-8D29-9CB798D51204}" destId="{F8DC5AC3-652F-4114-A055-BCF340CA0857}" srcOrd="1" destOrd="0" presId="urn:microsoft.com/office/officeart/2005/8/layout/hierarchy3"/>
    <dgm:cxn modelId="{EBEA31D4-5885-4AE4-ADE4-8A418ABA8EEF}" type="presParOf" srcId="{530D3D7A-DF30-4546-BA03-ED50A869A62F}" destId="{E45320A5-8E0F-4FD5-AB6C-4232ECECB244}" srcOrd="1" destOrd="0" presId="urn:microsoft.com/office/officeart/2005/8/layout/hierarchy3"/>
    <dgm:cxn modelId="{C56FA39D-5255-405F-95D3-FC96514DB7A0}" type="presParOf" srcId="{E45320A5-8E0F-4FD5-AB6C-4232ECECB244}" destId="{C5844E59-1ECE-438D-B480-4E5687880F3B}" srcOrd="0" destOrd="0" presId="urn:microsoft.com/office/officeart/2005/8/layout/hierarchy3"/>
    <dgm:cxn modelId="{F7494DA9-9D55-4EC0-ADE3-0C96A53692BC}" type="presParOf" srcId="{E45320A5-8E0F-4FD5-AB6C-4232ECECB244}" destId="{B329D152-A5CB-4057-93ED-FF73F2777BFC}" srcOrd="1" destOrd="0" presId="urn:microsoft.com/office/officeart/2005/8/layout/hierarchy3"/>
    <dgm:cxn modelId="{BA69AD83-7090-4B97-AEC3-2716465C5858}" type="presParOf" srcId="{E45320A5-8E0F-4FD5-AB6C-4232ECECB244}" destId="{E35581AE-08B9-4A0E-8AB8-DDDB2812850B}" srcOrd="2" destOrd="0" presId="urn:microsoft.com/office/officeart/2005/8/layout/hierarchy3"/>
    <dgm:cxn modelId="{08D74A87-C29E-40F3-9939-39FCF75DA3A5}" type="presParOf" srcId="{E45320A5-8E0F-4FD5-AB6C-4232ECECB244}" destId="{252AF927-AF83-40E4-B243-D753443E4168}" srcOrd="3" destOrd="0" presId="urn:microsoft.com/office/officeart/2005/8/layout/hierarchy3"/>
    <dgm:cxn modelId="{D4AC68AB-3784-4F46-8ED1-F29B785A6E83}" type="presParOf" srcId="{48116B7C-73D9-4357-AAB4-2C80E51DA410}" destId="{3B76CD51-BED4-4503-87CE-436442C075E2}" srcOrd="2" destOrd="0" presId="urn:microsoft.com/office/officeart/2005/8/layout/hierarchy3"/>
    <dgm:cxn modelId="{87DB781A-8C64-4C8D-A9CA-189277C625B5}" type="presParOf" srcId="{3B76CD51-BED4-4503-87CE-436442C075E2}" destId="{52DD21C3-500F-434B-9033-5AB2E9DC9854}" srcOrd="0" destOrd="0" presId="urn:microsoft.com/office/officeart/2005/8/layout/hierarchy3"/>
    <dgm:cxn modelId="{1BD1C74D-3B33-4C58-A493-8150E32B6010}" type="presParOf" srcId="{52DD21C3-500F-434B-9033-5AB2E9DC9854}" destId="{596A8670-C160-49DF-ABA7-FE4DB0DA81BE}" srcOrd="0" destOrd="0" presId="urn:microsoft.com/office/officeart/2005/8/layout/hierarchy3"/>
    <dgm:cxn modelId="{A99E6C45-ACA0-4369-B826-E7498676D3E1}" type="presParOf" srcId="{52DD21C3-500F-434B-9033-5AB2E9DC9854}" destId="{5E07CF69-829F-4B4B-BFCA-D4E2C877ED7B}" srcOrd="1" destOrd="0" presId="urn:microsoft.com/office/officeart/2005/8/layout/hierarchy3"/>
    <dgm:cxn modelId="{172D7176-2F5E-4CA5-AC61-F12935F791C4}" type="presParOf" srcId="{3B76CD51-BED4-4503-87CE-436442C075E2}" destId="{AD2BF5C6-2801-4A19-A029-BC963C305AED}" srcOrd="1" destOrd="0" presId="urn:microsoft.com/office/officeart/2005/8/layout/hierarchy3"/>
    <dgm:cxn modelId="{D8018FA1-5C7C-4AA3-A171-9F541C30A969}" type="presParOf" srcId="{AD2BF5C6-2801-4A19-A029-BC963C305AED}" destId="{A143BB54-1C98-4694-8589-8EAF53598791}" srcOrd="0" destOrd="0" presId="urn:microsoft.com/office/officeart/2005/8/layout/hierarchy3"/>
    <dgm:cxn modelId="{52862A0B-7709-4AAC-8660-68E43D81E8FB}" type="presParOf" srcId="{AD2BF5C6-2801-4A19-A029-BC963C305AED}" destId="{62D2F5FA-CB88-4B20-AB18-C93EDCD2CD6B}" srcOrd="1" destOrd="0" presId="urn:microsoft.com/office/officeart/2005/8/layout/hierarchy3"/>
    <dgm:cxn modelId="{1C703F19-998B-4A55-A6E1-ADA9AEA4FA2E}" type="presParOf" srcId="{AD2BF5C6-2801-4A19-A029-BC963C305AED}" destId="{7D89BCCB-0B90-49CF-BAA6-92217454DBFB}" srcOrd="2" destOrd="0" presId="urn:microsoft.com/office/officeart/2005/8/layout/hierarchy3"/>
    <dgm:cxn modelId="{4A5133B2-827D-4FC3-BF8E-9DA81492EA35}" type="presParOf" srcId="{AD2BF5C6-2801-4A19-A029-BC963C305AED}" destId="{67CACEEB-E3C4-481E-9C44-D1CB50A52FA8}"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AD45F9-603B-41A1-B5DF-438CBF3A2B9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DFD83ED9-8137-4941-AC77-F3DA349FFA42}">
      <dgm:prSet/>
      <dgm:spPr/>
      <dgm:t>
        <a:bodyPr/>
        <a:lstStyle/>
        <a:p>
          <a:r>
            <a:rPr lang="fr-FR" b="0" i="0" dirty="0"/>
            <a:t>Utilisés par le manager pour</a:t>
          </a:r>
          <a:endParaRPr lang="fr-FR" dirty="0"/>
        </a:p>
      </dgm:t>
    </dgm:pt>
    <dgm:pt modelId="{E56C8BA3-5D20-49A4-BF4D-5DF4C8CBA858}" type="parTrans" cxnId="{73FEAE7D-F680-4220-8349-46D8E762DC66}">
      <dgm:prSet/>
      <dgm:spPr/>
      <dgm:t>
        <a:bodyPr/>
        <a:lstStyle/>
        <a:p>
          <a:endParaRPr lang="fr-FR"/>
        </a:p>
      </dgm:t>
    </dgm:pt>
    <dgm:pt modelId="{52142BCA-6DF1-49FE-B572-79AAA1E1779C}" type="sibTrans" cxnId="{73FEAE7D-F680-4220-8349-46D8E762DC66}">
      <dgm:prSet/>
      <dgm:spPr/>
      <dgm:t>
        <a:bodyPr/>
        <a:lstStyle/>
        <a:p>
          <a:endParaRPr lang="fr-FR"/>
        </a:p>
      </dgm:t>
    </dgm:pt>
    <dgm:pt modelId="{84D1A95C-413B-49B2-B219-58E4EFCC0EDC}">
      <dgm:prSet/>
      <dgm:spPr/>
      <dgm:t>
        <a:bodyPr/>
        <a:lstStyle/>
        <a:p>
          <a:r>
            <a:rPr lang="fr-FR" b="0" i="0"/>
            <a:t>Motiver ses équipes</a:t>
          </a:r>
          <a:endParaRPr lang="fr-FR"/>
        </a:p>
      </dgm:t>
    </dgm:pt>
    <dgm:pt modelId="{AED8E276-E836-40AB-B89D-1946001CC509}" type="parTrans" cxnId="{7C56EBF8-5193-4542-88FD-8AB6CF9C7621}">
      <dgm:prSet/>
      <dgm:spPr/>
      <dgm:t>
        <a:bodyPr/>
        <a:lstStyle/>
        <a:p>
          <a:endParaRPr lang="fr-FR"/>
        </a:p>
      </dgm:t>
    </dgm:pt>
    <dgm:pt modelId="{AE59F68E-A244-43AA-B2D8-10389D195373}" type="sibTrans" cxnId="{7C56EBF8-5193-4542-88FD-8AB6CF9C7621}">
      <dgm:prSet/>
      <dgm:spPr/>
      <dgm:t>
        <a:bodyPr/>
        <a:lstStyle/>
        <a:p>
          <a:endParaRPr lang="fr-FR"/>
        </a:p>
      </dgm:t>
    </dgm:pt>
    <dgm:pt modelId="{DBA9BC80-844C-40B4-B8E3-6FA3C63C9BBC}">
      <dgm:prSet/>
      <dgm:spPr/>
      <dgm:t>
        <a:bodyPr/>
        <a:lstStyle/>
        <a:p>
          <a:r>
            <a:rPr lang="fr-FR" b="0" i="0"/>
            <a:t>Evaluer la performance</a:t>
          </a:r>
          <a:endParaRPr lang="fr-FR"/>
        </a:p>
      </dgm:t>
    </dgm:pt>
    <dgm:pt modelId="{8B7EEBFA-0A53-4B7C-8384-BA0E7E634CC3}" type="parTrans" cxnId="{92D1B7D8-7FA0-44BE-9996-BF374262AF58}">
      <dgm:prSet/>
      <dgm:spPr/>
      <dgm:t>
        <a:bodyPr/>
        <a:lstStyle/>
        <a:p>
          <a:endParaRPr lang="fr-FR"/>
        </a:p>
      </dgm:t>
    </dgm:pt>
    <dgm:pt modelId="{88725897-3E35-4B10-99FE-0BBD0B45E184}" type="sibTrans" cxnId="{92D1B7D8-7FA0-44BE-9996-BF374262AF58}">
      <dgm:prSet/>
      <dgm:spPr/>
      <dgm:t>
        <a:bodyPr/>
        <a:lstStyle/>
        <a:p>
          <a:endParaRPr lang="fr-FR"/>
        </a:p>
      </dgm:t>
    </dgm:pt>
    <dgm:pt modelId="{6E928F6D-25D0-4EEF-BA10-FB77B895A6E6}">
      <dgm:prSet/>
      <dgm:spPr/>
      <dgm:t>
        <a:bodyPr/>
        <a:lstStyle/>
        <a:p>
          <a:r>
            <a:rPr lang="fr-FR" b="0" i="0" dirty="0"/>
            <a:t>S’assurer que le travail est bien fait</a:t>
          </a:r>
          <a:endParaRPr lang="fr-FR" dirty="0"/>
        </a:p>
      </dgm:t>
    </dgm:pt>
    <dgm:pt modelId="{6CC22402-74F8-4078-A490-0C49D11B26D1}" type="parTrans" cxnId="{A83E6E7C-3F91-4F0B-A8F0-16458E529A43}">
      <dgm:prSet/>
      <dgm:spPr/>
      <dgm:t>
        <a:bodyPr/>
        <a:lstStyle/>
        <a:p>
          <a:endParaRPr lang="fr-FR"/>
        </a:p>
      </dgm:t>
    </dgm:pt>
    <dgm:pt modelId="{0EC41EC4-3DBC-4A2C-9280-EBAF65FC6A66}" type="sibTrans" cxnId="{A83E6E7C-3F91-4F0B-A8F0-16458E529A43}">
      <dgm:prSet/>
      <dgm:spPr/>
      <dgm:t>
        <a:bodyPr/>
        <a:lstStyle/>
        <a:p>
          <a:endParaRPr lang="fr-FR"/>
        </a:p>
      </dgm:t>
    </dgm:pt>
    <dgm:pt modelId="{E6F2FE76-EAF2-4652-86EC-81CA789287F4}">
      <dgm:prSet/>
      <dgm:spPr/>
      <dgm:t>
        <a:bodyPr/>
        <a:lstStyle/>
        <a:p>
          <a:r>
            <a:rPr lang="fr-FR" noProof="0" dirty="0"/>
            <a:t>Différents types en fonction des équipes</a:t>
          </a:r>
        </a:p>
      </dgm:t>
    </dgm:pt>
    <dgm:pt modelId="{46E8A6BF-BC77-4015-AB66-9A9566754C74}" type="parTrans" cxnId="{F545ECD9-A327-4C64-99D5-3FE29C0BA30D}">
      <dgm:prSet/>
      <dgm:spPr/>
      <dgm:t>
        <a:bodyPr/>
        <a:lstStyle/>
        <a:p>
          <a:endParaRPr lang="fr-FR"/>
        </a:p>
      </dgm:t>
    </dgm:pt>
    <dgm:pt modelId="{DD3EE7F8-C20D-45F4-BACA-B168F3C5E37B}" type="sibTrans" cxnId="{F545ECD9-A327-4C64-99D5-3FE29C0BA30D}">
      <dgm:prSet/>
      <dgm:spPr/>
      <dgm:t>
        <a:bodyPr/>
        <a:lstStyle/>
        <a:p>
          <a:endParaRPr lang="fr-FR"/>
        </a:p>
      </dgm:t>
    </dgm:pt>
    <dgm:pt modelId="{3563D83E-D85F-4532-89D5-C53E153EF061}">
      <dgm:prSet/>
      <dgm:spPr/>
      <dgm:t>
        <a:bodyPr/>
        <a:lstStyle/>
        <a:p>
          <a:r>
            <a:rPr lang="fr-FR" noProof="0" dirty="0"/>
            <a:t>Individuels</a:t>
          </a:r>
        </a:p>
      </dgm:t>
    </dgm:pt>
    <dgm:pt modelId="{43475BC6-4AC6-4833-AAFC-DAF99EA37DF0}" type="parTrans" cxnId="{9F399583-519B-4CD4-A9B1-844B4D32F64D}">
      <dgm:prSet/>
      <dgm:spPr/>
      <dgm:t>
        <a:bodyPr/>
        <a:lstStyle/>
        <a:p>
          <a:endParaRPr lang="fr-FR"/>
        </a:p>
      </dgm:t>
    </dgm:pt>
    <dgm:pt modelId="{67A058D4-5C30-40B3-BE1F-A1112F67709D}" type="sibTrans" cxnId="{9F399583-519B-4CD4-A9B1-844B4D32F64D}">
      <dgm:prSet/>
      <dgm:spPr/>
      <dgm:t>
        <a:bodyPr/>
        <a:lstStyle/>
        <a:p>
          <a:endParaRPr lang="fr-FR"/>
        </a:p>
      </dgm:t>
    </dgm:pt>
    <dgm:pt modelId="{85C60819-2DA4-47A0-A202-20BF5CAD1E26}">
      <dgm:prSet/>
      <dgm:spPr/>
      <dgm:t>
        <a:bodyPr/>
        <a:lstStyle/>
        <a:p>
          <a:r>
            <a:rPr lang="fr-FR" noProof="0" dirty="0"/>
            <a:t>Groupes</a:t>
          </a:r>
        </a:p>
      </dgm:t>
    </dgm:pt>
    <dgm:pt modelId="{1AB6C2A3-7BD2-40FB-A48C-B2C4928F6B82}" type="parTrans" cxnId="{566F098E-559D-4D9F-98F8-21131E9FF48F}">
      <dgm:prSet/>
      <dgm:spPr/>
      <dgm:t>
        <a:bodyPr/>
        <a:lstStyle/>
        <a:p>
          <a:endParaRPr lang="fr-FR"/>
        </a:p>
      </dgm:t>
    </dgm:pt>
    <dgm:pt modelId="{DC0A9BD3-9AA2-4CD9-9230-0731043519C6}" type="sibTrans" cxnId="{566F098E-559D-4D9F-98F8-21131E9FF48F}">
      <dgm:prSet/>
      <dgm:spPr/>
      <dgm:t>
        <a:bodyPr/>
        <a:lstStyle/>
        <a:p>
          <a:endParaRPr lang="fr-FR"/>
        </a:p>
      </dgm:t>
    </dgm:pt>
    <dgm:pt modelId="{A6AE22BF-0191-4C6A-BE4D-3754986BC04F}">
      <dgm:prSet/>
      <dgm:spPr/>
      <dgm:t>
        <a:bodyPr/>
        <a:lstStyle/>
        <a:p>
          <a:r>
            <a:rPr lang="fr-FR" noProof="0" dirty="0"/>
            <a:t>Gamification (</a:t>
          </a:r>
          <a:r>
            <a:rPr lang="fr-FR" noProof="0" dirty="0" err="1"/>
            <a:t>leaderboard</a:t>
          </a:r>
          <a:r>
            <a:rPr lang="fr-FR" noProof="0" dirty="0"/>
            <a:t>, </a:t>
          </a:r>
          <a:r>
            <a:rPr lang="fr-FR" noProof="0" dirty="0" err="1"/>
            <a:t>achievements</a:t>
          </a:r>
          <a:r>
            <a:rPr lang="fr-FR" noProof="0" dirty="0"/>
            <a:t>…)</a:t>
          </a:r>
        </a:p>
      </dgm:t>
    </dgm:pt>
    <dgm:pt modelId="{D0262ACF-A969-4B9D-AF3F-544AB21EBA81}" type="parTrans" cxnId="{23E22913-ECE7-4145-A300-75FC512DDCF5}">
      <dgm:prSet/>
      <dgm:spPr/>
      <dgm:t>
        <a:bodyPr/>
        <a:lstStyle/>
        <a:p>
          <a:endParaRPr lang="fr-FR"/>
        </a:p>
      </dgm:t>
    </dgm:pt>
    <dgm:pt modelId="{9170733D-3D6B-4FDB-A704-A363BB0FAB29}" type="sibTrans" cxnId="{23E22913-ECE7-4145-A300-75FC512DDCF5}">
      <dgm:prSet/>
      <dgm:spPr/>
      <dgm:t>
        <a:bodyPr/>
        <a:lstStyle/>
        <a:p>
          <a:endParaRPr lang="fr-FR"/>
        </a:p>
      </dgm:t>
    </dgm:pt>
    <dgm:pt modelId="{20CB45D9-3AD0-4C14-A0EE-E81AAFCFC6D9}" type="pres">
      <dgm:prSet presAssocID="{BAAD45F9-603B-41A1-B5DF-438CBF3A2B92}" presName="linear" presStyleCnt="0">
        <dgm:presLayoutVars>
          <dgm:dir/>
          <dgm:animLvl val="lvl"/>
          <dgm:resizeHandles val="exact"/>
        </dgm:presLayoutVars>
      </dgm:prSet>
      <dgm:spPr/>
    </dgm:pt>
    <dgm:pt modelId="{163B9CBF-9217-4BFB-BD0A-6A20343D5C1E}" type="pres">
      <dgm:prSet presAssocID="{DFD83ED9-8137-4941-AC77-F3DA349FFA42}" presName="parentLin" presStyleCnt="0"/>
      <dgm:spPr/>
    </dgm:pt>
    <dgm:pt modelId="{5D17CBA8-EDD9-4E4A-A2B0-7D9D703A2E23}" type="pres">
      <dgm:prSet presAssocID="{DFD83ED9-8137-4941-AC77-F3DA349FFA42}" presName="parentLeftMargin" presStyleLbl="node1" presStyleIdx="0" presStyleCnt="2"/>
      <dgm:spPr/>
    </dgm:pt>
    <dgm:pt modelId="{AAD67B3D-368A-4CF4-948F-37C46E8A8FCD}" type="pres">
      <dgm:prSet presAssocID="{DFD83ED9-8137-4941-AC77-F3DA349FFA42}" presName="parentText" presStyleLbl="node1" presStyleIdx="0" presStyleCnt="2" custScaleX="119323">
        <dgm:presLayoutVars>
          <dgm:chMax val="0"/>
          <dgm:bulletEnabled val="1"/>
        </dgm:presLayoutVars>
      </dgm:prSet>
      <dgm:spPr/>
    </dgm:pt>
    <dgm:pt modelId="{96F49EE1-A97C-4CB4-A3CA-C4598B6C65C1}" type="pres">
      <dgm:prSet presAssocID="{DFD83ED9-8137-4941-AC77-F3DA349FFA42}" presName="negativeSpace" presStyleCnt="0"/>
      <dgm:spPr/>
    </dgm:pt>
    <dgm:pt modelId="{C4DFF74E-A531-47B8-8973-ED0DA8921988}" type="pres">
      <dgm:prSet presAssocID="{DFD83ED9-8137-4941-AC77-F3DA349FFA42}" presName="childText" presStyleLbl="conFgAcc1" presStyleIdx="0" presStyleCnt="2">
        <dgm:presLayoutVars>
          <dgm:bulletEnabled val="1"/>
        </dgm:presLayoutVars>
      </dgm:prSet>
      <dgm:spPr/>
    </dgm:pt>
    <dgm:pt modelId="{5326674B-A6EC-4F8C-9F95-29ECA1ED2BAB}" type="pres">
      <dgm:prSet presAssocID="{52142BCA-6DF1-49FE-B572-79AAA1E1779C}" presName="spaceBetweenRectangles" presStyleCnt="0"/>
      <dgm:spPr/>
    </dgm:pt>
    <dgm:pt modelId="{D672D355-9ECE-499B-AF95-2922E16E11D2}" type="pres">
      <dgm:prSet presAssocID="{E6F2FE76-EAF2-4652-86EC-81CA789287F4}" presName="parentLin" presStyleCnt="0"/>
      <dgm:spPr/>
    </dgm:pt>
    <dgm:pt modelId="{DC5177CB-14F9-47CE-AC12-A089B15A8358}" type="pres">
      <dgm:prSet presAssocID="{E6F2FE76-EAF2-4652-86EC-81CA789287F4}" presName="parentLeftMargin" presStyleLbl="node1" presStyleIdx="0" presStyleCnt="2"/>
      <dgm:spPr/>
    </dgm:pt>
    <dgm:pt modelId="{4CEC0901-5219-4515-A88C-216F8D3DD66C}" type="pres">
      <dgm:prSet presAssocID="{E6F2FE76-EAF2-4652-86EC-81CA789287F4}" presName="parentText" presStyleLbl="node1" presStyleIdx="1" presStyleCnt="2">
        <dgm:presLayoutVars>
          <dgm:chMax val="0"/>
          <dgm:bulletEnabled val="1"/>
        </dgm:presLayoutVars>
      </dgm:prSet>
      <dgm:spPr/>
    </dgm:pt>
    <dgm:pt modelId="{A79CA2B9-951A-4497-9141-F1BE67B671E1}" type="pres">
      <dgm:prSet presAssocID="{E6F2FE76-EAF2-4652-86EC-81CA789287F4}" presName="negativeSpace" presStyleCnt="0"/>
      <dgm:spPr/>
    </dgm:pt>
    <dgm:pt modelId="{7701B32B-AFD2-42F4-82C4-11531B743FBA}" type="pres">
      <dgm:prSet presAssocID="{E6F2FE76-EAF2-4652-86EC-81CA789287F4}" presName="childText" presStyleLbl="conFgAcc1" presStyleIdx="1" presStyleCnt="2">
        <dgm:presLayoutVars>
          <dgm:bulletEnabled val="1"/>
        </dgm:presLayoutVars>
      </dgm:prSet>
      <dgm:spPr/>
    </dgm:pt>
  </dgm:ptLst>
  <dgm:cxnLst>
    <dgm:cxn modelId="{23E22913-ECE7-4145-A300-75FC512DDCF5}" srcId="{E6F2FE76-EAF2-4652-86EC-81CA789287F4}" destId="{A6AE22BF-0191-4C6A-BE4D-3754986BC04F}" srcOrd="2" destOrd="0" parTransId="{D0262ACF-A969-4B9D-AF3F-544AB21EBA81}" sibTransId="{9170733D-3D6B-4FDB-A704-A363BB0FAB29}"/>
    <dgm:cxn modelId="{FDE64426-EBA9-4A61-BDA1-BFD7254693C1}" type="presOf" srcId="{85C60819-2DA4-47A0-A202-20BF5CAD1E26}" destId="{7701B32B-AFD2-42F4-82C4-11531B743FBA}" srcOrd="0" destOrd="1" presId="urn:microsoft.com/office/officeart/2005/8/layout/list1"/>
    <dgm:cxn modelId="{6C753E3D-E848-4173-A9AC-D400749AE30A}" type="presOf" srcId="{6E928F6D-25D0-4EEF-BA10-FB77B895A6E6}" destId="{C4DFF74E-A531-47B8-8973-ED0DA8921988}" srcOrd="0" destOrd="2" presId="urn:microsoft.com/office/officeart/2005/8/layout/list1"/>
    <dgm:cxn modelId="{5C37D761-968C-4E03-8784-D9A704FADE82}" type="presOf" srcId="{DFD83ED9-8137-4941-AC77-F3DA349FFA42}" destId="{5D17CBA8-EDD9-4E4A-A2B0-7D9D703A2E23}" srcOrd="0" destOrd="0" presId="urn:microsoft.com/office/officeart/2005/8/layout/list1"/>
    <dgm:cxn modelId="{568CFB78-A254-4A12-8E7B-7FBA1A8B137D}" type="presOf" srcId="{84D1A95C-413B-49B2-B219-58E4EFCC0EDC}" destId="{C4DFF74E-A531-47B8-8973-ED0DA8921988}" srcOrd="0" destOrd="0" presId="urn:microsoft.com/office/officeart/2005/8/layout/list1"/>
    <dgm:cxn modelId="{A83E6E7C-3F91-4F0B-A8F0-16458E529A43}" srcId="{DFD83ED9-8137-4941-AC77-F3DA349FFA42}" destId="{6E928F6D-25D0-4EEF-BA10-FB77B895A6E6}" srcOrd="2" destOrd="0" parTransId="{6CC22402-74F8-4078-A490-0C49D11B26D1}" sibTransId="{0EC41EC4-3DBC-4A2C-9280-EBAF65FC6A66}"/>
    <dgm:cxn modelId="{73FEAE7D-F680-4220-8349-46D8E762DC66}" srcId="{BAAD45F9-603B-41A1-B5DF-438CBF3A2B92}" destId="{DFD83ED9-8137-4941-AC77-F3DA349FFA42}" srcOrd="0" destOrd="0" parTransId="{E56C8BA3-5D20-49A4-BF4D-5DF4C8CBA858}" sibTransId="{52142BCA-6DF1-49FE-B572-79AAA1E1779C}"/>
    <dgm:cxn modelId="{9F399583-519B-4CD4-A9B1-844B4D32F64D}" srcId="{E6F2FE76-EAF2-4652-86EC-81CA789287F4}" destId="{3563D83E-D85F-4532-89D5-C53E153EF061}" srcOrd="0" destOrd="0" parTransId="{43475BC6-4AC6-4833-AAFC-DAF99EA37DF0}" sibTransId="{67A058D4-5C30-40B3-BE1F-A1112F67709D}"/>
    <dgm:cxn modelId="{C5F94B87-2333-486A-B16F-ED1E2BB1DF5D}" type="presOf" srcId="{E6F2FE76-EAF2-4652-86EC-81CA789287F4}" destId="{4CEC0901-5219-4515-A88C-216F8D3DD66C}" srcOrd="1" destOrd="0" presId="urn:microsoft.com/office/officeart/2005/8/layout/list1"/>
    <dgm:cxn modelId="{566F098E-559D-4D9F-98F8-21131E9FF48F}" srcId="{E6F2FE76-EAF2-4652-86EC-81CA789287F4}" destId="{85C60819-2DA4-47A0-A202-20BF5CAD1E26}" srcOrd="1" destOrd="0" parTransId="{1AB6C2A3-7BD2-40FB-A48C-B2C4928F6B82}" sibTransId="{DC0A9BD3-9AA2-4CD9-9230-0731043519C6}"/>
    <dgm:cxn modelId="{F15941B9-36D2-448A-9E54-69FFC934B50E}" type="presOf" srcId="{DFD83ED9-8137-4941-AC77-F3DA349FFA42}" destId="{AAD67B3D-368A-4CF4-948F-37C46E8A8FCD}" srcOrd="1" destOrd="0" presId="urn:microsoft.com/office/officeart/2005/8/layout/list1"/>
    <dgm:cxn modelId="{C86BD2C5-0ABB-4685-857B-C1FD8E063D9A}" type="presOf" srcId="{A6AE22BF-0191-4C6A-BE4D-3754986BC04F}" destId="{7701B32B-AFD2-42F4-82C4-11531B743FBA}" srcOrd="0" destOrd="2" presId="urn:microsoft.com/office/officeart/2005/8/layout/list1"/>
    <dgm:cxn modelId="{8B2E95C7-2802-4516-B218-7FCEBDEB4712}" type="presOf" srcId="{3563D83E-D85F-4532-89D5-C53E153EF061}" destId="{7701B32B-AFD2-42F4-82C4-11531B743FBA}" srcOrd="0" destOrd="0" presId="urn:microsoft.com/office/officeart/2005/8/layout/list1"/>
    <dgm:cxn modelId="{92D1B7D8-7FA0-44BE-9996-BF374262AF58}" srcId="{DFD83ED9-8137-4941-AC77-F3DA349FFA42}" destId="{DBA9BC80-844C-40B4-B8E3-6FA3C63C9BBC}" srcOrd="1" destOrd="0" parTransId="{8B7EEBFA-0A53-4B7C-8384-BA0E7E634CC3}" sibTransId="{88725897-3E35-4B10-99FE-0BBD0B45E184}"/>
    <dgm:cxn modelId="{F545ECD9-A327-4C64-99D5-3FE29C0BA30D}" srcId="{BAAD45F9-603B-41A1-B5DF-438CBF3A2B92}" destId="{E6F2FE76-EAF2-4652-86EC-81CA789287F4}" srcOrd="1" destOrd="0" parTransId="{46E8A6BF-BC77-4015-AB66-9A9566754C74}" sibTransId="{DD3EE7F8-C20D-45F4-BACA-B168F3C5E37B}"/>
    <dgm:cxn modelId="{E3CE71F1-BA5F-4D4A-A2B7-F230BAC6908D}" type="presOf" srcId="{E6F2FE76-EAF2-4652-86EC-81CA789287F4}" destId="{DC5177CB-14F9-47CE-AC12-A089B15A8358}" srcOrd="0" destOrd="0" presId="urn:microsoft.com/office/officeart/2005/8/layout/list1"/>
    <dgm:cxn modelId="{7C56EBF8-5193-4542-88FD-8AB6CF9C7621}" srcId="{DFD83ED9-8137-4941-AC77-F3DA349FFA42}" destId="{84D1A95C-413B-49B2-B219-58E4EFCC0EDC}" srcOrd="0" destOrd="0" parTransId="{AED8E276-E836-40AB-B89D-1946001CC509}" sibTransId="{AE59F68E-A244-43AA-B2D8-10389D195373}"/>
    <dgm:cxn modelId="{B42569F9-09F2-4CE0-90C8-B909E2B861F7}" type="presOf" srcId="{BAAD45F9-603B-41A1-B5DF-438CBF3A2B92}" destId="{20CB45D9-3AD0-4C14-A0EE-E81AAFCFC6D9}" srcOrd="0" destOrd="0" presId="urn:microsoft.com/office/officeart/2005/8/layout/list1"/>
    <dgm:cxn modelId="{E2ED02FD-1316-40D3-BD0C-AC5D32F05903}" type="presOf" srcId="{DBA9BC80-844C-40B4-B8E3-6FA3C63C9BBC}" destId="{C4DFF74E-A531-47B8-8973-ED0DA8921988}" srcOrd="0" destOrd="1" presId="urn:microsoft.com/office/officeart/2005/8/layout/list1"/>
    <dgm:cxn modelId="{D579B30F-EB9E-45C9-AB12-D50467AC50FE}" type="presParOf" srcId="{20CB45D9-3AD0-4C14-A0EE-E81AAFCFC6D9}" destId="{163B9CBF-9217-4BFB-BD0A-6A20343D5C1E}" srcOrd="0" destOrd="0" presId="urn:microsoft.com/office/officeart/2005/8/layout/list1"/>
    <dgm:cxn modelId="{2455060B-8EF6-4D0C-96A8-9BA8C840FA59}" type="presParOf" srcId="{163B9CBF-9217-4BFB-BD0A-6A20343D5C1E}" destId="{5D17CBA8-EDD9-4E4A-A2B0-7D9D703A2E23}" srcOrd="0" destOrd="0" presId="urn:microsoft.com/office/officeart/2005/8/layout/list1"/>
    <dgm:cxn modelId="{655A2BC3-1155-4048-B9BE-D29BFB587A7A}" type="presParOf" srcId="{163B9CBF-9217-4BFB-BD0A-6A20343D5C1E}" destId="{AAD67B3D-368A-4CF4-948F-37C46E8A8FCD}" srcOrd="1" destOrd="0" presId="urn:microsoft.com/office/officeart/2005/8/layout/list1"/>
    <dgm:cxn modelId="{86339656-14FB-4455-8D9F-A3B2E88A43DF}" type="presParOf" srcId="{20CB45D9-3AD0-4C14-A0EE-E81AAFCFC6D9}" destId="{96F49EE1-A97C-4CB4-A3CA-C4598B6C65C1}" srcOrd="1" destOrd="0" presId="urn:microsoft.com/office/officeart/2005/8/layout/list1"/>
    <dgm:cxn modelId="{0D609AED-8A10-4E97-A0D6-B467A3717F83}" type="presParOf" srcId="{20CB45D9-3AD0-4C14-A0EE-E81AAFCFC6D9}" destId="{C4DFF74E-A531-47B8-8973-ED0DA8921988}" srcOrd="2" destOrd="0" presId="urn:microsoft.com/office/officeart/2005/8/layout/list1"/>
    <dgm:cxn modelId="{DE4A9032-EEF0-46D5-8BEC-98526F018747}" type="presParOf" srcId="{20CB45D9-3AD0-4C14-A0EE-E81AAFCFC6D9}" destId="{5326674B-A6EC-4F8C-9F95-29ECA1ED2BAB}" srcOrd="3" destOrd="0" presId="urn:microsoft.com/office/officeart/2005/8/layout/list1"/>
    <dgm:cxn modelId="{D05A5D90-F6C4-401F-AEF5-A8C5EA0E4129}" type="presParOf" srcId="{20CB45D9-3AD0-4C14-A0EE-E81AAFCFC6D9}" destId="{D672D355-9ECE-499B-AF95-2922E16E11D2}" srcOrd="4" destOrd="0" presId="urn:microsoft.com/office/officeart/2005/8/layout/list1"/>
    <dgm:cxn modelId="{3B367988-626E-4453-BC49-EBAA417D91C5}" type="presParOf" srcId="{D672D355-9ECE-499B-AF95-2922E16E11D2}" destId="{DC5177CB-14F9-47CE-AC12-A089B15A8358}" srcOrd="0" destOrd="0" presId="urn:microsoft.com/office/officeart/2005/8/layout/list1"/>
    <dgm:cxn modelId="{B8D8FA83-7343-4B3D-9B39-07C78F6CF334}" type="presParOf" srcId="{D672D355-9ECE-499B-AF95-2922E16E11D2}" destId="{4CEC0901-5219-4515-A88C-216F8D3DD66C}" srcOrd="1" destOrd="0" presId="urn:microsoft.com/office/officeart/2005/8/layout/list1"/>
    <dgm:cxn modelId="{F4989879-4C25-4723-B9A8-08576CD3211D}" type="presParOf" srcId="{20CB45D9-3AD0-4C14-A0EE-E81AAFCFC6D9}" destId="{A79CA2B9-951A-4497-9141-F1BE67B671E1}" srcOrd="5" destOrd="0" presId="urn:microsoft.com/office/officeart/2005/8/layout/list1"/>
    <dgm:cxn modelId="{B5E67219-0E74-4B1E-B7BA-07C5F79C71A8}" type="presParOf" srcId="{20CB45D9-3AD0-4C14-A0EE-E81AAFCFC6D9}" destId="{7701B32B-AFD2-42F4-82C4-11531B743FB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A85086-D16C-4821-87EC-2A41906C3A5F}"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fr-FR"/>
        </a:p>
      </dgm:t>
    </dgm:pt>
    <dgm:pt modelId="{7CD86058-C2EF-47F2-94F7-FEC5DBBB674C}">
      <dgm:prSet/>
      <dgm:spPr/>
      <dgm:t>
        <a:bodyPr/>
        <a:lstStyle/>
        <a:p>
          <a:r>
            <a:rPr lang="fr-FR" b="0" i="0"/>
            <a:t>Avances</a:t>
          </a:r>
          <a:endParaRPr lang="fr-FR"/>
        </a:p>
      </dgm:t>
    </dgm:pt>
    <dgm:pt modelId="{D1B03D5C-7649-41CC-A005-49770763A2AE}" type="parTrans" cxnId="{38990CE2-56FF-461B-A5C1-FA04D2E9D3EB}">
      <dgm:prSet/>
      <dgm:spPr/>
      <dgm:t>
        <a:bodyPr/>
        <a:lstStyle/>
        <a:p>
          <a:endParaRPr lang="fr-FR"/>
        </a:p>
      </dgm:t>
    </dgm:pt>
    <dgm:pt modelId="{77792778-4B75-4C43-9E3F-0D497A5DB321}" type="sibTrans" cxnId="{38990CE2-56FF-461B-A5C1-FA04D2E9D3EB}">
      <dgm:prSet/>
      <dgm:spPr/>
      <dgm:t>
        <a:bodyPr/>
        <a:lstStyle/>
        <a:p>
          <a:endParaRPr lang="fr-FR"/>
        </a:p>
      </dgm:t>
    </dgm:pt>
    <dgm:pt modelId="{B32848E9-F127-4222-8B71-3FFAC44414F2}">
      <dgm:prSet/>
      <dgm:spPr/>
      <dgm:t>
        <a:bodyPr/>
        <a:lstStyle/>
        <a:p>
          <a:r>
            <a:rPr lang="fr-FR" b="0" i="0" dirty="0"/>
            <a:t>Nombre de calories </a:t>
          </a:r>
          <a:r>
            <a:rPr lang="fr-FR" b="0" i="0" dirty="0" err="1"/>
            <a:t>consommees</a:t>
          </a:r>
          <a:endParaRPr lang="fr-FR" dirty="0"/>
        </a:p>
      </dgm:t>
    </dgm:pt>
    <dgm:pt modelId="{67D2114E-9B35-4CD1-ABF8-D13152FF4AA5}" type="parTrans" cxnId="{0EED8801-7391-4F1E-BD63-1307A828718E}">
      <dgm:prSet/>
      <dgm:spPr/>
      <dgm:t>
        <a:bodyPr/>
        <a:lstStyle/>
        <a:p>
          <a:endParaRPr lang="fr-FR"/>
        </a:p>
      </dgm:t>
    </dgm:pt>
    <dgm:pt modelId="{1EBD0F38-971C-4997-8A28-26B6D68624C9}" type="sibTrans" cxnId="{0EED8801-7391-4F1E-BD63-1307A828718E}">
      <dgm:prSet/>
      <dgm:spPr/>
      <dgm:t>
        <a:bodyPr/>
        <a:lstStyle/>
        <a:p>
          <a:endParaRPr lang="fr-FR"/>
        </a:p>
      </dgm:t>
    </dgm:pt>
    <dgm:pt modelId="{FF021CE1-FDB8-44A9-8721-3FCD3CE20559}">
      <dgm:prSet/>
      <dgm:spPr/>
      <dgm:t>
        <a:bodyPr/>
        <a:lstStyle/>
        <a:p>
          <a:r>
            <a:rPr lang="fr-FR" b="0" i="0" dirty="0"/>
            <a:t>Nombre de pas parcourus</a:t>
          </a:r>
          <a:endParaRPr lang="fr-FR" dirty="0"/>
        </a:p>
      </dgm:t>
    </dgm:pt>
    <dgm:pt modelId="{C3F2BEEA-190A-4A6C-8D9A-5D569C81D895}" type="parTrans" cxnId="{D2959B7C-4D99-433F-B65B-25F2AD64375D}">
      <dgm:prSet/>
      <dgm:spPr/>
      <dgm:t>
        <a:bodyPr/>
        <a:lstStyle/>
        <a:p>
          <a:endParaRPr lang="fr-FR"/>
        </a:p>
      </dgm:t>
    </dgm:pt>
    <dgm:pt modelId="{61080977-D622-4D6F-AE5F-5CC17FCF8807}" type="sibTrans" cxnId="{D2959B7C-4D99-433F-B65B-25F2AD64375D}">
      <dgm:prSet/>
      <dgm:spPr/>
      <dgm:t>
        <a:bodyPr/>
        <a:lstStyle/>
        <a:p>
          <a:endParaRPr lang="fr-FR"/>
        </a:p>
      </dgm:t>
    </dgm:pt>
    <dgm:pt modelId="{CF250A8D-8D50-46D2-A346-9427F15E83AB}">
      <dgm:prSet/>
      <dgm:spPr/>
      <dgm:t>
        <a:bodyPr/>
        <a:lstStyle/>
        <a:p>
          <a:r>
            <a:rPr lang="fr-FR" b="0" i="0"/>
            <a:t>Retardes</a:t>
          </a:r>
          <a:endParaRPr lang="fr-FR"/>
        </a:p>
      </dgm:t>
    </dgm:pt>
    <dgm:pt modelId="{32F0C67C-0BAC-4037-AA7B-4902E56FFB70}" type="parTrans" cxnId="{A8967D05-80B5-4B38-86B5-ED6C87779EF9}">
      <dgm:prSet/>
      <dgm:spPr/>
      <dgm:t>
        <a:bodyPr/>
        <a:lstStyle/>
        <a:p>
          <a:endParaRPr lang="fr-FR"/>
        </a:p>
      </dgm:t>
    </dgm:pt>
    <dgm:pt modelId="{3586C2DC-FAAB-40FB-B04E-78CC3AB99343}" type="sibTrans" cxnId="{A8967D05-80B5-4B38-86B5-ED6C87779EF9}">
      <dgm:prSet/>
      <dgm:spPr/>
      <dgm:t>
        <a:bodyPr/>
        <a:lstStyle/>
        <a:p>
          <a:endParaRPr lang="fr-FR"/>
        </a:p>
      </dgm:t>
    </dgm:pt>
    <dgm:pt modelId="{1382C3A5-2A94-4A17-A819-1A2BAC800A8E}">
      <dgm:prSet/>
      <dgm:spPr/>
      <dgm:t>
        <a:bodyPr/>
        <a:lstStyle/>
        <a:p>
          <a:r>
            <a:rPr lang="fr-FR" b="0" i="0" dirty="0"/>
            <a:t>Mon poids</a:t>
          </a:r>
          <a:endParaRPr lang="fr-FR" dirty="0"/>
        </a:p>
      </dgm:t>
    </dgm:pt>
    <dgm:pt modelId="{6A42405C-5D01-4433-A44B-F333A0D3CF6E}" type="parTrans" cxnId="{D7AEEAD0-155A-4780-B478-5A3EE9CC7323}">
      <dgm:prSet/>
      <dgm:spPr/>
      <dgm:t>
        <a:bodyPr/>
        <a:lstStyle/>
        <a:p>
          <a:endParaRPr lang="fr-FR"/>
        </a:p>
      </dgm:t>
    </dgm:pt>
    <dgm:pt modelId="{6880D18D-8437-48A9-9048-F5903842A44A}" type="sibTrans" cxnId="{D7AEEAD0-155A-4780-B478-5A3EE9CC7323}">
      <dgm:prSet/>
      <dgm:spPr/>
      <dgm:t>
        <a:bodyPr/>
        <a:lstStyle/>
        <a:p>
          <a:endParaRPr lang="fr-FR"/>
        </a:p>
      </dgm:t>
    </dgm:pt>
    <dgm:pt modelId="{68DE3280-FEAE-4152-B954-41765AAEF5E0}">
      <dgm:prSet/>
      <dgm:spPr/>
      <dgm:t>
        <a:bodyPr/>
        <a:lstStyle/>
        <a:p>
          <a:r>
            <a:rPr lang="fr-FR" noProof="0" dirty="0"/>
            <a:t>Est ce que je rentre dans mon maillot</a:t>
          </a:r>
        </a:p>
      </dgm:t>
    </dgm:pt>
    <dgm:pt modelId="{3ABCCC84-01E8-4686-93FE-ADB97B3C12BE}" type="parTrans" cxnId="{25A29AC1-D0DF-4973-AE50-87A4E983B5A3}">
      <dgm:prSet/>
      <dgm:spPr/>
      <dgm:t>
        <a:bodyPr/>
        <a:lstStyle/>
        <a:p>
          <a:endParaRPr lang="fr-FR"/>
        </a:p>
      </dgm:t>
    </dgm:pt>
    <dgm:pt modelId="{3ADE8680-920B-4C44-A62D-368FF13DBE4A}" type="sibTrans" cxnId="{25A29AC1-D0DF-4973-AE50-87A4E983B5A3}">
      <dgm:prSet/>
      <dgm:spPr/>
      <dgm:t>
        <a:bodyPr/>
        <a:lstStyle/>
        <a:p>
          <a:endParaRPr lang="fr-FR"/>
        </a:p>
      </dgm:t>
    </dgm:pt>
    <dgm:pt modelId="{7428636A-7C22-43AE-A587-3AC5F80E2D16}" type="pres">
      <dgm:prSet presAssocID="{63A85086-D16C-4821-87EC-2A41906C3A5F}" presName="diagram" presStyleCnt="0">
        <dgm:presLayoutVars>
          <dgm:chPref val="1"/>
          <dgm:dir/>
          <dgm:animOne val="branch"/>
          <dgm:animLvl val="lvl"/>
          <dgm:resizeHandles/>
        </dgm:presLayoutVars>
      </dgm:prSet>
      <dgm:spPr/>
    </dgm:pt>
    <dgm:pt modelId="{FEE2A830-B4BF-4AA7-9A88-8EFC2DE2148A}" type="pres">
      <dgm:prSet presAssocID="{7CD86058-C2EF-47F2-94F7-FEC5DBBB674C}" presName="root" presStyleCnt="0"/>
      <dgm:spPr/>
    </dgm:pt>
    <dgm:pt modelId="{C128B419-1544-4CF6-864C-CC99575C6B22}" type="pres">
      <dgm:prSet presAssocID="{7CD86058-C2EF-47F2-94F7-FEC5DBBB674C}" presName="rootComposite" presStyleCnt="0"/>
      <dgm:spPr/>
    </dgm:pt>
    <dgm:pt modelId="{D1427D2E-94D1-4C8C-BE29-B77C304724DD}" type="pres">
      <dgm:prSet presAssocID="{7CD86058-C2EF-47F2-94F7-FEC5DBBB674C}" presName="rootText" presStyleLbl="node1" presStyleIdx="0" presStyleCnt="2"/>
      <dgm:spPr/>
    </dgm:pt>
    <dgm:pt modelId="{5E40F330-D5A4-4D0C-AA90-1F428BEF1371}" type="pres">
      <dgm:prSet presAssocID="{7CD86058-C2EF-47F2-94F7-FEC5DBBB674C}" presName="rootConnector" presStyleLbl="node1" presStyleIdx="0" presStyleCnt="2"/>
      <dgm:spPr/>
    </dgm:pt>
    <dgm:pt modelId="{DADA028E-408D-4E08-B62B-8CA23F59B696}" type="pres">
      <dgm:prSet presAssocID="{7CD86058-C2EF-47F2-94F7-FEC5DBBB674C}" presName="childShape" presStyleCnt="0"/>
      <dgm:spPr/>
    </dgm:pt>
    <dgm:pt modelId="{1A7717E3-FE5B-4F02-83A7-ECA7433B84E0}" type="pres">
      <dgm:prSet presAssocID="{67D2114E-9B35-4CD1-ABF8-D13152FF4AA5}" presName="Name13" presStyleLbl="parChTrans1D2" presStyleIdx="0" presStyleCnt="4"/>
      <dgm:spPr/>
    </dgm:pt>
    <dgm:pt modelId="{05596185-75BC-4CE5-B331-B0A2DD6BDA7B}" type="pres">
      <dgm:prSet presAssocID="{B32848E9-F127-4222-8B71-3FFAC44414F2}" presName="childText" presStyleLbl="bgAcc1" presStyleIdx="0" presStyleCnt="4">
        <dgm:presLayoutVars>
          <dgm:bulletEnabled val="1"/>
        </dgm:presLayoutVars>
      </dgm:prSet>
      <dgm:spPr/>
    </dgm:pt>
    <dgm:pt modelId="{97289F46-5F28-4C82-B40A-CCAC0905E22B}" type="pres">
      <dgm:prSet presAssocID="{C3F2BEEA-190A-4A6C-8D9A-5D569C81D895}" presName="Name13" presStyleLbl="parChTrans1D2" presStyleIdx="1" presStyleCnt="4"/>
      <dgm:spPr/>
    </dgm:pt>
    <dgm:pt modelId="{D810B6FC-D0B7-4C38-82DC-46A84F7793C4}" type="pres">
      <dgm:prSet presAssocID="{FF021CE1-FDB8-44A9-8721-3FCD3CE20559}" presName="childText" presStyleLbl="bgAcc1" presStyleIdx="1" presStyleCnt="4">
        <dgm:presLayoutVars>
          <dgm:bulletEnabled val="1"/>
        </dgm:presLayoutVars>
      </dgm:prSet>
      <dgm:spPr/>
    </dgm:pt>
    <dgm:pt modelId="{3CBA1A06-C432-442C-9DF2-4AF388D82E13}" type="pres">
      <dgm:prSet presAssocID="{CF250A8D-8D50-46D2-A346-9427F15E83AB}" presName="root" presStyleCnt="0"/>
      <dgm:spPr/>
    </dgm:pt>
    <dgm:pt modelId="{6396B236-A385-474F-9795-977610E25075}" type="pres">
      <dgm:prSet presAssocID="{CF250A8D-8D50-46D2-A346-9427F15E83AB}" presName="rootComposite" presStyleCnt="0"/>
      <dgm:spPr/>
    </dgm:pt>
    <dgm:pt modelId="{D9D34952-E438-4127-ADA2-68A9F1D85080}" type="pres">
      <dgm:prSet presAssocID="{CF250A8D-8D50-46D2-A346-9427F15E83AB}" presName="rootText" presStyleLbl="node1" presStyleIdx="1" presStyleCnt="2"/>
      <dgm:spPr/>
    </dgm:pt>
    <dgm:pt modelId="{3C6EBEEC-6AFA-4599-B9C3-B0A177F595A6}" type="pres">
      <dgm:prSet presAssocID="{CF250A8D-8D50-46D2-A346-9427F15E83AB}" presName="rootConnector" presStyleLbl="node1" presStyleIdx="1" presStyleCnt="2"/>
      <dgm:spPr/>
    </dgm:pt>
    <dgm:pt modelId="{9ED8376D-7D34-4CB9-B3FF-996180A96FAE}" type="pres">
      <dgm:prSet presAssocID="{CF250A8D-8D50-46D2-A346-9427F15E83AB}" presName="childShape" presStyleCnt="0"/>
      <dgm:spPr/>
    </dgm:pt>
    <dgm:pt modelId="{6D751A2A-280D-416F-BD04-761C625C9BA8}" type="pres">
      <dgm:prSet presAssocID="{6A42405C-5D01-4433-A44B-F333A0D3CF6E}" presName="Name13" presStyleLbl="parChTrans1D2" presStyleIdx="2" presStyleCnt="4"/>
      <dgm:spPr/>
    </dgm:pt>
    <dgm:pt modelId="{167DD0B9-F4B4-4986-A6BC-CE3935A53479}" type="pres">
      <dgm:prSet presAssocID="{1382C3A5-2A94-4A17-A819-1A2BAC800A8E}" presName="childText" presStyleLbl="bgAcc1" presStyleIdx="2" presStyleCnt="4">
        <dgm:presLayoutVars>
          <dgm:bulletEnabled val="1"/>
        </dgm:presLayoutVars>
      </dgm:prSet>
      <dgm:spPr/>
    </dgm:pt>
    <dgm:pt modelId="{BCD74E30-6243-4D65-AAC9-C18170FCDD6F}" type="pres">
      <dgm:prSet presAssocID="{3ABCCC84-01E8-4686-93FE-ADB97B3C12BE}" presName="Name13" presStyleLbl="parChTrans1D2" presStyleIdx="3" presStyleCnt="4"/>
      <dgm:spPr/>
    </dgm:pt>
    <dgm:pt modelId="{D239652F-0B88-47B9-A65A-F81052C760D5}" type="pres">
      <dgm:prSet presAssocID="{68DE3280-FEAE-4152-B954-41765AAEF5E0}" presName="childText" presStyleLbl="bgAcc1" presStyleIdx="3" presStyleCnt="4">
        <dgm:presLayoutVars>
          <dgm:bulletEnabled val="1"/>
        </dgm:presLayoutVars>
      </dgm:prSet>
      <dgm:spPr/>
    </dgm:pt>
  </dgm:ptLst>
  <dgm:cxnLst>
    <dgm:cxn modelId="{0EED8801-7391-4F1E-BD63-1307A828718E}" srcId="{7CD86058-C2EF-47F2-94F7-FEC5DBBB674C}" destId="{B32848E9-F127-4222-8B71-3FFAC44414F2}" srcOrd="0" destOrd="0" parTransId="{67D2114E-9B35-4CD1-ABF8-D13152FF4AA5}" sibTransId="{1EBD0F38-971C-4997-8A28-26B6D68624C9}"/>
    <dgm:cxn modelId="{CACF5905-5BEB-4DEA-BECF-506500F6ABE4}" type="presOf" srcId="{68DE3280-FEAE-4152-B954-41765AAEF5E0}" destId="{D239652F-0B88-47B9-A65A-F81052C760D5}" srcOrd="0" destOrd="0" presId="urn:microsoft.com/office/officeart/2005/8/layout/hierarchy3"/>
    <dgm:cxn modelId="{A8967D05-80B5-4B38-86B5-ED6C87779EF9}" srcId="{63A85086-D16C-4821-87EC-2A41906C3A5F}" destId="{CF250A8D-8D50-46D2-A346-9427F15E83AB}" srcOrd="1" destOrd="0" parTransId="{32F0C67C-0BAC-4037-AA7B-4902E56FFB70}" sibTransId="{3586C2DC-FAAB-40FB-B04E-78CC3AB99343}"/>
    <dgm:cxn modelId="{3889BD05-AD4D-4CAA-9A06-45C893D74C9E}" type="presOf" srcId="{CF250A8D-8D50-46D2-A346-9427F15E83AB}" destId="{3C6EBEEC-6AFA-4599-B9C3-B0A177F595A6}" srcOrd="1" destOrd="0" presId="urn:microsoft.com/office/officeart/2005/8/layout/hierarchy3"/>
    <dgm:cxn modelId="{FD99F311-19BE-42E2-935B-034EF9E783D2}" type="presOf" srcId="{FF021CE1-FDB8-44A9-8721-3FCD3CE20559}" destId="{D810B6FC-D0B7-4C38-82DC-46A84F7793C4}" srcOrd="0" destOrd="0" presId="urn:microsoft.com/office/officeart/2005/8/layout/hierarchy3"/>
    <dgm:cxn modelId="{C2247F38-71C3-481B-B69B-00D4A8D88583}" type="presOf" srcId="{C3F2BEEA-190A-4A6C-8D9A-5D569C81D895}" destId="{97289F46-5F28-4C82-B40A-CCAC0905E22B}" srcOrd="0" destOrd="0" presId="urn:microsoft.com/office/officeart/2005/8/layout/hierarchy3"/>
    <dgm:cxn modelId="{0998185B-31B1-45B2-8F55-9EFC0AE910D2}" type="presOf" srcId="{63A85086-D16C-4821-87EC-2A41906C3A5F}" destId="{7428636A-7C22-43AE-A587-3AC5F80E2D16}" srcOrd="0" destOrd="0" presId="urn:microsoft.com/office/officeart/2005/8/layout/hierarchy3"/>
    <dgm:cxn modelId="{3BD1E741-C5AB-4181-A1B2-B7D81E8763C2}" type="presOf" srcId="{67D2114E-9B35-4CD1-ABF8-D13152FF4AA5}" destId="{1A7717E3-FE5B-4F02-83A7-ECA7433B84E0}" srcOrd="0" destOrd="0" presId="urn:microsoft.com/office/officeart/2005/8/layout/hierarchy3"/>
    <dgm:cxn modelId="{677F1758-11D4-43F4-A98B-3EDC79404BE2}" type="presOf" srcId="{7CD86058-C2EF-47F2-94F7-FEC5DBBB674C}" destId="{5E40F330-D5A4-4D0C-AA90-1F428BEF1371}" srcOrd="1" destOrd="0" presId="urn:microsoft.com/office/officeart/2005/8/layout/hierarchy3"/>
    <dgm:cxn modelId="{421E8679-3B78-47A3-A8A0-0922A15DC76A}" type="presOf" srcId="{CF250A8D-8D50-46D2-A346-9427F15E83AB}" destId="{D9D34952-E438-4127-ADA2-68A9F1D85080}" srcOrd="0" destOrd="0" presId="urn:microsoft.com/office/officeart/2005/8/layout/hierarchy3"/>
    <dgm:cxn modelId="{D2959B7C-4D99-433F-B65B-25F2AD64375D}" srcId="{7CD86058-C2EF-47F2-94F7-FEC5DBBB674C}" destId="{FF021CE1-FDB8-44A9-8721-3FCD3CE20559}" srcOrd="1" destOrd="0" parTransId="{C3F2BEEA-190A-4A6C-8D9A-5D569C81D895}" sibTransId="{61080977-D622-4D6F-AE5F-5CC17FCF8807}"/>
    <dgm:cxn modelId="{203D8594-EBBA-4FE4-8A41-F40F23E337BD}" type="presOf" srcId="{3ABCCC84-01E8-4686-93FE-ADB97B3C12BE}" destId="{BCD74E30-6243-4D65-AAC9-C18170FCDD6F}" srcOrd="0" destOrd="0" presId="urn:microsoft.com/office/officeart/2005/8/layout/hierarchy3"/>
    <dgm:cxn modelId="{83D620BC-75BD-4CC7-95AC-5685449707E8}" type="presOf" srcId="{B32848E9-F127-4222-8B71-3FFAC44414F2}" destId="{05596185-75BC-4CE5-B331-B0A2DD6BDA7B}" srcOrd="0" destOrd="0" presId="urn:microsoft.com/office/officeart/2005/8/layout/hierarchy3"/>
    <dgm:cxn modelId="{25A29AC1-D0DF-4973-AE50-87A4E983B5A3}" srcId="{CF250A8D-8D50-46D2-A346-9427F15E83AB}" destId="{68DE3280-FEAE-4152-B954-41765AAEF5E0}" srcOrd="1" destOrd="0" parTransId="{3ABCCC84-01E8-4686-93FE-ADB97B3C12BE}" sibTransId="{3ADE8680-920B-4C44-A62D-368FF13DBE4A}"/>
    <dgm:cxn modelId="{C16B56C6-6264-44BC-A4C5-04CAC86DC0B0}" type="presOf" srcId="{7CD86058-C2EF-47F2-94F7-FEC5DBBB674C}" destId="{D1427D2E-94D1-4C8C-BE29-B77C304724DD}" srcOrd="0" destOrd="0" presId="urn:microsoft.com/office/officeart/2005/8/layout/hierarchy3"/>
    <dgm:cxn modelId="{D7AEEAD0-155A-4780-B478-5A3EE9CC7323}" srcId="{CF250A8D-8D50-46D2-A346-9427F15E83AB}" destId="{1382C3A5-2A94-4A17-A819-1A2BAC800A8E}" srcOrd="0" destOrd="0" parTransId="{6A42405C-5D01-4433-A44B-F333A0D3CF6E}" sibTransId="{6880D18D-8437-48A9-9048-F5903842A44A}"/>
    <dgm:cxn modelId="{53EF4BD7-D356-4BB8-876E-F3A3B1B2FC75}" type="presOf" srcId="{6A42405C-5D01-4433-A44B-F333A0D3CF6E}" destId="{6D751A2A-280D-416F-BD04-761C625C9BA8}" srcOrd="0" destOrd="0" presId="urn:microsoft.com/office/officeart/2005/8/layout/hierarchy3"/>
    <dgm:cxn modelId="{DAB289D7-4A35-417C-9FB9-027F1B148ECC}" type="presOf" srcId="{1382C3A5-2A94-4A17-A819-1A2BAC800A8E}" destId="{167DD0B9-F4B4-4986-A6BC-CE3935A53479}" srcOrd="0" destOrd="0" presId="urn:microsoft.com/office/officeart/2005/8/layout/hierarchy3"/>
    <dgm:cxn modelId="{38990CE2-56FF-461B-A5C1-FA04D2E9D3EB}" srcId="{63A85086-D16C-4821-87EC-2A41906C3A5F}" destId="{7CD86058-C2EF-47F2-94F7-FEC5DBBB674C}" srcOrd="0" destOrd="0" parTransId="{D1B03D5C-7649-41CC-A005-49770763A2AE}" sibTransId="{77792778-4B75-4C43-9E3F-0D497A5DB321}"/>
    <dgm:cxn modelId="{9158081A-0407-4CA3-8113-9720AC44DC21}" type="presParOf" srcId="{7428636A-7C22-43AE-A587-3AC5F80E2D16}" destId="{FEE2A830-B4BF-4AA7-9A88-8EFC2DE2148A}" srcOrd="0" destOrd="0" presId="urn:microsoft.com/office/officeart/2005/8/layout/hierarchy3"/>
    <dgm:cxn modelId="{A0E9E29A-684B-4D04-89BD-D126627C6B80}" type="presParOf" srcId="{FEE2A830-B4BF-4AA7-9A88-8EFC2DE2148A}" destId="{C128B419-1544-4CF6-864C-CC99575C6B22}" srcOrd="0" destOrd="0" presId="urn:microsoft.com/office/officeart/2005/8/layout/hierarchy3"/>
    <dgm:cxn modelId="{923822AC-2E53-4910-8CEB-D7EA958A34AB}" type="presParOf" srcId="{C128B419-1544-4CF6-864C-CC99575C6B22}" destId="{D1427D2E-94D1-4C8C-BE29-B77C304724DD}" srcOrd="0" destOrd="0" presId="urn:microsoft.com/office/officeart/2005/8/layout/hierarchy3"/>
    <dgm:cxn modelId="{F2AD0155-630A-4CDA-A6F9-B7F7CF877C5F}" type="presParOf" srcId="{C128B419-1544-4CF6-864C-CC99575C6B22}" destId="{5E40F330-D5A4-4D0C-AA90-1F428BEF1371}" srcOrd="1" destOrd="0" presId="urn:microsoft.com/office/officeart/2005/8/layout/hierarchy3"/>
    <dgm:cxn modelId="{4CBF4A97-BB21-472B-8106-6C899F57F670}" type="presParOf" srcId="{FEE2A830-B4BF-4AA7-9A88-8EFC2DE2148A}" destId="{DADA028E-408D-4E08-B62B-8CA23F59B696}" srcOrd="1" destOrd="0" presId="urn:microsoft.com/office/officeart/2005/8/layout/hierarchy3"/>
    <dgm:cxn modelId="{25C6CFB4-D39D-457A-B2B9-B6738161702A}" type="presParOf" srcId="{DADA028E-408D-4E08-B62B-8CA23F59B696}" destId="{1A7717E3-FE5B-4F02-83A7-ECA7433B84E0}" srcOrd="0" destOrd="0" presId="urn:microsoft.com/office/officeart/2005/8/layout/hierarchy3"/>
    <dgm:cxn modelId="{FD667162-97D4-405F-8B15-944BABF3F678}" type="presParOf" srcId="{DADA028E-408D-4E08-B62B-8CA23F59B696}" destId="{05596185-75BC-4CE5-B331-B0A2DD6BDA7B}" srcOrd="1" destOrd="0" presId="urn:microsoft.com/office/officeart/2005/8/layout/hierarchy3"/>
    <dgm:cxn modelId="{D4A274ED-5A1E-49C1-A6BB-7EDD56D85432}" type="presParOf" srcId="{DADA028E-408D-4E08-B62B-8CA23F59B696}" destId="{97289F46-5F28-4C82-B40A-CCAC0905E22B}" srcOrd="2" destOrd="0" presId="urn:microsoft.com/office/officeart/2005/8/layout/hierarchy3"/>
    <dgm:cxn modelId="{B8462237-21C6-43FC-9D33-82A8E84C3699}" type="presParOf" srcId="{DADA028E-408D-4E08-B62B-8CA23F59B696}" destId="{D810B6FC-D0B7-4C38-82DC-46A84F7793C4}" srcOrd="3" destOrd="0" presId="urn:microsoft.com/office/officeart/2005/8/layout/hierarchy3"/>
    <dgm:cxn modelId="{012857A7-5163-420F-9399-A8BCCF70E0BD}" type="presParOf" srcId="{7428636A-7C22-43AE-A587-3AC5F80E2D16}" destId="{3CBA1A06-C432-442C-9DF2-4AF388D82E13}" srcOrd="1" destOrd="0" presId="urn:microsoft.com/office/officeart/2005/8/layout/hierarchy3"/>
    <dgm:cxn modelId="{29E46A36-23B5-4B0A-8AC1-BA905586290A}" type="presParOf" srcId="{3CBA1A06-C432-442C-9DF2-4AF388D82E13}" destId="{6396B236-A385-474F-9795-977610E25075}" srcOrd="0" destOrd="0" presId="urn:microsoft.com/office/officeart/2005/8/layout/hierarchy3"/>
    <dgm:cxn modelId="{F052359F-FAC3-4B04-8C85-490A279CE71F}" type="presParOf" srcId="{6396B236-A385-474F-9795-977610E25075}" destId="{D9D34952-E438-4127-ADA2-68A9F1D85080}" srcOrd="0" destOrd="0" presId="urn:microsoft.com/office/officeart/2005/8/layout/hierarchy3"/>
    <dgm:cxn modelId="{10F3681F-C49F-4E4A-968F-4A28767C2449}" type="presParOf" srcId="{6396B236-A385-474F-9795-977610E25075}" destId="{3C6EBEEC-6AFA-4599-B9C3-B0A177F595A6}" srcOrd="1" destOrd="0" presId="urn:microsoft.com/office/officeart/2005/8/layout/hierarchy3"/>
    <dgm:cxn modelId="{6E07E379-8CC5-4A11-A334-EC5DC0CB67D4}" type="presParOf" srcId="{3CBA1A06-C432-442C-9DF2-4AF388D82E13}" destId="{9ED8376D-7D34-4CB9-B3FF-996180A96FAE}" srcOrd="1" destOrd="0" presId="urn:microsoft.com/office/officeart/2005/8/layout/hierarchy3"/>
    <dgm:cxn modelId="{754F12C4-F5EA-4783-9E42-924A4459FC0B}" type="presParOf" srcId="{9ED8376D-7D34-4CB9-B3FF-996180A96FAE}" destId="{6D751A2A-280D-416F-BD04-761C625C9BA8}" srcOrd="0" destOrd="0" presId="urn:microsoft.com/office/officeart/2005/8/layout/hierarchy3"/>
    <dgm:cxn modelId="{2D7E2DF3-95B8-491F-A177-8DA7A3A48D37}" type="presParOf" srcId="{9ED8376D-7D34-4CB9-B3FF-996180A96FAE}" destId="{167DD0B9-F4B4-4986-A6BC-CE3935A53479}" srcOrd="1" destOrd="0" presId="urn:microsoft.com/office/officeart/2005/8/layout/hierarchy3"/>
    <dgm:cxn modelId="{E185C8FA-381B-4B92-826A-9B337A9C87B6}" type="presParOf" srcId="{9ED8376D-7D34-4CB9-B3FF-996180A96FAE}" destId="{BCD74E30-6243-4D65-AAC9-C18170FCDD6F}" srcOrd="2" destOrd="0" presId="urn:microsoft.com/office/officeart/2005/8/layout/hierarchy3"/>
    <dgm:cxn modelId="{B86B20DF-F722-4862-B84C-631CBCA439E8}" type="presParOf" srcId="{9ED8376D-7D34-4CB9-B3FF-996180A96FAE}" destId="{D239652F-0B88-47B9-A65A-F81052C760D5}"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FF2F94-5C87-4327-B4A7-6345D682658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CEE459A3-5545-4E27-B6B7-BC3D494F4BD2}">
      <dgm:prSet/>
      <dgm:spPr/>
      <dgm:t>
        <a:bodyPr/>
        <a:lstStyle/>
        <a:p>
          <a:r>
            <a:rPr lang="fr-FR" b="0" i="0" dirty="0"/>
            <a:t>Immédiat</a:t>
          </a:r>
          <a:endParaRPr lang="fr-FR" dirty="0"/>
        </a:p>
      </dgm:t>
    </dgm:pt>
    <dgm:pt modelId="{F68AC4A2-3910-4DC3-BE33-9D8083D68C56}" type="parTrans" cxnId="{847B2612-17A2-492B-AEB7-911CF15BA6F1}">
      <dgm:prSet/>
      <dgm:spPr/>
      <dgm:t>
        <a:bodyPr/>
        <a:lstStyle/>
        <a:p>
          <a:endParaRPr lang="fr-FR"/>
        </a:p>
      </dgm:t>
    </dgm:pt>
    <dgm:pt modelId="{E669F5B0-6C2F-48EA-A289-5AE99FD76C66}" type="sibTrans" cxnId="{847B2612-17A2-492B-AEB7-911CF15BA6F1}">
      <dgm:prSet/>
      <dgm:spPr/>
      <dgm:t>
        <a:bodyPr/>
        <a:lstStyle/>
        <a:p>
          <a:endParaRPr lang="fr-FR"/>
        </a:p>
      </dgm:t>
    </dgm:pt>
    <dgm:pt modelId="{D16D12D5-8C04-4B51-9388-ED2FB5437CB6}">
      <dgm:prSet/>
      <dgm:spPr/>
      <dgm:t>
        <a:bodyPr/>
        <a:lstStyle/>
        <a:p>
          <a:r>
            <a:rPr lang="fr-FR" b="0" i="0"/>
            <a:t>Spécifique</a:t>
          </a:r>
          <a:endParaRPr lang="fr-FR"/>
        </a:p>
      </dgm:t>
    </dgm:pt>
    <dgm:pt modelId="{39822E0C-B974-4CFA-A50D-898156550F74}" type="parTrans" cxnId="{9594781D-1824-434C-A6C8-739B4B34C2F0}">
      <dgm:prSet/>
      <dgm:spPr/>
      <dgm:t>
        <a:bodyPr/>
        <a:lstStyle/>
        <a:p>
          <a:endParaRPr lang="fr-FR"/>
        </a:p>
      </dgm:t>
    </dgm:pt>
    <dgm:pt modelId="{6569134D-43DB-4AC2-BBD2-6F3766675416}" type="sibTrans" cxnId="{9594781D-1824-434C-A6C8-739B4B34C2F0}">
      <dgm:prSet/>
      <dgm:spPr/>
      <dgm:t>
        <a:bodyPr/>
        <a:lstStyle/>
        <a:p>
          <a:endParaRPr lang="fr-FR"/>
        </a:p>
      </dgm:t>
    </dgm:pt>
    <dgm:pt modelId="{8D01C39C-CE90-45FB-BAFB-7FEB43A5A66A}">
      <dgm:prSet/>
      <dgm:spPr/>
      <dgm:t>
        <a:bodyPr/>
        <a:lstStyle/>
        <a:p>
          <a:r>
            <a:rPr lang="fr-FR" b="0" i="0" dirty="0"/>
            <a:t>Eviter toujours / jamais et tout ce qui est excessif</a:t>
          </a:r>
          <a:endParaRPr lang="fr-FR" dirty="0"/>
        </a:p>
      </dgm:t>
    </dgm:pt>
    <dgm:pt modelId="{1D348ECB-ECD9-40D9-B18A-C73E87299207}" type="parTrans" cxnId="{F8CCD001-A20B-428E-AC3B-D1C599D7DDC3}">
      <dgm:prSet/>
      <dgm:spPr/>
      <dgm:t>
        <a:bodyPr/>
        <a:lstStyle/>
        <a:p>
          <a:endParaRPr lang="fr-FR"/>
        </a:p>
      </dgm:t>
    </dgm:pt>
    <dgm:pt modelId="{39F12336-E1E2-4044-A99F-48C74FF8AB10}" type="sibTrans" cxnId="{F8CCD001-A20B-428E-AC3B-D1C599D7DDC3}">
      <dgm:prSet/>
      <dgm:spPr/>
      <dgm:t>
        <a:bodyPr/>
        <a:lstStyle/>
        <a:p>
          <a:endParaRPr lang="fr-FR"/>
        </a:p>
      </dgm:t>
    </dgm:pt>
    <dgm:pt modelId="{8AB65464-067A-4C00-A200-987B6CC9DF9D}">
      <dgm:prSet/>
      <dgm:spPr/>
      <dgm:t>
        <a:bodyPr/>
        <a:lstStyle/>
        <a:p>
          <a:r>
            <a:rPr lang="fr-FR" b="0" i="0" dirty="0"/>
            <a:t>Eviter interprétation personnelle</a:t>
          </a:r>
          <a:endParaRPr lang="fr-FR" dirty="0"/>
        </a:p>
      </dgm:t>
    </dgm:pt>
    <dgm:pt modelId="{92C0BBCA-54F4-4B52-AAB6-6AD9C83DEAE0}" type="parTrans" cxnId="{95B19FCC-9D20-4839-8C1F-01C805B3C1E0}">
      <dgm:prSet/>
      <dgm:spPr/>
      <dgm:t>
        <a:bodyPr/>
        <a:lstStyle/>
        <a:p>
          <a:endParaRPr lang="fr-FR"/>
        </a:p>
      </dgm:t>
    </dgm:pt>
    <dgm:pt modelId="{C376CECC-E56A-496E-9C32-60A76EE8ABCF}" type="sibTrans" cxnId="{95B19FCC-9D20-4839-8C1F-01C805B3C1E0}">
      <dgm:prSet/>
      <dgm:spPr/>
      <dgm:t>
        <a:bodyPr/>
        <a:lstStyle/>
        <a:p>
          <a:endParaRPr lang="fr-FR"/>
        </a:p>
      </dgm:t>
    </dgm:pt>
    <dgm:pt modelId="{0D1C84D8-6B4B-4B44-8852-BB71D1ACEF92}">
      <dgm:prSet/>
      <dgm:spPr/>
      <dgm:t>
        <a:bodyPr/>
        <a:lstStyle/>
        <a:p>
          <a:r>
            <a:rPr lang="fr-FR" b="0" i="0" dirty="0"/>
            <a:t>Parler des </a:t>
          </a:r>
          <a:r>
            <a:rPr lang="fr-FR" b="1" i="0" dirty="0"/>
            <a:t>actes, des faits</a:t>
          </a:r>
          <a:r>
            <a:rPr lang="fr-FR" b="0" i="0" dirty="0"/>
            <a:t> et des </a:t>
          </a:r>
          <a:r>
            <a:rPr lang="fr-FR" b="1" i="0" dirty="0"/>
            <a:t>impacts/conséquences</a:t>
          </a:r>
          <a:endParaRPr lang="fr-FR" dirty="0"/>
        </a:p>
      </dgm:t>
    </dgm:pt>
    <dgm:pt modelId="{ABCBB4A4-7CFD-4C43-BA8F-878BBFA78B95}" type="parTrans" cxnId="{91C3B321-DC37-483F-B25E-403F4FE320B1}">
      <dgm:prSet/>
      <dgm:spPr/>
      <dgm:t>
        <a:bodyPr/>
        <a:lstStyle/>
        <a:p>
          <a:endParaRPr lang="fr-FR"/>
        </a:p>
      </dgm:t>
    </dgm:pt>
    <dgm:pt modelId="{D567B9C1-2E2A-4219-91A7-C85A585C8636}" type="sibTrans" cxnId="{91C3B321-DC37-483F-B25E-403F4FE320B1}">
      <dgm:prSet/>
      <dgm:spPr/>
      <dgm:t>
        <a:bodyPr/>
        <a:lstStyle/>
        <a:p>
          <a:endParaRPr lang="fr-FR"/>
        </a:p>
      </dgm:t>
    </dgm:pt>
    <dgm:pt modelId="{E846E1AC-E51F-40C9-BC0F-DB33B7EDB247}">
      <dgm:prSet/>
      <dgm:spPr/>
      <dgm:t>
        <a:bodyPr/>
        <a:lstStyle/>
        <a:p>
          <a:r>
            <a:rPr lang="fr-FR" b="0" i="0"/>
            <a:t>Si négative</a:t>
          </a:r>
          <a:endParaRPr lang="fr-FR"/>
        </a:p>
      </dgm:t>
    </dgm:pt>
    <dgm:pt modelId="{B1C048AB-7EF6-4465-88C3-AAF7480EF6D2}" type="parTrans" cxnId="{5398F0D0-2048-4C32-B582-1E16E06C97A7}">
      <dgm:prSet/>
      <dgm:spPr/>
      <dgm:t>
        <a:bodyPr/>
        <a:lstStyle/>
        <a:p>
          <a:endParaRPr lang="fr-FR"/>
        </a:p>
      </dgm:t>
    </dgm:pt>
    <dgm:pt modelId="{7A589045-6B21-4E5C-9808-009F252C80A4}" type="sibTrans" cxnId="{5398F0D0-2048-4C32-B582-1E16E06C97A7}">
      <dgm:prSet/>
      <dgm:spPr/>
      <dgm:t>
        <a:bodyPr/>
        <a:lstStyle/>
        <a:p>
          <a:endParaRPr lang="fr-FR"/>
        </a:p>
      </dgm:t>
    </dgm:pt>
    <dgm:pt modelId="{B0A116D1-4B2A-4E3D-9090-22F414D2F798}">
      <dgm:prSet/>
      <dgm:spPr/>
      <dgm:t>
        <a:bodyPr/>
        <a:lstStyle/>
        <a:p>
          <a:r>
            <a:rPr lang="fr-FR" b="0" i="0" dirty="0"/>
            <a:t>être clair sur quoi améliorer spécifiquement</a:t>
          </a:r>
          <a:endParaRPr lang="fr-FR" dirty="0"/>
        </a:p>
      </dgm:t>
    </dgm:pt>
    <dgm:pt modelId="{48986014-EBF0-4271-8684-44E661641D15}" type="parTrans" cxnId="{909A63B7-BF91-416D-9E58-4491A9A9A64E}">
      <dgm:prSet/>
      <dgm:spPr/>
      <dgm:t>
        <a:bodyPr/>
        <a:lstStyle/>
        <a:p>
          <a:endParaRPr lang="fr-FR"/>
        </a:p>
      </dgm:t>
    </dgm:pt>
    <dgm:pt modelId="{B6B5581F-FCAB-47F2-ABD1-3A662D1BD15B}" type="sibTrans" cxnId="{909A63B7-BF91-416D-9E58-4491A9A9A64E}">
      <dgm:prSet/>
      <dgm:spPr/>
      <dgm:t>
        <a:bodyPr/>
        <a:lstStyle/>
        <a:p>
          <a:endParaRPr lang="fr-FR"/>
        </a:p>
      </dgm:t>
    </dgm:pt>
    <dgm:pt modelId="{251E2D71-326F-4479-8F26-515845172311}">
      <dgm:prSet/>
      <dgm:spPr/>
      <dgm:t>
        <a:bodyPr/>
        <a:lstStyle/>
        <a:p>
          <a:r>
            <a:rPr lang="fr-FR" b="0" i="0" dirty="0"/>
            <a:t>Planifier</a:t>
          </a:r>
          <a:endParaRPr lang="fr-FR" dirty="0"/>
        </a:p>
      </dgm:t>
    </dgm:pt>
    <dgm:pt modelId="{A3038C8D-DD99-475B-B336-E89D7EAA47BA}" type="parTrans" cxnId="{3C9DE2E7-D301-4776-B833-E4D35DAED466}">
      <dgm:prSet/>
      <dgm:spPr/>
      <dgm:t>
        <a:bodyPr/>
        <a:lstStyle/>
        <a:p>
          <a:endParaRPr lang="fr-FR"/>
        </a:p>
      </dgm:t>
    </dgm:pt>
    <dgm:pt modelId="{6DD493E1-CCFD-4D26-AED3-218481E0FA72}" type="sibTrans" cxnId="{3C9DE2E7-D301-4776-B833-E4D35DAED466}">
      <dgm:prSet/>
      <dgm:spPr/>
      <dgm:t>
        <a:bodyPr/>
        <a:lstStyle/>
        <a:p>
          <a:endParaRPr lang="fr-FR"/>
        </a:p>
      </dgm:t>
    </dgm:pt>
    <dgm:pt modelId="{76022D6D-722D-4843-B229-57830EC2528A}">
      <dgm:prSet/>
      <dgm:spPr/>
      <dgm:t>
        <a:bodyPr/>
        <a:lstStyle/>
        <a:p>
          <a:r>
            <a:rPr lang="fr-FR" b="0" i="0" dirty="0"/>
            <a:t>Le moment. le lieu et le medium 	</a:t>
          </a:r>
          <a:endParaRPr lang="fr-FR" dirty="0"/>
        </a:p>
      </dgm:t>
    </dgm:pt>
    <dgm:pt modelId="{92D31AFD-6BAD-4F7D-B241-6B91072BBD04}" type="parTrans" cxnId="{7D03EB6B-B021-4124-90A2-0331F2C6DB88}">
      <dgm:prSet/>
      <dgm:spPr/>
      <dgm:t>
        <a:bodyPr/>
        <a:lstStyle/>
        <a:p>
          <a:endParaRPr lang="fr-FR"/>
        </a:p>
      </dgm:t>
    </dgm:pt>
    <dgm:pt modelId="{FD05AC64-099B-4C83-87F6-12C44D7F17B0}" type="sibTrans" cxnId="{7D03EB6B-B021-4124-90A2-0331F2C6DB88}">
      <dgm:prSet/>
      <dgm:spPr/>
      <dgm:t>
        <a:bodyPr/>
        <a:lstStyle/>
        <a:p>
          <a:endParaRPr lang="fr-FR"/>
        </a:p>
      </dgm:t>
    </dgm:pt>
    <dgm:pt modelId="{064263A6-67C8-4A6F-A32A-C8DA0AD83421}">
      <dgm:prSet/>
      <dgm:spPr/>
      <dgm:t>
        <a:bodyPr/>
        <a:lstStyle/>
        <a:p>
          <a:r>
            <a:rPr lang="fr-FR" noProof="0" dirty="0"/>
            <a:t>N’attendez pas 3 semaines pour en parler ou ca perdra de son impact</a:t>
          </a:r>
        </a:p>
      </dgm:t>
    </dgm:pt>
    <dgm:pt modelId="{553D8DC6-75D6-4D94-AD64-45363AF4F873}" type="parTrans" cxnId="{46E8DC59-00BF-4124-B8E6-7214C273F6D0}">
      <dgm:prSet/>
      <dgm:spPr/>
      <dgm:t>
        <a:bodyPr/>
        <a:lstStyle/>
        <a:p>
          <a:endParaRPr lang="fr-FR"/>
        </a:p>
      </dgm:t>
    </dgm:pt>
    <dgm:pt modelId="{06DE4B67-0388-4DB5-9C75-CE19196AC96E}" type="sibTrans" cxnId="{46E8DC59-00BF-4124-B8E6-7214C273F6D0}">
      <dgm:prSet/>
      <dgm:spPr/>
      <dgm:t>
        <a:bodyPr/>
        <a:lstStyle/>
        <a:p>
          <a:endParaRPr lang="fr-FR"/>
        </a:p>
      </dgm:t>
    </dgm:pt>
    <dgm:pt modelId="{EDAED536-152F-4484-B7F7-421C5F342521}">
      <dgm:prSet/>
      <dgm:spPr/>
      <dgm:t>
        <a:bodyPr/>
        <a:lstStyle/>
        <a:p>
          <a:r>
            <a:rPr lang="fr-FR" noProof="0" dirty="0"/>
            <a:t>N’oubliez</a:t>
          </a:r>
          <a:r>
            <a:rPr lang="en-US" dirty="0"/>
            <a:t> pas</a:t>
          </a:r>
          <a:endParaRPr lang="fr-FR" dirty="0"/>
        </a:p>
      </dgm:t>
    </dgm:pt>
    <dgm:pt modelId="{655B7A7A-6C6F-4414-AC26-40A068CC606B}" type="parTrans" cxnId="{E587D3CB-7374-4452-97B0-6433374F0FE1}">
      <dgm:prSet/>
      <dgm:spPr/>
      <dgm:t>
        <a:bodyPr/>
        <a:lstStyle/>
        <a:p>
          <a:endParaRPr lang="fr-FR"/>
        </a:p>
      </dgm:t>
    </dgm:pt>
    <dgm:pt modelId="{48FA5021-5E8F-4194-992B-E19C3D982A79}" type="sibTrans" cxnId="{E587D3CB-7374-4452-97B0-6433374F0FE1}">
      <dgm:prSet/>
      <dgm:spPr/>
      <dgm:t>
        <a:bodyPr/>
        <a:lstStyle/>
        <a:p>
          <a:endParaRPr lang="fr-FR"/>
        </a:p>
      </dgm:t>
    </dgm:pt>
    <dgm:pt modelId="{8E0C19DF-3191-4B49-A698-0400412BDCBA}">
      <dgm:prSet/>
      <dgm:spPr/>
      <dgm:t>
        <a:bodyPr/>
        <a:lstStyle/>
        <a:p>
          <a:r>
            <a:rPr lang="fr-FR" b="0" i="0" dirty="0"/>
            <a:t>Ca marche dans tous les sens (employés, managers, collaborateurs)</a:t>
          </a:r>
          <a:endParaRPr lang="fr-FR" dirty="0"/>
        </a:p>
      </dgm:t>
    </dgm:pt>
    <dgm:pt modelId="{72F05A5A-B5FC-4D49-BC7C-491F92042802}" type="parTrans" cxnId="{30FC71E8-8787-4F56-93BB-9E55013E72A0}">
      <dgm:prSet/>
      <dgm:spPr/>
      <dgm:t>
        <a:bodyPr/>
        <a:lstStyle/>
        <a:p>
          <a:endParaRPr lang="fr-FR"/>
        </a:p>
      </dgm:t>
    </dgm:pt>
    <dgm:pt modelId="{8354F0C1-C968-4E93-B645-8A6C6DD51D65}" type="sibTrans" cxnId="{30FC71E8-8787-4F56-93BB-9E55013E72A0}">
      <dgm:prSet/>
      <dgm:spPr/>
      <dgm:t>
        <a:bodyPr/>
        <a:lstStyle/>
        <a:p>
          <a:endParaRPr lang="fr-FR"/>
        </a:p>
      </dgm:t>
    </dgm:pt>
    <dgm:pt modelId="{E20C8E94-CBA8-4102-A529-64E684E63DF4}">
      <dgm:prSet/>
      <dgm:spPr/>
      <dgm:t>
        <a:bodyPr/>
        <a:lstStyle/>
        <a:p>
          <a:r>
            <a:rPr lang="fr-FR" b="0" i="0" dirty="0"/>
            <a:t>Faire des feedbacks négatifs et positifs</a:t>
          </a:r>
          <a:endParaRPr lang="fr-FR" dirty="0"/>
        </a:p>
      </dgm:t>
    </dgm:pt>
    <dgm:pt modelId="{D956251E-F666-490B-BD49-85B9264C45FA}" type="parTrans" cxnId="{D14A4D66-B7C0-44E0-91D1-3D4CB5DE022D}">
      <dgm:prSet/>
      <dgm:spPr/>
      <dgm:t>
        <a:bodyPr/>
        <a:lstStyle/>
        <a:p>
          <a:endParaRPr lang="fr-FR"/>
        </a:p>
      </dgm:t>
    </dgm:pt>
    <dgm:pt modelId="{278A8272-EEE0-4A6F-862D-A13D2B5FD61A}" type="sibTrans" cxnId="{D14A4D66-B7C0-44E0-91D1-3D4CB5DE022D}">
      <dgm:prSet/>
      <dgm:spPr/>
      <dgm:t>
        <a:bodyPr/>
        <a:lstStyle/>
        <a:p>
          <a:endParaRPr lang="fr-FR"/>
        </a:p>
      </dgm:t>
    </dgm:pt>
    <dgm:pt modelId="{1087173C-039D-4FB6-B9A8-6CF056D4555F}" type="pres">
      <dgm:prSet presAssocID="{F9FF2F94-5C87-4327-B4A7-6345D682658F}" presName="Name0" presStyleCnt="0">
        <dgm:presLayoutVars>
          <dgm:dir/>
          <dgm:animLvl val="lvl"/>
          <dgm:resizeHandles val="exact"/>
        </dgm:presLayoutVars>
      </dgm:prSet>
      <dgm:spPr/>
    </dgm:pt>
    <dgm:pt modelId="{A53B9936-39E1-46E2-AC39-10A89A1CD1BD}" type="pres">
      <dgm:prSet presAssocID="{CEE459A3-5545-4E27-B6B7-BC3D494F4BD2}" presName="linNode" presStyleCnt="0"/>
      <dgm:spPr/>
    </dgm:pt>
    <dgm:pt modelId="{AEED2CF8-36E4-427F-B05B-F005E7DAB6FD}" type="pres">
      <dgm:prSet presAssocID="{CEE459A3-5545-4E27-B6B7-BC3D494F4BD2}" presName="parentText" presStyleLbl="node1" presStyleIdx="0" presStyleCnt="5">
        <dgm:presLayoutVars>
          <dgm:chMax val="1"/>
          <dgm:bulletEnabled val="1"/>
        </dgm:presLayoutVars>
      </dgm:prSet>
      <dgm:spPr/>
    </dgm:pt>
    <dgm:pt modelId="{7F45964B-192D-4B46-9C7F-A9ADEA2D4111}" type="pres">
      <dgm:prSet presAssocID="{CEE459A3-5545-4E27-B6B7-BC3D494F4BD2}" presName="descendantText" presStyleLbl="alignAccFollowNode1" presStyleIdx="0" presStyleCnt="5">
        <dgm:presLayoutVars>
          <dgm:bulletEnabled val="1"/>
        </dgm:presLayoutVars>
      </dgm:prSet>
      <dgm:spPr/>
    </dgm:pt>
    <dgm:pt modelId="{B62F459C-CF7A-4E6A-9F6F-B1B528C7E779}" type="pres">
      <dgm:prSet presAssocID="{E669F5B0-6C2F-48EA-A289-5AE99FD76C66}" presName="sp" presStyleCnt="0"/>
      <dgm:spPr/>
    </dgm:pt>
    <dgm:pt modelId="{81D2B921-F5AE-49A7-8E63-9F304C08E166}" type="pres">
      <dgm:prSet presAssocID="{D16D12D5-8C04-4B51-9388-ED2FB5437CB6}" presName="linNode" presStyleCnt="0"/>
      <dgm:spPr/>
    </dgm:pt>
    <dgm:pt modelId="{15DD0817-E25D-451C-8CDB-CD5072A455F3}" type="pres">
      <dgm:prSet presAssocID="{D16D12D5-8C04-4B51-9388-ED2FB5437CB6}" presName="parentText" presStyleLbl="node1" presStyleIdx="1" presStyleCnt="5">
        <dgm:presLayoutVars>
          <dgm:chMax val="1"/>
          <dgm:bulletEnabled val="1"/>
        </dgm:presLayoutVars>
      </dgm:prSet>
      <dgm:spPr/>
    </dgm:pt>
    <dgm:pt modelId="{3BF89C69-8256-4579-B0AD-8941F963545C}" type="pres">
      <dgm:prSet presAssocID="{D16D12D5-8C04-4B51-9388-ED2FB5437CB6}" presName="descendantText" presStyleLbl="alignAccFollowNode1" presStyleIdx="1" presStyleCnt="5">
        <dgm:presLayoutVars>
          <dgm:bulletEnabled val="1"/>
        </dgm:presLayoutVars>
      </dgm:prSet>
      <dgm:spPr/>
    </dgm:pt>
    <dgm:pt modelId="{16E51584-6DA7-4807-8B65-E547F33ADEED}" type="pres">
      <dgm:prSet presAssocID="{6569134D-43DB-4AC2-BBD2-6F3766675416}" presName="sp" presStyleCnt="0"/>
      <dgm:spPr/>
    </dgm:pt>
    <dgm:pt modelId="{92BE6F3F-6608-41EF-BFB5-F223D724F040}" type="pres">
      <dgm:prSet presAssocID="{E846E1AC-E51F-40C9-BC0F-DB33B7EDB247}" presName="linNode" presStyleCnt="0"/>
      <dgm:spPr/>
    </dgm:pt>
    <dgm:pt modelId="{8BB62F96-09E4-4803-B9AD-4C0ACB4541A6}" type="pres">
      <dgm:prSet presAssocID="{E846E1AC-E51F-40C9-BC0F-DB33B7EDB247}" presName="parentText" presStyleLbl="node1" presStyleIdx="2" presStyleCnt="5">
        <dgm:presLayoutVars>
          <dgm:chMax val="1"/>
          <dgm:bulletEnabled val="1"/>
        </dgm:presLayoutVars>
      </dgm:prSet>
      <dgm:spPr/>
    </dgm:pt>
    <dgm:pt modelId="{D8523B66-DA64-40B3-A945-E9753DD1DCA2}" type="pres">
      <dgm:prSet presAssocID="{E846E1AC-E51F-40C9-BC0F-DB33B7EDB247}" presName="descendantText" presStyleLbl="alignAccFollowNode1" presStyleIdx="2" presStyleCnt="5">
        <dgm:presLayoutVars>
          <dgm:bulletEnabled val="1"/>
        </dgm:presLayoutVars>
      </dgm:prSet>
      <dgm:spPr/>
    </dgm:pt>
    <dgm:pt modelId="{BCE1FE81-35C7-491F-B38F-26345A841374}" type="pres">
      <dgm:prSet presAssocID="{7A589045-6B21-4E5C-9808-009F252C80A4}" presName="sp" presStyleCnt="0"/>
      <dgm:spPr/>
    </dgm:pt>
    <dgm:pt modelId="{83B2321E-C5BE-449A-AEF5-18BE6FE55256}" type="pres">
      <dgm:prSet presAssocID="{251E2D71-326F-4479-8F26-515845172311}" presName="linNode" presStyleCnt="0"/>
      <dgm:spPr/>
    </dgm:pt>
    <dgm:pt modelId="{56AF74DB-9B26-4398-8190-D56123411A03}" type="pres">
      <dgm:prSet presAssocID="{251E2D71-326F-4479-8F26-515845172311}" presName="parentText" presStyleLbl="node1" presStyleIdx="3" presStyleCnt="5">
        <dgm:presLayoutVars>
          <dgm:chMax val="1"/>
          <dgm:bulletEnabled val="1"/>
        </dgm:presLayoutVars>
      </dgm:prSet>
      <dgm:spPr/>
    </dgm:pt>
    <dgm:pt modelId="{CBEFBBD2-E0DD-424B-9CAD-036C21490D60}" type="pres">
      <dgm:prSet presAssocID="{251E2D71-326F-4479-8F26-515845172311}" presName="descendantText" presStyleLbl="alignAccFollowNode1" presStyleIdx="3" presStyleCnt="5">
        <dgm:presLayoutVars>
          <dgm:bulletEnabled val="1"/>
        </dgm:presLayoutVars>
      </dgm:prSet>
      <dgm:spPr/>
    </dgm:pt>
    <dgm:pt modelId="{1FE0B6EF-38EB-4177-B213-955FE94B44C2}" type="pres">
      <dgm:prSet presAssocID="{6DD493E1-CCFD-4D26-AED3-218481E0FA72}" presName="sp" presStyleCnt="0"/>
      <dgm:spPr/>
    </dgm:pt>
    <dgm:pt modelId="{D910EBBD-8A95-4E4C-828B-82BA620BCF54}" type="pres">
      <dgm:prSet presAssocID="{EDAED536-152F-4484-B7F7-421C5F342521}" presName="linNode" presStyleCnt="0"/>
      <dgm:spPr/>
    </dgm:pt>
    <dgm:pt modelId="{05E94C96-167B-4D9F-AFD2-C90E8AE69D67}" type="pres">
      <dgm:prSet presAssocID="{EDAED536-152F-4484-B7F7-421C5F342521}" presName="parentText" presStyleLbl="node1" presStyleIdx="4" presStyleCnt="5">
        <dgm:presLayoutVars>
          <dgm:chMax val="1"/>
          <dgm:bulletEnabled val="1"/>
        </dgm:presLayoutVars>
      </dgm:prSet>
      <dgm:spPr/>
    </dgm:pt>
    <dgm:pt modelId="{257943FB-2DE2-4F2A-9DBF-91013FB12F8E}" type="pres">
      <dgm:prSet presAssocID="{EDAED536-152F-4484-B7F7-421C5F342521}" presName="descendantText" presStyleLbl="alignAccFollowNode1" presStyleIdx="4" presStyleCnt="5">
        <dgm:presLayoutVars>
          <dgm:bulletEnabled val="1"/>
        </dgm:presLayoutVars>
      </dgm:prSet>
      <dgm:spPr/>
    </dgm:pt>
  </dgm:ptLst>
  <dgm:cxnLst>
    <dgm:cxn modelId="{F8CCD001-A20B-428E-AC3B-D1C599D7DDC3}" srcId="{D16D12D5-8C04-4B51-9388-ED2FB5437CB6}" destId="{8D01C39C-CE90-45FB-BAFB-7FEB43A5A66A}" srcOrd="0" destOrd="0" parTransId="{1D348ECB-ECD9-40D9-B18A-C73E87299207}" sibTransId="{39F12336-E1E2-4044-A99F-48C74FF8AB10}"/>
    <dgm:cxn modelId="{847B2612-17A2-492B-AEB7-911CF15BA6F1}" srcId="{F9FF2F94-5C87-4327-B4A7-6345D682658F}" destId="{CEE459A3-5545-4E27-B6B7-BC3D494F4BD2}" srcOrd="0" destOrd="0" parTransId="{F68AC4A2-3910-4DC3-BE33-9D8083D68C56}" sibTransId="{E669F5B0-6C2F-48EA-A289-5AE99FD76C66}"/>
    <dgm:cxn modelId="{9594781D-1824-434C-A6C8-739B4B34C2F0}" srcId="{F9FF2F94-5C87-4327-B4A7-6345D682658F}" destId="{D16D12D5-8C04-4B51-9388-ED2FB5437CB6}" srcOrd="1" destOrd="0" parTransId="{39822E0C-B974-4CFA-A50D-898156550F74}" sibTransId="{6569134D-43DB-4AC2-BBD2-6F3766675416}"/>
    <dgm:cxn modelId="{91C3B321-DC37-483F-B25E-403F4FE320B1}" srcId="{D16D12D5-8C04-4B51-9388-ED2FB5437CB6}" destId="{0D1C84D8-6B4B-4B44-8852-BB71D1ACEF92}" srcOrd="2" destOrd="0" parTransId="{ABCBB4A4-7CFD-4C43-BA8F-878BBFA78B95}" sibTransId="{D567B9C1-2E2A-4219-91A7-C85A585C8636}"/>
    <dgm:cxn modelId="{C4B83234-EAFA-45D2-B34F-A9A0024385FB}" type="presOf" srcId="{F9FF2F94-5C87-4327-B4A7-6345D682658F}" destId="{1087173C-039D-4FB6-B9A8-6CF056D4555F}" srcOrd="0" destOrd="0" presId="urn:microsoft.com/office/officeart/2005/8/layout/vList5"/>
    <dgm:cxn modelId="{49B3EA38-8E65-4F5E-BA37-2C57244DD6D3}" type="presOf" srcId="{EDAED536-152F-4484-B7F7-421C5F342521}" destId="{05E94C96-167B-4D9F-AFD2-C90E8AE69D67}" srcOrd="0" destOrd="0" presId="urn:microsoft.com/office/officeart/2005/8/layout/vList5"/>
    <dgm:cxn modelId="{5FED5640-562F-4F7F-87C6-141DC8421B4D}" type="presOf" srcId="{D16D12D5-8C04-4B51-9388-ED2FB5437CB6}" destId="{15DD0817-E25D-451C-8CDB-CD5072A455F3}" srcOrd="0" destOrd="0" presId="urn:microsoft.com/office/officeart/2005/8/layout/vList5"/>
    <dgm:cxn modelId="{B4522041-9287-4801-A042-1C8E2D26D0C6}" type="presOf" srcId="{8E0C19DF-3191-4B49-A698-0400412BDCBA}" destId="{257943FB-2DE2-4F2A-9DBF-91013FB12F8E}" srcOrd="0" destOrd="0" presId="urn:microsoft.com/office/officeart/2005/8/layout/vList5"/>
    <dgm:cxn modelId="{D14A4D66-B7C0-44E0-91D1-3D4CB5DE022D}" srcId="{EDAED536-152F-4484-B7F7-421C5F342521}" destId="{E20C8E94-CBA8-4102-A529-64E684E63DF4}" srcOrd="1" destOrd="0" parTransId="{D956251E-F666-490B-BD49-85B9264C45FA}" sibTransId="{278A8272-EEE0-4A6F-862D-A13D2B5FD61A}"/>
    <dgm:cxn modelId="{7D03EB6B-B021-4124-90A2-0331F2C6DB88}" srcId="{251E2D71-326F-4479-8F26-515845172311}" destId="{76022D6D-722D-4843-B229-57830EC2528A}" srcOrd="0" destOrd="0" parTransId="{92D31AFD-6BAD-4F7D-B241-6B91072BBD04}" sibTransId="{FD05AC64-099B-4C83-87F6-12C44D7F17B0}"/>
    <dgm:cxn modelId="{0A387673-E938-4480-A2AF-D61F6D1A2EBF}" type="presOf" srcId="{CEE459A3-5545-4E27-B6B7-BC3D494F4BD2}" destId="{AEED2CF8-36E4-427F-B05B-F005E7DAB6FD}" srcOrd="0" destOrd="0" presId="urn:microsoft.com/office/officeart/2005/8/layout/vList5"/>
    <dgm:cxn modelId="{46E8DC59-00BF-4124-B8E6-7214C273F6D0}" srcId="{CEE459A3-5545-4E27-B6B7-BC3D494F4BD2}" destId="{064263A6-67C8-4A6F-A32A-C8DA0AD83421}" srcOrd="0" destOrd="0" parTransId="{553D8DC6-75D6-4D94-AD64-45363AF4F873}" sibTransId="{06DE4B67-0388-4DB5-9C75-CE19196AC96E}"/>
    <dgm:cxn modelId="{E424F38A-76CF-48DF-936B-BD3A2382D530}" type="presOf" srcId="{064263A6-67C8-4A6F-A32A-C8DA0AD83421}" destId="{7F45964B-192D-4B46-9C7F-A9ADEA2D4111}" srcOrd="0" destOrd="0" presId="urn:microsoft.com/office/officeart/2005/8/layout/vList5"/>
    <dgm:cxn modelId="{05452590-24E8-4485-A961-2B1CBF507A7E}" type="presOf" srcId="{76022D6D-722D-4843-B229-57830EC2528A}" destId="{CBEFBBD2-E0DD-424B-9CAD-036C21490D60}" srcOrd="0" destOrd="0" presId="urn:microsoft.com/office/officeart/2005/8/layout/vList5"/>
    <dgm:cxn modelId="{21DEE1A3-FF69-4654-8C73-B2841AB29C1F}" type="presOf" srcId="{251E2D71-326F-4479-8F26-515845172311}" destId="{56AF74DB-9B26-4398-8190-D56123411A03}" srcOrd="0" destOrd="0" presId="urn:microsoft.com/office/officeart/2005/8/layout/vList5"/>
    <dgm:cxn modelId="{909A63B7-BF91-416D-9E58-4491A9A9A64E}" srcId="{E846E1AC-E51F-40C9-BC0F-DB33B7EDB247}" destId="{B0A116D1-4B2A-4E3D-9090-22F414D2F798}" srcOrd="0" destOrd="0" parTransId="{48986014-EBF0-4271-8684-44E661641D15}" sibTransId="{B6B5581F-FCAB-47F2-ABD1-3A662D1BD15B}"/>
    <dgm:cxn modelId="{4D96ABC7-55ED-4EFF-8000-E0FAD11EAAE3}" type="presOf" srcId="{0D1C84D8-6B4B-4B44-8852-BB71D1ACEF92}" destId="{3BF89C69-8256-4579-B0AD-8941F963545C}" srcOrd="0" destOrd="2" presId="urn:microsoft.com/office/officeart/2005/8/layout/vList5"/>
    <dgm:cxn modelId="{E587D3CB-7374-4452-97B0-6433374F0FE1}" srcId="{F9FF2F94-5C87-4327-B4A7-6345D682658F}" destId="{EDAED536-152F-4484-B7F7-421C5F342521}" srcOrd="4" destOrd="0" parTransId="{655B7A7A-6C6F-4414-AC26-40A068CC606B}" sibTransId="{48FA5021-5E8F-4194-992B-E19C3D982A79}"/>
    <dgm:cxn modelId="{95B19FCC-9D20-4839-8C1F-01C805B3C1E0}" srcId="{D16D12D5-8C04-4B51-9388-ED2FB5437CB6}" destId="{8AB65464-067A-4C00-A200-987B6CC9DF9D}" srcOrd="1" destOrd="0" parTransId="{92C0BBCA-54F4-4B52-AAB6-6AD9C83DEAE0}" sibTransId="{C376CECC-E56A-496E-9C32-60A76EE8ABCF}"/>
    <dgm:cxn modelId="{462D18CD-8AA7-49E3-86F3-73F4FA7E78C6}" type="presOf" srcId="{E846E1AC-E51F-40C9-BC0F-DB33B7EDB247}" destId="{8BB62F96-09E4-4803-B9AD-4C0ACB4541A6}" srcOrd="0" destOrd="0" presId="urn:microsoft.com/office/officeart/2005/8/layout/vList5"/>
    <dgm:cxn modelId="{5398F0D0-2048-4C32-B582-1E16E06C97A7}" srcId="{F9FF2F94-5C87-4327-B4A7-6345D682658F}" destId="{E846E1AC-E51F-40C9-BC0F-DB33B7EDB247}" srcOrd="2" destOrd="0" parTransId="{B1C048AB-7EF6-4465-88C3-AAF7480EF6D2}" sibTransId="{7A589045-6B21-4E5C-9808-009F252C80A4}"/>
    <dgm:cxn modelId="{9E3FC7D1-7130-4797-9ECB-33109DEE91FB}" type="presOf" srcId="{B0A116D1-4B2A-4E3D-9090-22F414D2F798}" destId="{D8523B66-DA64-40B3-A945-E9753DD1DCA2}" srcOrd="0" destOrd="0" presId="urn:microsoft.com/office/officeart/2005/8/layout/vList5"/>
    <dgm:cxn modelId="{3C9DE2E7-D301-4776-B833-E4D35DAED466}" srcId="{F9FF2F94-5C87-4327-B4A7-6345D682658F}" destId="{251E2D71-326F-4479-8F26-515845172311}" srcOrd="3" destOrd="0" parTransId="{A3038C8D-DD99-475B-B336-E89D7EAA47BA}" sibTransId="{6DD493E1-CCFD-4D26-AED3-218481E0FA72}"/>
    <dgm:cxn modelId="{30FC71E8-8787-4F56-93BB-9E55013E72A0}" srcId="{EDAED536-152F-4484-B7F7-421C5F342521}" destId="{8E0C19DF-3191-4B49-A698-0400412BDCBA}" srcOrd="0" destOrd="0" parTransId="{72F05A5A-B5FC-4D49-BC7C-491F92042802}" sibTransId="{8354F0C1-C968-4E93-B645-8A6C6DD51D65}"/>
    <dgm:cxn modelId="{DEE3BFEC-CDA5-4D54-83C4-D05D11434EAC}" type="presOf" srcId="{8AB65464-067A-4C00-A200-987B6CC9DF9D}" destId="{3BF89C69-8256-4579-B0AD-8941F963545C}" srcOrd="0" destOrd="1" presId="urn:microsoft.com/office/officeart/2005/8/layout/vList5"/>
    <dgm:cxn modelId="{89C3DEF4-C860-40C8-A32E-7BA14B6980C7}" type="presOf" srcId="{8D01C39C-CE90-45FB-BAFB-7FEB43A5A66A}" destId="{3BF89C69-8256-4579-B0AD-8941F963545C}" srcOrd="0" destOrd="0" presId="urn:microsoft.com/office/officeart/2005/8/layout/vList5"/>
    <dgm:cxn modelId="{6E7071F7-7ED1-45EA-BA5F-FE95D0CE2962}" type="presOf" srcId="{E20C8E94-CBA8-4102-A529-64E684E63DF4}" destId="{257943FB-2DE2-4F2A-9DBF-91013FB12F8E}" srcOrd="0" destOrd="1" presId="urn:microsoft.com/office/officeart/2005/8/layout/vList5"/>
    <dgm:cxn modelId="{4BE0BE71-C3CB-4168-BB97-B1024D40F625}" type="presParOf" srcId="{1087173C-039D-4FB6-B9A8-6CF056D4555F}" destId="{A53B9936-39E1-46E2-AC39-10A89A1CD1BD}" srcOrd="0" destOrd="0" presId="urn:microsoft.com/office/officeart/2005/8/layout/vList5"/>
    <dgm:cxn modelId="{1BBB83A5-8CCB-4E22-A99A-1AE9075A6758}" type="presParOf" srcId="{A53B9936-39E1-46E2-AC39-10A89A1CD1BD}" destId="{AEED2CF8-36E4-427F-B05B-F005E7DAB6FD}" srcOrd="0" destOrd="0" presId="urn:microsoft.com/office/officeart/2005/8/layout/vList5"/>
    <dgm:cxn modelId="{9ECB34CC-ECE6-49B4-A144-4506F974FA41}" type="presParOf" srcId="{A53B9936-39E1-46E2-AC39-10A89A1CD1BD}" destId="{7F45964B-192D-4B46-9C7F-A9ADEA2D4111}" srcOrd="1" destOrd="0" presId="urn:microsoft.com/office/officeart/2005/8/layout/vList5"/>
    <dgm:cxn modelId="{2241CAA6-08AE-49C7-A4E5-1DE5545A05F2}" type="presParOf" srcId="{1087173C-039D-4FB6-B9A8-6CF056D4555F}" destId="{B62F459C-CF7A-4E6A-9F6F-B1B528C7E779}" srcOrd="1" destOrd="0" presId="urn:microsoft.com/office/officeart/2005/8/layout/vList5"/>
    <dgm:cxn modelId="{DD829689-DFDA-4CEA-BD6D-3DBE4DCFD9DD}" type="presParOf" srcId="{1087173C-039D-4FB6-B9A8-6CF056D4555F}" destId="{81D2B921-F5AE-49A7-8E63-9F304C08E166}" srcOrd="2" destOrd="0" presId="urn:microsoft.com/office/officeart/2005/8/layout/vList5"/>
    <dgm:cxn modelId="{76A202C5-A5B4-4E15-A897-49FF1E7DED00}" type="presParOf" srcId="{81D2B921-F5AE-49A7-8E63-9F304C08E166}" destId="{15DD0817-E25D-451C-8CDB-CD5072A455F3}" srcOrd="0" destOrd="0" presId="urn:microsoft.com/office/officeart/2005/8/layout/vList5"/>
    <dgm:cxn modelId="{283491CC-4A91-4FE3-8AEB-7EB1A361DD23}" type="presParOf" srcId="{81D2B921-F5AE-49A7-8E63-9F304C08E166}" destId="{3BF89C69-8256-4579-B0AD-8941F963545C}" srcOrd="1" destOrd="0" presId="urn:microsoft.com/office/officeart/2005/8/layout/vList5"/>
    <dgm:cxn modelId="{C77C9094-714A-4E6B-9DC1-000D74CFEB21}" type="presParOf" srcId="{1087173C-039D-4FB6-B9A8-6CF056D4555F}" destId="{16E51584-6DA7-4807-8B65-E547F33ADEED}" srcOrd="3" destOrd="0" presId="urn:microsoft.com/office/officeart/2005/8/layout/vList5"/>
    <dgm:cxn modelId="{DE5ABBEE-B709-4951-8D47-D8DB3814C606}" type="presParOf" srcId="{1087173C-039D-4FB6-B9A8-6CF056D4555F}" destId="{92BE6F3F-6608-41EF-BFB5-F223D724F040}" srcOrd="4" destOrd="0" presId="urn:microsoft.com/office/officeart/2005/8/layout/vList5"/>
    <dgm:cxn modelId="{48610665-315B-4141-8091-58968AB09D2E}" type="presParOf" srcId="{92BE6F3F-6608-41EF-BFB5-F223D724F040}" destId="{8BB62F96-09E4-4803-B9AD-4C0ACB4541A6}" srcOrd="0" destOrd="0" presId="urn:microsoft.com/office/officeart/2005/8/layout/vList5"/>
    <dgm:cxn modelId="{E1F334AF-B020-4A57-B8C9-CD7379453903}" type="presParOf" srcId="{92BE6F3F-6608-41EF-BFB5-F223D724F040}" destId="{D8523B66-DA64-40B3-A945-E9753DD1DCA2}" srcOrd="1" destOrd="0" presId="urn:microsoft.com/office/officeart/2005/8/layout/vList5"/>
    <dgm:cxn modelId="{BF27E5EB-A233-43D4-ABC6-93D5A39C767E}" type="presParOf" srcId="{1087173C-039D-4FB6-B9A8-6CF056D4555F}" destId="{BCE1FE81-35C7-491F-B38F-26345A841374}" srcOrd="5" destOrd="0" presId="urn:microsoft.com/office/officeart/2005/8/layout/vList5"/>
    <dgm:cxn modelId="{B43782D8-A906-4E1C-8716-8B55D7ABF0A6}" type="presParOf" srcId="{1087173C-039D-4FB6-B9A8-6CF056D4555F}" destId="{83B2321E-C5BE-449A-AEF5-18BE6FE55256}" srcOrd="6" destOrd="0" presId="urn:microsoft.com/office/officeart/2005/8/layout/vList5"/>
    <dgm:cxn modelId="{E1F3B3D6-F5AE-4CC5-A73F-2133C423D9E9}" type="presParOf" srcId="{83B2321E-C5BE-449A-AEF5-18BE6FE55256}" destId="{56AF74DB-9B26-4398-8190-D56123411A03}" srcOrd="0" destOrd="0" presId="urn:microsoft.com/office/officeart/2005/8/layout/vList5"/>
    <dgm:cxn modelId="{A5FF77C6-25F2-42ED-B86B-9B8E847E7682}" type="presParOf" srcId="{83B2321E-C5BE-449A-AEF5-18BE6FE55256}" destId="{CBEFBBD2-E0DD-424B-9CAD-036C21490D60}" srcOrd="1" destOrd="0" presId="urn:microsoft.com/office/officeart/2005/8/layout/vList5"/>
    <dgm:cxn modelId="{5B3F2CA9-190B-46AC-BF8B-0AB524CCD9D8}" type="presParOf" srcId="{1087173C-039D-4FB6-B9A8-6CF056D4555F}" destId="{1FE0B6EF-38EB-4177-B213-955FE94B44C2}" srcOrd="7" destOrd="0" presId="urn:microsoft.com/office/officeart/2005/8/layout/vList5"/>
    <dgm:cxn modelId="{2D0152CA-6910-422D-8A0D-4D8D6319F56B}" type="presParOf" srcId="{1087173C-039D-4FB6-B9A8-6CF056D4555F}" destId="{D910EBBD-8A95-4E4C-828B-82BA620BCF54}" srcOrd="8" destOrd="0" presId="urn:microsoft.com/office/officeart/2005/8/layout/vList5"/>
    <dgm:cxn modelId="{67613458-E1F4-484D-8DD1-1953819087F8}" type="presParOf" srcId="{D910EBBD-8A95-4E4C-828B-82BA620BCF54}" destId="{05E94C96-167B-4D9F-AFD2-C90E8AE69D67}" srcOrd="0" destOrd="0" presId="urn:microsoft.com/office/officeart/2005/8/layout/vList5"/>
    <dgm:cxn modelId="{D3861516-51D1-4A98-9EF9-47D03C1B14B8}" type="presParOf" srcId="{D910EBBD-8A95-4E4C-828B-82BA620BCF54}" destId="{257943FB-2DE2-4F2A-9DBF-91013FB12F8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2F25652-8F9D-4283-BFEF-315163DE2A0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6673A42-C73C-4982-A03F-A6BF31618C71}">
      <dgm:prSet/>
      <dgm:spPr/>
      <dgm:t>
        <a:bodyPr/>
        <a:lstStyle/>
        <a:p>
          <a:r>
            <a:rPr lang="fr-FR" b="0" i="0"/>
            <a:t>Pas de surprise</a:t>
          </a:r>
          <a:endParaRPr lang="fr-FR"/>
        </a:p>
      </dgm:t>
    </dgm:pt>
    <dgm:pt modelId="{878E0A5B-65C5-40C7-9349-0DE328F221C0}" type="parTrans" cxnId="{B397F9C1-6A2E-4280-8D4C-5E1359FC0198}">
      <dgm:prSet/>
      <dgm:spPr/>
      <dgm:t>
        <a:bodyPr/>
        <a:lstStyle/>
        <a:p>
          <a:endParaRPr lang="fr-FR"/>
        </a:p>
      </dgm:t>
    </dgm:pt>
    <dgm:pt modelId="{30CD612F-6A93-4DFF-88AB-7C750573DA86}" type="sibTrans" cxnId="{B397F9C1-6A2E-4280-8D4C-5E1359FC0198}">
      <dgm:prSet/>
      <dgm:spPr/>
      <dgm:t>
        <a:bodyPr/>
        <a:lstStyle/>
        <a:p>
          <a:endParaRPr lang="fr-FR"/>
        </a:p>
      </dgm:t>
    </dgm:pt>
    <dgm:pt modelId="{CCF9F60A-4DAE-4F49-A963-EDB58730EE57}">
      <dgm:prSet/>
      <dgm:spPr/>
      <dgm:t>
        <a:bodyPr/>
        <a:lstStyle/>
        <a:p>
          <a:r>
            <a:rPr lang="fr-FR" b="0" i="0"/>
            <a:t>Objectifs définis et communiques a l’avance</a:t>
          </a:r>
          <a:endParaRPr lang="fr-FR"/>
        </a:p>
      </dgm:t>
    </dgm:pt>
    <dgm:pt modelId="{0F288C63-0486-4D7A-AE27-43CB9EC94675}" type="parTrans" cxnId="{F1154481-2DD6-477D-86FE-26EE60206C2C}">
      <dgm:prSet/>
      <dgm:spPr/>
      <dgm:t>
        <a:bodyPr/>
        <a:lstStyle/>
        <a:p>
          <a:endParaRPr lang="fr-FR"/>
        </a:p>
      </dgm:t>
    </dgm:pt>
    <dgm:pt modelId="{FC739FE1-8DC6-41C4-8CBA-88397E786BE7}" type="sibTrans" cxnId="{F1154481-2DD6-477D-86FE-26EE60206C2C}">
      <dgm:prSet/>
      <dgm:spPr/>
      <dgm:t>
        <a:bodyPr/>
        <a:lstStyle/>
        <a:p>
          <a:endParaRPr lang="fr-FR"/>
        </a:p>
      </dgm:t>
    </dgm:pt>
    <dgm:pt modelId="{2ADB758B-BF37-47C4-B557-5E8614B3356E}">
      <dgm:prSet/>
      <dgm:spPr/>
      <dgm:t>
        <a:bodyPr/>
        <a:lstStyle/>
        <a:p>
          <a:r>
            <a:rPr lang="fr-FR" b="0" i="0"/>
            <a:t>Retours réguliers pendant la période</a:t>
          </a:r>
          <a:endParaRPr lang="fr-FR"/>
        </a:p>
      </dgm:t>
    </dgm:pt>
    <dgm:pt modelId="{D03B2460-89B5-4FB3-A485-E158F36E7EA8}" type="parTrans" cxnId="{D53A6658-36B0-4155-AB9E-BA2E04B203F1}">
      <dgm:prSet/>
      <dgm:spPr/>
      <dgm:t>
        <a:bodyPr/>
        <a:lstStyle/>
        <a:p>
          <a:endParaRPr lang="fr-FR"/>
        </a:p>
      </dgm:t>
    </dgm:pt>
    <dgm:pt modelId="{F6903A6F-250E-4033-B69D-10BD3F6C2555}" type="sibTrans" cxnId="{D53A6658-36B0-4155-AB9E-BA2E04B203F1}">
      <dgm:prSet/>
      <dgm:spPr/>
      <dgm:t>
        <a:bodyPr/>
        <a:lstStyle/>
        <a:p>
          <a:endParaRPr lang="fr-FR"/>
        </a:p>
      </dgm:t>
    </dgm:pt>
    <dgm:pt modelId="{A9D53BB6-243B-410C-A1AE-7E9378EC80F6}">
      <dgm:prSet/>
      <dgm:spPr/>
      <dgm:t>
        <a:bodyPr/>
        <a:lstStyle/>
        <a:p>
          <a:r>
            <a:rPr lang="fr-FR" b="0" i="0" dirty="0"/>
            <a:t>Avoir une vision globale</a:t>
          </a:r>
          <a:endParaRPr lang="fr-FR" dirty="0"/>
        </a:p>
      </dgm:t>
    </dgm:pt>
    <dgm:pt modelId="{E56C9F55-8EDC-405B-A636-7ECB5E324B15}" type="parTrans" cxnId="{8B0B6EDD-78D7-4C36-A875-F4ABD7CE7B1A}">
      <dgm:prSet/>
      <dgm:spPr/>
      <dgm:t>
        <a:bodyPr/>
        <a:lstStyle/>
        <a:p>
          <a:endParaRPr lang="fr-FR"/>
        </a:p>
      </dgm:t>
    </dgm:pt>
    <dgm:pt modelId="{B708575E-9B87-4ED2-A99E-8768DBB9E42F}" type="sibTrans" cxnId="{8B0B6EDD-78D7-4C36-A875-F4ABD7CE7B1A}">
      <dgm:prSet/>
      <dgm:spPr/>
      <dgm:t>
        <a:bodyPr/>
        <a:lstStyle/>
        <a:p>
          <a:endParaRPr lang="fr-FR"/>
        </a:p>
      </dgm:t>
    </dgm:pt>
    <dgm:pt modelId="{0863AC47-C0C8-4966-94E1-3B98088518D1}">
      <dgm:prSet/>
      <dgm:spPr/>
      <dgm:t>
        <a:bodyPr/>
        <a:lstStyle/>
        <a:p>
          <a:r>
            <a:rPr lang="fr-FR" b="0" i="0"/>
            <a:t>Evaluer toute la période, ne pas se limiter a ce dont on se souvient</a:t>
          </a:r>
          <a:endParaRPr lang="fr-FR"/>
        </a:p>
      </dgm:t>
    </dgm:pt>
    <dgm:pt modelId="{72B89C84-2F33-422D-AC52-E6BB13799350}" type="parTrans" cxnId="{05450440-BC15-45EA-A080-1481AF51C847}">
      <dgm:prSet/>
      <dgm:spPr/>
      <dgm:t>
        <a:bodyPr/>
        <a:lstStyle/>
        <a:p>
          <a:endParaRPr lang="fr-FR"/>
        </a:p>
      </dgm:t>
    </dgm:pt>
    <dgm:pt modelId="{4B964AFE-E3A9-4696-A805-4F18D338C24C}" type="sibTrans" cxnId="{05450440-BC15-45EA-A080-1481AF51C847}">
      <dgm:prSet/>
      <dgm:spPr/>
      <dgm:t>
        <a:bodyPr/>
        <a:lstStyle/>
        <a:p>
          <a:endParaRPr lang="fr-FR"/>
        </a:p>
      </dgm:t>
    </dgm:pt>
    <dgm:pt modelId="{3CAB7D85-5686-4FCD-BC15-EC59CFC76C62}">
      <dgm:prSet/>
      <dgm:spPr/>
      <dgm:t>
        <a:bodyPr/>
        <a:lstStyle/>
        <a:p>
          <a:r>
            <a:rPr lang="fr-FR" b="0" i="0"/>
            <a:t>Le positif et le négatif</a:t>
          </a:r>
          <a:endParaRPr lang="fr-FR"/>
        </a:p>
      </dgm:t>
    </dgm:pt>
    <dgm:pt modelId="{8BAA4A47-1040-483C-8DAF-697461F69097}" type="parTrans" cxnId="{749DBF92-A964-40E9-8319-A762513B157E}">
      <dgm:prSet/>
      <dgm:spPr/>
      <dgm:t>
        <a:bodyPr/>
        <a:lstStyle/>
        <a:p>
          <a:endParaRPr lang="fr-FR"/>
        </a:p>
      </dgm:t>
    </dgm:pt>
    <dgm:pt modelId="{2C68D302-E9A7-4FBB-B2CF-8A715AAEE5A3}" type="sibTrans" cxnId="{749DBF92-A964-40E9-8319-A762513B157E}">
      <dgm:prSet/>
      <dgm:spPr/>
      <dgm:t>
        <a:bodyPr/>
        <a:lstStyle/>
        <a:p>
          <a:endParaRPr lang="fr-FR"/>
        </a:p>
      </dgm:t>
    </dgm:pt>
    <dgm:pt modelId="{1F9CBD8C-2647-4C9B-BF85-216F45C22C62}">
      <dgm:prSet/>
      <dgm:spPr/>
      <dgm:t>
        <a:bodyPr/>
        <a:lstStyle/>
        <a:p>
          <a:r>
            <a:rPr lang="fr-FR" b="0" i="0"/>
            <a:t>Demander des avis externes</a:t>
          </a:r>
          <a:endParaRPr lang="fr-FR"/>
        </a:p>
      </dgm:t>
    </dgm:pt>
    <dgm:pt modelId="{341D0FA3-CFAE-4D64-9F36-74D45F336CD1}" type="parTrans" cxnId="{EA9AEE60-CE8D-4813-85B1-060066029511}">
      <dgm:prSet/>
      <dgm:spPr/>
      <dgm:t>
        <a:bodyPr/>
        <a:lstStyle/>
        <a:p>
          <a:endParaRPr lang="fr-FR"/>
        </a:p>
      </dgm:t>
    </dgm:pt>
    <dgm:pt modelId="{02BBC29E-F6EB-4F07-9A04-907C6D239C7A}" type="sibTrans" cxnId="{EA9AEE60-CE8D-4813-85B1-060066029511}">
      <dgm:prSet/>
      <dgm:spPr/>
      <dgm:t>
        <a:bodyPr/>
        <a:lstStyle/>
        <a:p>
          <a:endParaRPr lang="fr-FR"/>
        </a:p>
      </dgm:t>
    </dgm:pt>
    <dgm:pt modelId="{FA6EDAAC-09D8-4508-A969-D4F4565D2B61}" type="pres">
      <dgm:prSet presAssocID="{92F25652-8F9D-4283-BFEF-315163DE2A0B}" presName="linear" presStyleCnt="0">
        <dgm:presLayoutVars>
          <dgm:animLvl val="lvl"/>
          <dgm:resizeHandles val="exact"/>
        </dgm:presLayoutVars>
      </dgm:prSet>
      <dgm:spPr/>
    </dgm:pt>
    <dgm:pt modelId="{DC90C09B-DB5D-425C-9E1F-2065686D29B2}" type="pres">
      <dgm:prSet presAssocID="{26673A42-C73C-4982-A03F-A6BF31618C71}" presName="parentText" presStyleLbl="node1" presStyleIdx="0" presStyleCnt="2">
        <dgm:presLayoutVars>
          <dgm:chMax val="0"/>
          <dgm:bulletEnabled val="1"/>
        </dgm:presLayoutVars>
      </dgm:prSet>
      <dgm:spPr/>
    </dgm:pt>
    <dgm:pt modelId="{363A3B61-CCFD-4C7A-B704-97E4B712193C}" type="pres">
      <dgm:prSet presAssocID="{26673A42-C73C-4982-A03F-A6BF31618C71}" presName="childText" presStyleLbl="revTx" presStyleIdx="0" presStyleCnt="2">
        <dgm:presLayoutVars>
          <dgm:bulletEnabled val="1"/>
        </dgm:presLayoutVars>
      </dgm:prSet>
      <dgm:spPr/>
    </dgm:pt>
    <dgm:pt modelId="{806239F6-1EC8-4B56-9786-892CDF41EF9C}" type="pres">
      <dgm:prSet presAssocID="{A9D53BB6-243B-410C-A1AE-7E9378EC80F6}" presName="parentText" presStyleLbl="node1" presStyleIdx="1" presStyleCnt="2">
        <dgm:presLayoutVars>
          <dgm:chMax val="0"/>
          <dgm:bulletEnabled val="1"/>
        </dgm:presLayoutVars>
      </dgm:prSet>
      <dgm:spPr/>
    </dgm:pt>
    <dgm:pt modelId="{5133FAB7-98C5-4B3C-AE5B-76D1B95EE542}" type="pres">
      <dgm:prSet presAssocID="{A9D53BB6-243B-410C-A1AE-7E9378EC80F6}" presName="childText" presStyleLbl="revTx" presStyleIdx="1" presStyleCnt="2">
        <dgm:presLayoutVars>
          <dgm:bulletEnabled val="1"/>
        </dgm:presLayoutVars>
      </dgm:prSet>
      <dgm:spPr/>
    </dgm:pt>
  </dgm:ptLst>
  <dgm:cxnLst>
    <dgm:cxn modelId="{F451BF12-24E9-4A22-9D46-61D55CF888C0}" type="presOf" srcId="{3CAB7D85-5686-4FCD-BC15-EC59CFC76C62}" destId="{5133FAB7-98C5-4B3C-AE5B-76D1B95EE542}" srcOrd="0" destOrd="1" presId="urn:microsoft.com/office/officeart/2005/8/layout/vList2"/>
    <dgm:cxn modelId="{7316572F-1D49-4BE3-843E-AFD186E2325D}" type="presOf" srcId="{1F9CBD8C-2647-4C9B-BF85-216F45C22C62}" destId="{5133FAB7-98C5-4B3C-AE5B-76D1B95EE542}" srcOrd="0" destOrd="2" presId="urn:microsoft.com/office/officeart/2005/8/layout/vList2"/>
    <dgm:cxn modelId="{0F343A32-A802-47CC-A0F2-32FAC06B6CE8}" type="presOf" srcId="{2ADB758B-BF37-47C4-B557-5E8614B3356E}" destId="{363A3B61-CCFD-4C7A-B704-97E4B712193C}" srcOrd="0" destOrd="1" presId="urn:microsoft.com/office/officeart/2005/8/layout/vList2"/>
    <dgm:cxn modelId="{05450440-BC15-45EA-A080-1481AF51C847}" srcId="{A9D53BB6-243B-410C-A1AE-7E9378EC80F6}" destId="{0863AC47-C0C8-4966-94E1-3B98088518D1}" srcOrd="0" destOrd="0" parTransId="{72B89C84-2F33-422D-AC52-E6BB13799350}" sibTransId="{4B964AFE-E3A9-4696-A805-4F18D338C24C}"/>
    <dgm:cxn modelId="{EA9AEE60-CE8D-4813-85B1-060066029511}" srcId="{A9D53BB6-243B-410C-A1AE-7E9378EC80F6}" destId="{1F9CBD8C-2647-4C9B-BF85-216F45C22C62}" srcOrd="2" destOrd="0" parTransId="{341D0FA3-CFAE-4D64-9F36-74D45F336CD1}" sibTransId="{02BBC29E-F6EB-4F07-9A04-907C6D239C7A}"/>
    <dgm:cxn modelId="{704D2B4E-5CAE-47C6-8344-620E07385A19}" type="presOf" srcId="{CCF9F60A-4DAE-4F49-A963-EDB58730EE57}" destId="{363A3B61-CCFD-4C7A-B704-97E4B712193C}" srcOrd="0" destOrd="0" presId="urn:microsoft.com/office/officeart/2005/8/layout/vList2"/>
    <dgm:cxn modelId="{F75E7356-7164-43E2-8A7A-D9777552784A}" type="presOf" srcId="{26673A42-C73C-4982-A03F-A6BF31618C71}" destId="{DC90C09B-DB5D-425C-9E1F-2065686D29B2}" srcOrd="0" destOrd="0" presId="urn:microsoft.com/office/officeart/2005/8/layout/vList2"/>
    <dgm:cxn modelId="{D53A6658-36B0-4155-AB9E-BA2E04B203F1}" srcId="{26673A42-C73C-4982-A03F-A6BF31618C71}" destId="{2ADB758B-BF37-47C4-B557-5E8614B3356E}" srcOrd="1" destOrd="0" parTransId="{D03B2460-89B5-4FB3-A485-E158F36E7EA8}" sibTransId="{F6903A6F-250E-4033-B69D-10BD3F6C2555}"/>
    <dgm:cxn modelId="{5B67E458-264C-44DF-9853-37B96FA8C46D}" type="presOf" srcId="{92F25652-8F9D-4283-BFEF-315163DE2A0B}" destId="{FA6EDAAC-09D8-4508-A969-D4F4565D2B61}" srcOrd="0" destOrd="0" presId="urn:microsoft.com/office/officeart/2005/8/layout/vList2"/>
    <dgm:cxn modelId="{F1154481-2DD6-477D-86FE-26EE60206C2C}" srcId="{26673A42-C73C-4982-A03F-A6BF31618C71}" destId="{CCF9F60A-4DAE-4F49-A963-EDB58730EE57}" srcOrd="0" destOrd="0" parTransId="{0F288C63-0486-4D7A-AE27-43CB9EC94675}" sibTransId="{FC739FE1-8DC6-41C4-8CBA-88397E786BE7}"/>
    <dgm:cxn modelId="{749DBF92-A964-40E9-8319-A762513B157E}" srcId="{A9D53BB6-243B-410C-A1AE-7E9378EC80F6}" destId="{3CAB7D85-5686-4FCD-BC15-EC59CFC76C62}" srcOrd="1" destOrd="0" parTransId="{8BAA4A47-1040-483C-8DAF-697461F69097}" sibTransId="{2C68D302-E9A7-4FBB-B2CF-8A715AAEE5A3}"/>
    <dgm:cxn modelId="{FF071CB0-A6C3-4A31-9A49-C66C8AC1090A}" type="presOf" srcId="{A9D53BB6-243B-410C-A1AE-7E9378EC80F6}" destId="{806239F6-1EC8-4B56-9786-892CDF41EF9C}" srcOrd="0" destOrd="0" presId="urn:microsoft.com/office/officeart/2005/8/layout/vList2"/>
    <dgm:cxn modelId="{B397F9C1-6A2E-4280-8D4C-5E1359FC0198}" srcId="{92F25652-8F9D-4283-BFEF-315163DE2A0B}" destId="{26673A42-C73C-4982-A03F-A6BF31618C71}" srcOrd="0" destOrd="0" parTransId="{878E0A5B-65C5-40C7-9349-0DE328F221C0}" sibTransId="{30CD612F-6A93-4DFF-88AB-7C750573DA86}"/>
    <dgm:cxn modelId="{8B0B6EDD-78D7-4C36-A875-F4ABD7CE7B1A}" srcId="{92F25652-8F9D-4283-BFEF-315163DE2A0B}" destId="{A9D53BB6-243B-410C-A1AE-7E9378EC80F6}" srcOrd="1" destOrd="0" parTransId="{E56C9F55-8EDC-405B-A636-7ECB5E324B15}" sibTransId="{B708575E-9B87-4ED2-A99E-8768DBB9E42F}"/>
    <dgm:cxn modelId="{2836A1F8-A925-4019-B3D2-E9A268BCA0E8}" type="presOf" srcId="{0863AC47-C0C8-4966-94E1-3B98088518D1}" destId="{5133FAB7-98C5-4B3C-AE5B-76D1B95EE542}" srcOrd="0" destOrd="0" presId="urn:microsoft.com/office/officeart/2005/8/layout/vList2"/>
    <dgm:cxn modelId="{F997B6C5-AF60-4E93-92B5-C2E0B0ACD1CD}" type="presParOf" srcId="{FA6EDAAC-09D8-4508-A969-D4F4565D2B61}" destId="{DC90C09B-DB5D-425C-9E1F-2065686D29B2}" srcOrd="0" destOrd="0" presId="urn:microsoft.com/office/officeart/2005/8/layout/vList2"/>
    <dgm:cxn modelId="{288CD5C4-08AE-43C6-9020-13D23896CBC5}" type="presParOf" srcId="{FA6EDAAC-09D8-4508-A969-D4F4565D2B61}" destId="{363A3B61-CCFD-4C7A-B704-97E4B712193C}" srcOrd="1" destOrd="0" presId="urn:microsoft.com/office/officeart/2005/8/layout/vList2"/>
    <dgm:cxn modelId="{C54A21A3-DE55-46ED-B222-68E9D724214A}" type="presParOf" srcId="{FA6EDAAC-09D8-4508-A969-D4F4565D2B61}" destId="{806239F6-1EC8-4B56-9786-892CDF41EF9C}" srcOrd="2" destOrd="0" presId="urn:microsoft.com/office/officeart/2005/8/layout/vList2"/>
    <dgm:cxn modelId="{B26C60F2-B93B-4F6C-8E6E-63402CEE30F3}" type="presParOf" srcId="{FA6EDAAC-09D8-4508-A969-D4F4565D2B61}" destId="{5133FAB7-98C5-4B3C-AE5B-76D1B95EE54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7D27C1-F868-4F3B-A4BD-B058FC2AB945}">
      <dsp:nvSpPr>
        <dsp:cNvPr id="0" name=""/>
        <dsp:cNvSpPr/>
      </dsp:nvSpPr>
      <dsp:spPr>
        <a:xfrm rot="5400000">
          <a:off x="4535833" y="-1622533"/>
          <a:ext cx="1313645" cy="48872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fr-FR" sz="2000" b="0" i="0" kern="1200"/>
            <a:t>La mission d’entreprise est la base de la vision d’entreprise. La mission décrit le but de l’entreprise, qui est également compris comme une </a:t>
          </a:r>
          <a:r>
            <a:rPr lang="fr-FR" sz="2000" b="1" i="0" kern="1200"/>
            <a:t>raison d’être</a:t>
          </a:r>
          <a:r>
            <a:rPr lang="fr-FR" sz="2000" b="0" i="0" kern="1200"/>
            <a:t>.</a:t>
          </a:r>
          <a:endParaRPr lang="fr-FR" sz="2000" kern="1200"/>
        </a:p>
      </dsp:txBody>
      <dsp:txXfrm rot="-5400000">
        <a:off x="2749053" y="228374"/>
        <a:ext cx="4823079" cy="1185391"/>
      </dsp:txXfrm>
    </dsp:sp>
    <dsp:sp modelId="{229AA936-B246-4607-AEA0-0B47A5982697}">
      <dsp:nvSpPr>
        <dsp:cNvPr id="0" name=""/>
        <dsp:cNvSpPr/>
      </dsp:nvSpPr>
      <dsp:spPr>
        <a:xfrm>
          <a:off x="0" y="41"/>
          <a:ext cx="2749053" cy="16420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b="0" i="0" kern="1200"/>
            <a:t>Mission</a:t>
          </a:r>
          <a:endParaRPr lang="fr-FR" sz="4800" kern="1200"/>
        </a:p>
      </dsp:txBody>
      <dsp:txXfrm>
        <a:off x="80159" y="80200"/>
        <a:ext cx="2588735" cy="1481739"/>
      </dsp:txXfrm>
    </dsp:sp>
    <dsp:sp modelId="{F9EB0155-AB04-4FF6-A095-F0901B30E88A}">
      <dsp:nvSpPr>
        <dsp:cNvPr id="0" name=""/>
        <dsp:cNvSpPr/>
      </dsp:nvSpPr>
      <dsp:spPr>
        <a:xfrm rot="5400000">
          <a:off x="4535833" y="101626"/>
          <a:ext cx="1313645" cy="48872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fr-FR" sz="2000" b="0" i="0" kern="1200"/>
            <a:t>Elle exprime un </a:t>
          </a:r>
          <a:r>
            <a:rPr lang="fr-FR" sz="2000" b="1" i="0" kern="1200"/>
            <a:t>objectif à long terme ou un état souhaitable </a:t>
          </a:r>
          <a:r>
            <a:rPr lang="fr-FR" sz="2000" b="0" i="0" kern="1200"/>
            <a:t>et représente l’image idéale de votre entreprise</a:t>
          </a:r>
          <a:endParaRPr lang="fr-FR" sz="2000" kern="1200"/>
        </a:p>
      </dsp:txBody>
      <dsp:txXfrm rot="-5400000">
        <a:off x="2749053" y="1952534"/>
        <a:ext cx="4823079" cy="1185391"/>
      </dsp:txXfrm>
    </dsp:sp>
    <dsp:sp modelId="{CC37C879-1C7A-48AB-8BFE-7717893588B5}">
      <dsp:nvSpPr>
        <dsp:cNvPr id="0" name=""/>
        <dsp:cNvSpPr/>
      </dsp:nvSpPr>
      <dsp:spPr>
        <a:xfrm>
          <a:off x="0" y="1724201"/>
          <a:ext cx="2749053" cy="16420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fr-FR" sz="4800" b="0" i="0" kern="1200"/>
            <a:t>Vision</a:t>
          </a:r>
          <a:endParaRPr lang="fr-FR" sz="4800" kern="1200"/>
        </a:p>
      </dsp:txBody>
      <dsp:txXfrm>
        <a:off x="80159" y="1804360"/>
        <a:ext cx="2588735" cy="1481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0667A-9004-4C79-A072-EFFAF5827076}">
      <dsp:nvSpPr>
        <dsp:cNvPr id="0" name=""/>
        <dsp:cNvSpPr/>
      </dsp:nvSpPr>
      <dsp:spPr>
        <a:xfrm>
          <a:off x="0" y="0"/>
          <a:ext cx="1535632" cy="3366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0" i="0" kern="1200"/>
            <a:t>To accelerate the world’s transition to sustainable energy</a:t>
          </a:r>
          <a:endParaRPr lang="fr-FR" sz="1200" kern="1200"/>
        </a:p>
      </dsp:txBody>
      <dsp:txXfrm>
        <a:off x="0" y="1346520"/>
        <a:ext cx="1535632" cy="1346520"/>
      </dsp:txXfrm>
    </dsp:sp>
    <dsp:sp modelId="{F496AC52-8D44-4AEE-8C5B-B292D685C5A8}">
      <dsp:nvSpPr>
        <dsp:cNvPr id="0" name=""/>
        <dsp:cNvSpPr/>
      </dsp:nvSpPr>
      <dsp:spPr>
        <a:xfrm>
          <a:off x="207327" y="201978"/>
          <a:ext cx="1120977" cy="1120977"/>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AC2112-28B3-49D3-BFF9-ABEC9BCA5B1F}">
      <dsp:nvSpPr>
        <dsp:cNvPr id="0" name=""/>
        <dsp:cNvSpPr/>
      </dsp:nvSpPr>
      <dsp:spPr>
        <a:xfrm>
          <a:off x="1581701" y="0"/>
          <a:ext cx="1535632" cy="3366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0" i="0" kern="1200"/>
            <a:t>To be Earth’s most customer-centric company, where customers can find and discover anything they might want to buy online.</a:t>
          </a:r>
          <a:endParaRPr lang="fr-FR" sz="1200" kern="1200"/>
        </a:p>
      </dsp:txBody>
      <dsp:txXfrm>
        <a:off x="1581701" y="1346520"/>
        <a:ext cx="1535632" cy="1346520"/>
      </dsp:txXfrm>
    </dsp:sp>
    <dsp:sp modelId="{A16185CC-7E85-48B2-926B-00DD6B3FBE5D}">
      <dsp:nvSpPr>
        <dsp:cNvPr id="0" name=""/>
        <dsp:cNvSpPr/>
      </dsp:nvSpPr>
      <dsp:spPr>
        <a:xfrm>
          <a:off x="1789029" y="201978"/>
          <a:ext cx="1120977" cy="1120977"/>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43CA7C-3EA5-4351-AE11-5C6CCD332649}">
      <dsp:nvSpPr>
        <dsp:cNvPr id="0" name=""/>
        <dsp:cNvSpPr/>
      </dsp:nvSpPr>
      <dsp:spPr>
        <a:xfrm>
          <a:off x="3163403" y="0"/>
          <a:ext cx="1535632" cy="3366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fr-FR" sz="1200" b="0" i="0" kern="1200"/>
            <a:t>Spread ideas</a:t>
          </a:r>
          <a:endParaRPr lang="fr-FR" sz="1200" kern="1200"/>
        </a:p>
      </dsp:txBody>
      <dsp:txXfrm>
        <a:off x="3163403" y="1346520"/>
        <a:ext cx="1535632" cy="1346520"/>
      </dsp:txXfrm>
    </dsp:sp>
    <dsp:sp modelId="{8B899358-CC9C-433B-9A34-FE71FF3E55C0}">
      <dsp:nvSpPr>
        <dsp:cNvPr id="0" name=""/>
        <dsp:cNvSpPr/>
      </dsp:nvSpPr>
      <dsp:spPr>
        <a:xfrm>
          <a:off x="3370731" y="201978"/>
          <a:ext cx="1120977" cy="1120977"/>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77CA89-4870-4F99-A25C-1C02E54F42B1}">
      <dsp:nvSpPr>
        <dsp:cNvPr id="0" name=""/>
        <dsp:cNvSpPr/>
      </dsp:nvSpPr>
      <dsp:spPr>
        <a:xfrm>
          <a:off x="4745105" y="0"/>
          <a:ext cx="1535632" cy="3366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0" i="0" kern="1200"/>
            <a:t>To create a better everyday life for the many people</a:t>
          </a:r>
          <a:endParaRPr lang="fr-FR" sz="1200" kern="1200"/>
        </a:p>
      </dsp:txBody>
      <dsp:txXfrm>
        <a:off x="4745105" y="1346520"/>
        <a:ext cx="1535632" cy="1346520"/>
      </dsp:txXfrm>
    </dsp:sp>
    <dsp:sp modelId="{C9A8CFD2-6D38-4990-8C44-598DF4F7A6A9}">
      <dsp:nvSpPr>
        <dsp:cNvPr id="0" name=""/>
        <dsp:cNvSpPr/>
      </dsp:nvSpPr>
      <dsp:spPr>
        <a:xfrm>
          <a:off x="4952432" y="201978"/>
          <a:ext cx="1120977" cy="1120977"/>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D2A38E-33D8-45A9-B13D-8EFA5951AEAB}">
      <dsp:nvSpPr>
        <dsp:cNvPr id="0" name=""/>
        <dsp:cNvSpPr/>
      </dsp:nvSpPr>
      <dsp:spPr>
        <a:xfrm>
          <a:off x="6326807" y="0"/>
          <a:ext cx="1535632" cy="3366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0" i="0" kern="1200" dirty="0"/>
            <a:t>To organize the world’s information and make it universally accessible and useful.</a:t>
          </a:r>
          <a:endParaRPr lang="fr-FR" sz="1200" kern="1200" dirty="0"/>
        </a:p>
      </dsp:txBody>
      <dsp:txXfrm>
        <a:off x="6326807" y="1346520"/>
        <a:ext cx="1535632" cy="1346520"/>
      </dsp:txXfrm>
    </dsp:sp>
    <dsp:sp modelId="{84697158-12B2-4753-B194-7F25FC100234}">
      <dsp:nvSpPr>
        <dsp:cNvPr id="0" name=""/>
        <dsp:cNvSpPr/>
      </dsp:nvSpPr>
      <dsp:spPr>
        <a:xfrm>
          <a:off x="6534134" y="201978"/>
          <a:ext cx="1120977" cy="1120977"/>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A64758-802D-4723-999C-2D9C1E9C6FA5}">
      <dsp:nvSpPr>
        <dsp:cNvPr id="0" name=""/>
        <dsp:cNvSpPr/>
      </dsp:nvSpPr>
      <dsp:spPr>
        <a:xfrm>
          <a:off x="314497" y="2693040"/>
          <a:ext cx="7233444" cy="504945"/>
        </a:xfrm>
        <a:prstGeom prst="leftRightArrow">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6F62B-0B2B-4787-93BB-A9EB1FD8953D}">
      <dsp:nvSpPr>
        <dsp:cNvPr id="0" name=""/>
        <dsp:cNvSpPr/>
      </dsp:nvSpPr>
      <dsp:spPr>
        <a:xfrm>
          <a:off x="2366850" y="0"/>
          <a:ext cx="3366300" cy="33663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A4FBC0-FE39-4ADE-9F05-76228A3A361E}">
      <dsp:nvSpPr>
        <dsp:cNvPr id="0" name=""/>
        <dsp:cNvSpPr/>
      </dsp:nvSpPr>
      <dsp:spPr>
        <a:xfrm>
          <a:off x="2686648" y="319798"/>
          <a:ext cx="1312857" cy="13128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b="0" i="0" kern="1200"/>
            <a:t>Identité interne</a:t>
          </a:r>
          <a:endParaRPr lang="fr-FR" sz="1900" kern="1200"/>
        </a:p>
      </dsp:txBody>
      <dsp:txXfrm>
        <a:off x="2750736" y="383886"/>
        <a:ext cx="1184681" cy="1184681"/>
      </dsp:txXfrm>
    </dsp:sp>
    <dsp:sp modelId="{542E7CF4-6EDD-4173-8AB5-B38B13853D82}">
      <dsp:nvSpPr>
        <dsp:cNvPr id="0" name=""/>
        <dsp:cNvSpPr/>
      </dsp:nvSpPr>
      <dsp:spPr>
        <a:xfrm>
          <a:off x="4100494" y="319798"/>
          <a:ext cx="1312857" cy="13128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b="0" i="0" kern="1200"/>
            <a:t>Identité externe</a:t>
          </a:r>
          <a:endParaRPr lang="fr-FR" sz="1900" kern="1200"/>
        </a:p>
      </dsp:txBody>
      <dsp:txXfrm>
        <a:off x="4164582" y="383886"/>
        <a:ext cx="1184681" cy="1184681"/>
      </dsp:txXfrm>
    </dsp:sp>
    <dsp:sp modelId="{9A388A84-770A-4A0E-A7A2-D1D3B8737F3C}">
      <dsp:nvSpPr>
        <dsp:cNvPr id="0" name=""/>
        <dsp:cNvSpPr/>
      </dsp:nvSpPr>
      <dsp:spPr>
        <a:xfrm>
          <a:off x="2686648" y="1733644"/>
          <a:ext cx="1312857" cy="13128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b="0" i="0" kern="1200"/>
            <a:t>Culture</a:t>
          </a:r>
          <a:endParaRPr lang="fr-FR" sz="1900" kern="1200"/>
        </a:p>
      </dsp:txBody>
      <dsp:txXfrm>
        <a:off x="2750736" y="1797732"/>
        <a:ext cx="1184681" cy="1184681"/>
      </dsp:txXfrm>
    </dsp:sp>
    <dsp:sp modelId="{D435467B-4DD0-4ABE-8229-BAFC74171D2C}">
      <dsp:nvSpPr>
        <dsp:cNvPr id="0" name=""/>
        <dsp:cNvSpPr/>
      </dsp:nvSpPr>
      <dsp:spPr>
        <a:xfrm>
          <a:off x="4100494" y="1733644"/>
          <a:ext cx="1312857" cy="13128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b="0" i="0" kern="1200"/>
            <a:t>Savoir quoi faire dans le doute</a:t>
          </a:r>
          <a:endParaRPr lang="fr-FR" sz="1900" kern="1200"/>
        </a:p>
      </dsp:txBody>
      <dsp:txXfrm>
        <a:off x="4164582" y="1797732"/>
        <a:ext cx="1184681" cy="11846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E0715-71FE-49D4-ACC9-6C499D7D3FCB}">
      <dsp:nvSpPr>
        <dsp:cNvPr id="0" name=""/>
        <dsp:cNvSpPr/>
      </dsp:nvSpPr>
      <dsp:spPr>
        <a:xfrm>
          <a:off x="1918700" y="441"/>
          <a:ext cx="1107159" cy="5535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fr-FR" sz="1800" kern="1200" noProof="0" dirty="0"/>
            <a:t>Objectif</a:t>
          </a:r>
        </a:p>
      </dsp:txBody>
      <dsp:txXfrm>
        <a:off x="1934914" y="16655"/>
        <a:ext cx="1074731" cy="521151"/>
      </dsp:txXfrm>
    </dsp:sp>
    <dsp:sp modelId="{8123A2D5-C532-42B8-BBB9-7FCCD248FCF2}">
      <dsp:nvSpPr>
        <dsp:cNvPr id="0" name=""/>
        <dsp:cNvSpPr/>
      </dsp:nvSpPr>
      <dsp:spPr>
        <a:xfrm>
          <a:off x="2029416" y="554021"/>
          <a:ext cx="110715" cy="415184"/>
        </a:xfrm>
        <a:custGeom>
          <a:avLst/>
          <a:gdLst/>
          <a:ahLst/>
          <a:cxnLst/>
          <a:rect l="0" t="0" r="0" b="0"/>
          <a:pathLst>
            <a:path>
              <a:moveTo>
                <a:pt x="0" y="0"/>
              </a:moveTo>
              <a:lnTo>
                <a:pt x="0" y="415184"/>
              </a:lnTo>
              <a:lnTo>
                <a:pt x="110715" y="4151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E278B2-4D89-476C-95B6-6AD644A95293}">
      <dsp:nvSpPr>
        <dsp:cNvPr id="0" name=""/>
        <dsp:cNvSpPr/>
      </dsp:nvSpPr>
      <dsp:spPr>
        <a:xfrm>
          <a:off x="2140132" y="692416"/>
          <a:ext cx="885727" cy="55357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noProof="0" dirty="0"/>
            <a:t>Trouver une alternance avant le 15 novembre</a:t>
          </a:r>
        </a:p>
      </dsp:txBody>
      <dsp:txXfrm>
        <a:off x="2156346" y="708630"/>
        <a:ext cx="853299" cy="521151"/>
      </dsp:txXfrm>
    </dsp:sp>
    <dsp:sp modelId="{1099481A-5E6E-47F0-8D17-BAD37EA8EF81}">
      <dsp:nvSpPr>
        <dsp:cNvPr id="0" name=""/>
        <dsp:cNvSpPr/>
      </dsp:nvSpPr>
      <dsp:spPr>
        <a:xfrm>
          <a:off x="2029416" y="554021"/>
          <a:ext cx="110715" cy="1107159"/>
        </a:xfrm>
        <a:custGeom>
          <a:avLst/>
          <a:gdLst/>
          <a:ahLst/>
          <a:cxnLst/>
          <a:rect l="0" t="0" r="0" b="0"/>
          <a:pathLst>
            <a:path>
              <a:moveTo>
                <a:pt x="0" y="0"/>
              </a:moveTo>
              <a:lnTo>
                <a:pt x="0" y="1107159"/>
              </a:lnTo>
              <a:lnTo>
                <a:pt x="110715" y="11071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F7FCE8-8AE4-453E-A7EF-00C902D70522}">
      <dsp:nvSpPr>
        <dsp:cNvPr id="0" name=""/>
        <dsp:cNvSpPr/>
      </dsp:nvSpPr>
      <dsp:spPr>
        <a:xfrm>
          <a:off x="2140132" y="1384391"/>
          <a:ext cx="885727" cy="55357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noProof="0" dirty="0"/>
            <a:t>Terminer dans les 3 premiers de la promo B3</a:t>
          </a:r>
        </a:p>
      </dsp:txBody>
      <dsp:txXfrm>
        <a:off x="2156346" y="1400605"/>
        <a:ext cx="853299" cy="521151"/>
      </dsp:txXfrm>
    </dsp:sp>
    <dsp:sp modelId="{206DF910-B435-45FD-B5C9-D483B1A9E6D5}">
      <dsp:nvSpPr>
        <dsp:cNvPr id="0" name=""/>
        <dsp:cNvSpPr/>
      </dsp:nvSpPr>
      <dsp:spPr>
        <a:xfrm>
          <a:off x="3302650" y="441"/>
          <a:ext cx="1107159" cy="5535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fr-FR" sz="1800" kern="1200" noProof="0" dirty="0"/>
            <a:t>Résultats clefs</a:t>
          </a:r>
        </a:p>
      </dsp:txBody>
      <dsp:txXfrm>
        <a:off x="3318864" y="16655"/>
        <a:ext cx="1074731" cy="521151"/>
      </dsp:txXfrm>
    </dsp:sp>
    <dsp:sp modelId="{C5844E59-1ECE-438D-B480-4E5687880F3B}">
      <dsp:nvSpPr>
        <dsp:cNvPr id="0" name=""/>
        <dsp:cNvSpPr/>
      </dsp:nvSpPr>
      <dsp:spPr>
        <a:xfrm>
          <a:off x="3413366" y="554021"/>
          <a:ext cx="110715" cy="415184"/>
        </a:xfrm>
        <a:custGeom>
          <a:avLst/>
          <a:gdLst/>
          <a:ahLst/>
          <a:cxnLst/>
          <a:rect l="0" t="0" r="0" b="0"/>
          <a:pathLst>
            <a:path>
              <a:moveTo>
                <a:pt x="0" y="0"/>
              </a:moveTo>
              <a:lnTo>
                <a:pt x="0" y="415184"/>
              </a:lnTo>
              <a:lnTo>
                <a:pt x="110715" y="4151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29D152-A5CB-4057-93ED-FF73F2777BFC}">
      <dsp:nvSpPr>
        <dsp:cNvPr id="0" name=""/>
        <dsp:cNvSpPr/>
      </dsp:nvSpPr>
      <dsp:spPr>
        <a:xfrm>
          <a:off x="3524082" y="692416"/>
          <a:ext cx="885727" cy="55357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noProof="0" dirty="0"/>
            <a:t>Envoyer 3  </a:t>
          </a:r>
          <a:r>
            <a:rPr lang="fr-FR" sz="800" kern="1200" noProof="0" dirty="0" err="1"/>
            <a:t>cvs</a:t>
          </a:r>
          <a:r>
            <a:rPr lang="fr-FR" sz="800" kern="1200" noProof="0" dirty="0"/>
            <a:t> par jours pendant le mois d’octobre</a:t>
          </a:r>
        </a:p>
      </dsp:txBody>
      <dsp:txXfrm>
        <a:off x="3540296" y="708630"/>
        <a:ext cx="853299" cy="521151"/>
      </dsp:txXfrm>
    </dsp:sp>
    <dsp:sp modelId="{E35581AE-08B9-4A0E-8AB8-DDDB2812850B}">
      <dsp:nvSpPr>
        <dsp:cNvPr id="0" name=""/>
        <dsp:cNvSpPr/>
      </dsp:nvSpPr>
      <dsp:spPr>
        <a:xfrm>
          <a:off x="3413366" y="554021"/>
          <a:ext cx="110715" cy="1107159"/>
        </a:xfrm>
        <a:custGeom>
          <a:avLst/>
          <a:gdLst/>
          <a:ahLst/>
          <a:cxnLst/>
          <a:rect l="0" t="0" r="0" b="0"/>
          <a:pathLst>
            <a:path>
              <a:moveTo>
                <a:pt x="0" y="0"/>
              </a:moveTo>
              <a:lnTo>
                <a:pt x="0" y="1107159"/>
              </a:lnTo>
              <a:lnTo>
                <a:pt x="110715" y="11071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2AF927-AF83-40E4-B243-D753443E4168}">
      <dsp:nvSpPr>
        <dsp:cNvPr id="0" name=""/>
        <dsp:cNvSpPr/>
      </dsp:nvSpPr>
      <dsp:spPr>
        <a:xfrm>
          <a:off x="3524082" y="1384391"/>
          <a:ext cx="885727" cy="55357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noProof="0" dirty="0"/>
            <a:t>Avoir plus de 15 de moyenne générale  </a:t>
          </a:r>
        </a:p>
      </dsp:txBody>
      <dsp:txXfrm>
        <a:off x="3540296" y="1400605"/>
        <a:ext cx="853299" cy="521151"/>
      </dsp:txXfrm>
    </dsp:sp>
    <dsp:sp modelId="{596A8670-C160-49DF-ABA7-FE4DB0DA81BE}">
      <dsp:nvSpPr>
        <dsp:cNvPr id="0" name=""/>
        <dsp:cNvSpPr/>
      </dsp:nvSpPr>
      <dsp:spPr>
        <a:xfrm>
          <a:off x="4686599" y="441"/>
          <a:ext cx="1107159" cy="5535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fr-FR" sz="1800" kern="1200" noProof="0" dirty="0"/>
            <a:t>Tâche </a:t>
          </a:r>
        </a:p>
      </dsp:txBody>
      <dsp:txXfrm>
        <a:off x="4702813" y="16655"/>
        <a:ext cx="1074731" cy="521151"/>
      </dsp:txXfrm>
    </dsp:sp>
    <dsp:sp modelId="{A143BB54-1C98-4694-8589-8EAF53598791}">
      <dsp:nvSpPr>
        <dsp:cNvPr id="0" name=""/>
        <dsp:cNvSpPr/>
      </dsp:nvSpPr>
      <dsp:spPr>
        <a:xfrm>
          <a:off x="4797315" y="554021"/>
          <a:ext cx="110715" cy="415184"/>
        </a:xfrm>
        <a:custGeom>
          <a:avLst/>
          <a:gdLst/>
          <a:ahLst/>
          <a:cxnLst/>
          <a:rect l="0" t="0" r="0" b="0"/>
          <a:pathLst>
            <a:path>
              <a:moveTo>
                <a:pt x="0" y="0"/>
              </a:moveTo>
              <a:lnTo>
                <a:pt x="0" y="415184"/>
              </a:lnTo>
              <a:lnTo>
                <a:pt x="110715" y="4151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D2F5FA-CB88-4B20-AB18-C93EDCD2CD6B}">
      <dsp:nvSpPr>
        <dsp:cNvPr id="0" name=""/>
        <dsp:cNvSpPr/>
      </dsp:nvSpPr>
      <dsp:spPr>
        <a:xfrm>
          <a:off x="4908031" y="692416"/>
          <a:ext cx="885727" cy="55357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noProof="0" dirty="0"/>
            <a:t>Remettre à jour mon CV</a:t>
          </a:r>
        </a:p>
      </dsp:txBody>
      <dsp:txXfrm>
        <a:off x="4924245" y="708630"/>
        <a:ext cx="853299" cy="521151"/>
      </dsp:txXfrm>
    </dsp:sp>
    <dsp:sp modelId="{7D89BCCB-0B90-49CF-BAA6-92217454DBFB}">
      <dsp:nvSpPr>
        <dsp:cNvPr id="0" name=""/>
        <dsp:cNvSpPr/>
      </dsp:nvSpPr>
      <dsp:spPr>
        <a:xfrm>
          <a:off x="4797315" y="554021"/>
          <a:ext cx="110715" cy="1107159"/>
        </a:xfrm>
        <a:custGeom>
          <a:avLst/>
          <a:gdLst/>
          <a:ahLst/>
          <a:cxnLst/>
          <a:rect l="0" t="0" r="0" b="0"/>
          <a:pathLst>
            <a:path>
              <a:moveTo>
                <a:pt x="0" y="0"/>
              </a:moveTo>
              <a:lnTo>
                <a:pt x="0" y="1107159"/>
              </a:lnTo>
              <a:lnTo>
                <a:pt x="110715" y="11071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CACEEB-E3C4-481E-9C44-D1CB50A52FA8}">
      <dsp:nvSpPr>
        <dsp:cNvPr id="0" name=""/>
        <dsp:cNvSpPr/>
      </dsp:nvSpPr>
      <dsp:spPr>
        <a:xfrm>
          <a:off x="4908031" y="1384391"/>
          <a:ext cx="885727" cy="55357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fr-FR" sz="800" kern="1200" noProof="0" dirty="0"/>
            <a:t>Visionner les cours de management sur </a:t>
          </a:r>
          <a:r>
            <a:rPr lang="fr-FR" sz="800" kern="1200" noProof="0" dirty="0" err="1"/>
            <a:t>linked</a:t>
          </a:r>
          <a:r>
            <a:rPr lang="fr-FR" sz="800" kern="1200" noProof="0" dirty="0"/>
            <a:t> in </a:t>
          </a:r>
          <a:r>
            <a:rPr lang="fr-FR" sz="800" kern="1200" noProof="0" dirty="0" err="1"/>
            <a:t>learning</a:t>
          </a:r>
          <a:endParaRPr lang="fr-FR" sz="800" kern="1200" noProof="0" dirty="0"/>
        </a:p>
      </dsp:txBody>
      <dsp:txXfrm>
        <a:off x="4924245" y="1400605"/>
        <a:ext cx="853299" cy="5211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FF74E-A531-47B8-8973-ED0DA8921988}">
      <dsp:nvSpPr>
        <dsp:cNvPr id="0" name=""/>
        <dsp:cNvSpPr/>
      </dsp:nvSpPr>
      <dsp:spPr>
        <a:xfrm>
          <a:off x="0" y="301292"/>
          <a:ext cx="8183880" cy="1449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160" tIns="416560" rIns="635160" bIns="142240" numCol="1" spcCol="1270" anchor="t" anchorCtr="0">
          <a:noAutofit/>
        </a:bodyPr>
        <a:lstStyle/>
        <a:p>
          <a:pPr marL="228600" lvl="1" indent="-228600" algn="l" defTabSz="889000">
            <a:lnSpc>
              <a:spcPct val="90000"/>
            </a:lnSpc>
            <a:spcBef>
              <a:spcPct val="0"/>
            </a:spcBef>
            <a:spcAft>
              <a:spcPct val="15000"/>
            </a:spcAft>
            <a:buChar char="•"/>
          </a:pPr>
          <a:r>
            <a:rPr lang="fr-FR" sz="2000" b="0" i="0" kern="1200"/>
            <a:t>Motiver ses équipes</a:t>
          </a:r>
          <a:endParaRPr lang="fr-FR" sz="2000" kern="1200"/>
        </a:p>
        <a:p>
          <a:pPr marL="228600" lvl="1" indent="-228600" algn="l" defTabSz="889000">
            <a:lnSpc>
              <a:spcPct val="90000"/>
            </a:lnSpc>
            <a:spcBef>
              <a:spcPct val="0"/>
            </a:spcBef>
            <a:spcAft>
              <a:spcPct val="15000"/>
            </a:spcAft>
            <a:buChar char="•"/>
          </a:pPr>
          <a:r>
            <a:rPr lang="fr-FR" sz="2000" b="0" i="0" kern="1200"/>
            <a:t>Evaluer la performance</a:t>
          </a:r>
          <a:endParaRPr lang="fr-FR" sz="2000" kern="1200"/>
        </a:p>
        <a:p>
          <a:pPr marL="228600" lvl="1" indent="-228600" algn="l" defTabSz="889000">
            <a:lnSpc>
              <a:spcPct val="90000"/>
            </a:lnSpc>
            <a:spcBef>
              <a:spcPct val="0"/>
            </a:spcBef>
            <a:spcAft>
              <a:spcPct val="15000"/>
            </a:spcAft>
            <a:buChar char="•"/>
          </a:pPr>
          <a:r>
            <a:rPr lang="fr-FR" sz="2000" b="0" i="0" kern="1200" dirty="0"/>
            <a:t>S’assurer que le travail est bien fait</a:t>
          </a:r>
          <a:endParaRPr lang="fr-FR" sz="2000" kern="1200" dirty="0"/>
        </a:p>
      </dsp:txBody>
      <dsp:txXfrm>
        <a:off x="0" y="301292"/>
        <a:ext cx="8183880" cy="1449000"/>
      </dsp:txXfrm>
    </dsp:sp>
    <dsp:sp modelId="{AAD67B3D-368A-4CF4-948F-37C46E8A8FCD}">
      <dsp:nvSpPr>
        <dsp:cNvPr id="0" name=""/>
        <dsp:cNvSpPr/>
      </dsp:nvSpPr>
      <dsp:spPr>
        <a:xfrm>
          <a:off x="409194" y="6092"/>
          <a:ext cx="6835675"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532" tIns="0" rIns="216532" bIns="0" numCol="1" spcCol="1270" anchor="ctr" anchorCtr="0">
          <a:noAutofit/>
        </a:bodyPr>
        <a:lstStyle/>
        <a:p>
          <a:pPr marL="0" lvl="0" indent="0" algn="l" defTabSz="889000">
            <a:lnSpc>
              <a:spcPct val="90000"/>
            </a:lnSpc>
            <a:spcBef>
              <a:spcPct val="0"/>
            </a:spcBef>
            <a:spcAft>
              <a:spcPct val="35000"/>
            </a:spcAft>
            <a:buNone/>
          </a:pPr>
          <a:r>
            <a:rPr lang="fr-FR" sz="2000" b="0" i="0" kern="1200" dirty="0"/>
            <a:t>Utilisés par le manager pour</a:t>
          </a:r>
          <a:endParaRPr lang="fr-FR" sz="2000" kern="1200" dirty="0"/>
        </a:p>
      </dsp:txBody>
      <dsp:txXfrm>
        <a:off x="438015" y="34913"/>
        <a:ext cx="6778033" cy="532758"/>
      </dsp:txXfrm>
    </dsp:sp>
    <dsp:sp modelId="{7701B32B-AFD2-42F4-82C4-11531B743FBA}">
      <dsp:nvSpPr>
        <dsp:cNvPr id="0" name=""/>
        <dsp:cNvSpPr/>
      </dsp:nvSpPr>
      <dsp:spPr>
        <a:xfrm>
          <a:off x="0" y="2153492"/>
          <a:ext cx="8183880" cy="1449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160" tIns="416560" rIns="635160" bIns="142240" numCol="1" spcCol="1270" anchor="t" anchorCtr="0">
          <a:noAutofit/>
        </a:bodyPr>
        <a:lstStyle/>
        <a:p>
          <a:pPr marL="228600" lvl="1" indent="-228600" algn="l" defTabSz="889000">
            <a:lnSpc>
              <a:spcPct val="90000"/>
            </a:lnSpc>
            <a:spcBef>
              <a:spcPct val="0"/>
            </a:spcBef>
            <a:spcAft>
              <a:spcPct val="15000"/>
            </a:spcAft>
            <a:buChar char="•"/>
          </a:pPr>
          <a:r>
            <a:rPr lang="fr-FR" sz="2000" kern="1200" noProof="0" dirty="0"/>
            <a:t>Individuels</a:t>
          </a:r>
        </a:p>
        <a:p>
          <a:pPr marL="228600" lvl="1" indent="-228600" algn="l" defTabSz="889000">
            <a:lnSpc>
              <a:spcPct val="90000"/>
            </a:lnSpc>
            <a:spcBef>
              <a:spcPct val="0"/>
            </a:spcBef>
            <a:spcAft>
              <a:spcPct val="15000"/>
            </a:spcAft>
            <a:buChar char="•"/>
          </a:pPr>
          <a:r>
            <a:rPr lang="fr-FR" sz="2000" kern="1200" noProof="0" dirty="0"/>
            <a:t>Groupes</a:t>
          </a:r>
        </a:p>
        <a:p>
          <a:pPr marL="228600" lvl="1" indent="-228600" algn="l" defTabSz="889000">
            <a:lnSpc>
              <a:spcPct val="90000"/>
            </a:lnSpc>
            <a:spcBef>
              <a:spcPct val="0"/>
            </a:spcBef>
            <a:spcAft>
              <a:spcPct val="15000"/>
            </a:spcAft>
            <a:buChar char="•"/>
          </a:pPr>
          <a:r>
            <a:rPr lang="fr-FR" sz="2000" kern="1200" noProof="0" dirty="0"/>
            <a:t>Gamification (</a:t>
          </a:r>
          <a:r>
            <a:rPr lang="fr-FR" sz="2000" kern="1200" noProof="0" dirty="0" err="1"/>
            <a:t>leaderboard</a:t>
          </a:r>
          <a:r>
            <a:rPr lang="fr-FR" sz="2000" kern="1200" noProof="0" dirty="0"/>
            <a:t>, </a:t>
          </a:r>
          <a:r>
            <a:rPr lang="fr-FR" sz="2000" kern="1200" noProof="0" dirty="0" err="1"/>
            <a:t>achievements</a:t>
          </a:r>
          <a:r>
            <a:rPr lang="fr-FR" sz="2000" kern="1200" noProof="0" dirty="0"/>
            <a:t>…)</a:t>
          </a:r>
        </a:p>
      </dsp:txBody>
      <dsp:txXfrm>
        <a:off x="0" y="2153492"/>
        <a:ext cx="8183880" cy="1449000"/>
      </dsp:txXfrm>
    </dsp:sp>
    <dsp:sp modelId="{4CEC0901-5219-4515-A88C-216F8D3DD66C}">
      <dsp:nvSpPr>
        <dsp:cNvPr id="0" name=""/>
        <dsp:cNvSpPr/>
      </dsp:nvSpPr>
      <dsp:spPr>
        <a:xfrm>
          <a:off x="409194" y="1858292"/>
          <a:ext cx="5728716"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532" tIns="0" rIns="216532" bIns="0" numCol="1" spcCol="1270" anchor="ctr" anchorCtr="0">
          <a:noAutofit/>
        </a:bodyPr>
        <a:lstStyle/>
        <a:p>
          <a:pPr marL="0" lvl="0" indent="0" algn="l" defTabSz="889000">
            <a:lnSpc>
              <a:spcPct val="90000"/>
            </a:lnSpc>
            <a:spcBef>
              <a:spcPct val="0"/>
            </a:spcBef>
            <a:spcAft>
              <a:spcPct val="35000"/>
            </a:spcAft>
            <a:buNone/>
          </a:pPr>
          <a:r>
            <a:rPr lang="fr-FR" sz="2000" kern="1200" noProof="0" dirty="0"/>
            <a:t>Différents types en fonction des équipes</a:t>
          </a:r>
        </a:p>
      </dsp:txBody>
      <dsp:txXfrm>
        <a:off x="438015" y="1887113"/>
        <a:ext cx="5671074"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27D2E-94D1-4C8C-BE29-B77C304724DD}">
      <dsp:nvSpPr>
        <dsp:cNvPr id="0" name=""/>
        <dsp:cNvSpPr/>
      </dsp:nvSpPr>
      <dsp:spPr>
        <a:xfrm>
          <a:off x="2352529" y="1095"/>
          <a:ext cx="1508862" cy="7544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fr-FR" sz="2600" b="0" i="0" kern="1200"/>
            <a:t>Avances</a:t>
          </a:r>
          <a:endParaRPr lang="fr-FR" sz="2600" kern="1200"/>
        </a:p>
      </dsp:txBody>
      <dsp:txXfrm>
        <a:off x="2374626" y="23192"/>
        <a:ext cx="1464668" cy="710237"/>
      </dsp:txXfrm>
    </dsp:sp>
    <dsp:sp modelId="{1A7717E3-FE5B-4F02-83A7-ECA7433B84E0}">
      <dsp:nvSpPr>
        <dsp:cNvPr id="0" name=""/>
        <dsp:cNvSpPr/>
      </dsp:nvSpPr>
      <dsp:spPr>
        <a:xfrm>
          <a:off x="2503416" y="755526"/>
          <a:ext cx="150886" cy="565823"/>
        </a:xfrm>
        <a:custGeom>
          <a:avLst/>
          <a:gdLst/>
          <a:ahLst/>
          <a:cxnLst/>
          <a:rect l="0" t="0" r="0" b="0"/>
          <a:pathLst>
            <a:path>
              <a:moveTo>
                <a:pt x="0" y="0"/>
              </a:moveTo>
              <a:lnTo>
                <a:pt x="0" y="565823"/>
              </a:lnTo>
              <a:lnTo>
                <a:pt x="150886" y="5658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596185-75BC-4CE5-B331-B0A2DD6BDA7B}">
      <dsp:nvSpPr>
        <dsp:cNvPr id="0" name=""/>
        <dsp:cNvSpPr/>
      </dsp:nvSpPr>
      <dsp:spPr>
        <a:xfrm>
          <a:off x="2654302" y="944134"/>
          <a:ext cx="1207089" cy="75443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b="0" i="0" kern="1200" dirty="0"/>
            <a:t>Nombre de calories </a:t>
          </a:r>
          <a:r>
            <a:rPr lang="fr-FR" sz="1400" b="0" i="0" kern="1200" dirty="0" err="1"/>
            <a:t>consommees</a:t>
          </a:r>
          <a:endParaRPr lang="fr-FR" sz="1400" kern="1200" dirty="0"/>
        </a:p>
      </dsp:txBody>
      <dsp:txXfrm>
        <a:off x="2676399" y="966231"/>
        <a:ext cx="1162895" cy="710237"/>
      </dsp:txXfrm>
    </dsp:sp>
    <dsp:sp modelId="{97289F46-5F28-4C82-B40A-CCAC0905E22B}">
      <dsp:nvSpPr>
        <dsp:cNvPr id="0" name=""/>
        <dsp:cNvSpPr/>
      </dsp:nvSpPr>
      <dsp:spPr>
        <a:xfrm>
          <a:off x="2503416" y="755526"/>
          <a:ext cx="150886" cy="1508862"/>
        </a:xfrm>
        <a:custGeom>
          <a:avLst/>
          <a:gdLst/>
          <a:ahLst/>
          <a:cxnLst/>
          <a:rect l="0" t="0" r="0" b="0"/>
          <a:pathLst>
            <a:path>
              <a:moveTo>
                <a:pt x="0" y="0"/>
              </a:moveTo>
              <a:lnTo>
                <a:pt x="0" y="1508862"/>
              </a:lnTo>
              <a:lnTo>
                <a:pt x="150886" y="15088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10B6FC-D0B7-4C38-82DC-46A84F7793C4}">
      <dsp:nvSpPr>
        <dsp:cNvPr id="0" name=""/>
        <dsp:cNvSpPr/>
      </dsp:nvSpPr>
      <dsp:spPr>
        <a:xfrm>
          <a:off x="2654302" y="1887173"/>
          <a:ext cx="1207089" cy="75443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b="0" i="0" kern="1200" dirty="0"/>
            <a:t>Nombre de pas parcourus</a:t>
          </a:r>
          <a:endParaRPr lang="fr-FR" sz="1400" kern="1200" dirty="0"/>
        </a:p>
      </dsp:txBody>
      <dsp:txXfrm>
        <a:off x="2676399" y="1909270"/>
        <a:ext cx="1162895" cy="710237"/>
      </dsp:txXfrm>
    </dsp:sp>
    <dsp:sp modelId="{D9D34952-E438-4127-ADA2-68A9F1D85080}">
      <dsp:nvSpPr>
        <dsp:cNvPr id="0" name=""/>
        <dsp:cNvSpPr/>
      </dsp:nvSpPr>
      <dsp:spPr>
        <a:xfrm>
          <a:off x="4238607" y="1095"/>
          <a:ext cx="1508862" cy="7544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fr-FR" sz="2600" b="0" i="0" kern="1200"/>
            <a:t>Retardes</a:t>
          </a:r>
          <a:endParaRPr lang="fr-FR" sz="2600" kern="1200"/>
        </a:p>
      </dsp:txBody>
      <dsp:txXfrm>
        <a:off x="4260704" y="23192"/>
        <a:ext cx="1464668" cy="710237"/>
      </dsp:txXfrm>
    </dsp:sp>
    <dsp:sp modelId="{6D751A2A-280D-416F-BD04-761C625C9BA8}">
      <dsp:nvSpPr>
        <dsp:cNvPr id="0" name=""/>
        <dsp:cNvSpPr/>
      </dsp:nvSpPr>
      <dsp:spPr>
        <a:xfrm>
          <a:off x="4389494" y="755526"/>
          <a:ext cx="150886" cy="565823"/>
        </a:xfrm>
        <a:custGeom>
          <a:avLst/>
          <a:gdLst/>
          <a:ahLst/>
          <a:cxnLst/>
          <a:rect l="0" t="0" r="0" b="0"/>
          <a:pathLst>
            <a:path>
              <a:moveTo>
                <a:pt x="0" y="0"/>
              </a:moveTo>
              <a:lnTo>
                <a:pt x="0" y="565823"/>
              </a:lnTo>
              <a:lnTo>
                <a:pt x="150886" y="5658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7DD0B9-F4B4-4986-A6BC-CE3935A53479}">
      <dsp:nvSpPr>
        <dsp:cNvPr id="0" name=""/>
        <dsp:cNvSpPr/>
      </dsp:nvSpPr>
      <dsp:spPr>
        <a:xfrm>
          <a:off x="4540380" y="944134"/>
          <a:ext cx="1207089" cy="75443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b="0" i="0" kern="1200" dirty="0"/>
            <a:t>Mon poids</a:t>
          </a:r>
          <a:endParaRPr lang="fr-FR" sz="1400" kern="1200" dirty="0"/>
        </a:p>
      </dsp:txBody>
      <dsp:txXfrm>
        <a:off x="4562477" y="966231"/>
        <a:ext cx="1162895" cy="710237"/>
      </dsp:txXfrm>
    </dsp:sp>
    <dsp:sp modelId="{BCD74E30-6243-4D65-AAC9-C18170FCDD6F}">
      <dsp:nvSpPr>
        <dsp:cNvPr id="0" name=""/>
        <dsp:cNvSpPr/>
      </dsp:nvSpPr>
      <dsp:spPr>
        <a:xfrm>
          <a:off x="4389494" y="755526"/>
          <a:ext cx="150886" cy="1508862"/>
        </a:xfrm>
        <a:custGeom>
          <a:avLst/>
          <a:gdLst/>
          <a:ahLst/>
          <a:cxnLst/>
          <a:rect l="0" t="0" r="0" b="0"/>
          <a:pathLst>
            <a:path>
              <a:moveTo>
                <a:pt x="0" y="0"/>
              </a:moveTo>
              <a:lnTo>
                <a:pt x="0" y="1508862"/>
              </a:lnTo>
              <a:lnTo>
                <a:pt x="150886" y="15088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39652F-0B88-47B9-A65A-F81052C760D5}">
      <dsp:nvSpPr>
        <dsp:cNvPr id="0" name=""/>
        <dsp:cNvSpPr/>
      </dsp:nvSpPr>
      <dsp:spPr>
        <a:xfrm>
          <a:off x="4540380" y="1887173"/>
          <a:ext cx="1207089" cy="75443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noProof="0" dirty="0"/>
            <a:t>Est ce que je rentre dans mon maillot</a:t>
          </a:r>
        </a:p>
      </dsp:txBody>
      <dsp:txXfrm>
        <a:off x="4562477" y="1909270"/>
        <a:ext cx="1162895" cy="7102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5964B-192D-4B46-9C7F-A9ADEA2D4111}">
      <dsp:nvSpPr>
        <dsp:cNvPr id="0" name=""/>
        <dsp:cNvSpPr/>
      </dsp:nvSpPr>
      <dsp:spPr>
        <a:xfrm rot="5400000">
          <a:off x="4921354" y="-2112803"/>
          <a:ext cx="517437" cy="4875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fr-FR" sz="900" kern="1200" noProof="0" dirty="0"/>
            <a:t>N’attendez pas 3 semaines pour en parler ou ca perdra de son impact</a:t>
          </a:r>
        </a:p>
      </dsp:txBody>
      <dsp:txXfrm rot="-5400000">
        <a:off x="2742392" y="91418"/>
        <a:ext cx="4850103" cy="466919"/>
      </dsp:txXfrm>
    </dsp:sp>
    <dsp:sp modelId="{AEED2CF8-36E4-427F-B05B-F005E7DAB6FD}">
      <dsp:nvSpPr>
        <dsp:cNvPr id="0" name=""/>
        <dsp:cNvSpPr/>
      </dsp:nvSpPr>
      <dsp:spPr>
        <a:xfrm>
          <a:off x="0" y="1479"/>
          <a:ext cx="2742391" cy="6467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fr-FR" sz="3100" b="0" i="0" kern="1200" dirty="0"/>
            <a:t>Immédiat</a:t>
          </a:r>
          <a:endParaRPr lang="fr-FR" sz="3100" kern="1200" dirty="0"/>
        </a:p>
      </dsp:txBody>
      <dsp:txXfrm>
        <a:off x="31574" y="33053"/>
        <a:ext cx="2679243" cy="583648"/>
      </dsp:txXfrm>
    </dsp:sp>
    <dsp:sp modelId="{3BF89C69-8256-4579-B0AD-8941F963545C}">
      <dsp:nvSpPr>
        <dsp:cNvPr id="0" name=""/>
        <dsp:cNvSpPr/>
      </dsp:nvSpPr>
      <dsp:spPr>
        <a:xfrm rot="5400000">
          <a:off x="4921354" y="-1433667"/>
          <a:ext cx="517437" cy="4875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fr-FR" sz="900" b="0" i="0" kern="1200" dirty="0"/>
            <a:t>Eviter toujours / jamais et tout ce qui est excessif</a:t>
          </a:r>
          <a:endParaRPr lang="fr-FR" sz="900" kern="1200" dirty="0"/>
        </a:p>
        <a:p>
          <a:pPr marL="57150" lvl="1" indent="-57150" algn="l" defTabSz="400050">
            <a:lnSpc>
              <a:spcPct val="90000"/>
            </a:lnSpc>
            <a:spcBef>
              <a:spcPct val="0"/>
            </a:spcBef>
            <a:spcAft>
              <a:spcPct val="15000"/>
            </a:spcAft>
            <a:buChar char="•"/>
          </a:pPr>
          <a:r>
            <a:rPr lang="fr-FR" sz="900" b="0" i="0" kern="1200" dirty="0"/>
            <a:t>Eviter interprétation personnelle</a:t>
          </a:r>
          <a:endParaRPr lang="fr-FR" sz="900" kern="1200" dirty="0"/>
        </a:p>
        <a:p>
          <a:pPr marL="57150" lvl="1" indent="-57150" algn="l" defTabSz="400050">
            <a:lnSpc>
              <a:spcPct val="90000"/>
            </a:lnSpc>
            <a:spcBef>
              <a:spcPct val="0"/>
            </a:spcBef>
            <a:spcAft>
              <a:spcPct val="15000"/>
            </a:spcAft>
            <a:buChar char="•"/>
          </a:pPr>
          <a:r>
            <a:rPr lang="fr-FR" sz="900" b="0" i="0" kern="1200" dirty="0"/>
            <a:t>Parler des </a:t>
          </a:r>
          <a:r>
            <a:rPr lang="fr-FR" sz="900" b="1" i="0" kern="1200" dirty="0"/>
            <a:t>actes, des faits</a:t>
          </a:r>
          <a:r>
            <a:rPr lang="fr-FR" sz="900" b="0" i="0" kern="1200" dirty="0"/>
            <a:t> et des </a:t>
          </a:r>
          <a:r>
            <a:rPr lang="fr-FR" sz="900" b="1" i="0" kern="1200" dirty="0"/>
            <a:t>impacts/conséquences</a:t>
          </a:r>
          <a:endParaRPr lang="fr-FR" sz="900" kern="1200" dirty="0"/>
        </a:p>
      </dsp:txBody>
      <dsp:txXfrm rot="-5400000">
        <a:off x="2742392" y="770554"/>
        <a:ext cx="4850103" cy="466919"/>
      </dsp:txXfrm>
    </dsp:sp>
    <dsp:sp modelId="{15DD0817-E25D-451C-8CDB-CD5072A455F3}">
      <dsp:nvSpPr>
        <dsp:cNvPr id="0" name=""/>
        <dsp:cNvSpPr/>
      </dsp:nvSpPr>
      <dsp:spPr>
        <a:xfrm>
          <a:off x="0" y="680615"/>
          <a:ext cx="2742391" cy="6467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fr-FR" sz="3100" b="0" i="0" kern="1200"/>
            <a:t>Spécifique</a:t>
          </a:r>
          <a:endParaRPr lang="fr-FR" sz="3100" kern="1200"/>
        </a:p>
      </dsp:txBody>
      <dsp:txXfrm>
        <a:off x="31574" y="712189"/>
        <a:ext cx="2679243" cy="583648"/>
      </dsp:txXfrm>
    </dsp:sp>
    <dsp:sp modelId="{D8523B66-DA64-40B3-A945-E9753DD1DCA2}">
      <dsp:nvSpPr>
        <dsp:cNvPr id="0" name=""/>
        <dsp:cNvSpPr/>
      </dsp:nvSpPr>
      <dsp:spPr>
        <a:xfrm rot="5400000">
          <a:off x="4921354" y="-754531"/>
          <a:ext cx="517437" cy="4875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fr-FR" sz="900" b="0" i="0" kern="1200" dirty="0"/>
            <a:t>être clair sur quoi améliorer spécifiquement</a:t>
          </a:r>
          <a:endParaRPr lang="fr-FR" sz="900" kern="1200" dirty="0"/>
        </a:p>
      </dsp:txBody>
      <dsp:txXfrm rot="-5400000">
        <a:off x="2742392" y="1449690"/>
        <a:ext cx="4850103" cy="466919"/>
      </dsp:txXfrm>
    </dsp:sp>
    <dsp:sp modelId="{8BB62F96-09E4-4803-B9AD-4C0ACB4541A6}">
      <dsp:nvSpPr>
        <dsp:cNvPr id="0" name=""/>
        <dsp:cNvSpPr/>
      </dsp:nvSpPr>
      <dsp:spPr>
        <a:xfrm>
          <a:off x="0" y="1359751"/>
          <a:ext cx="2742391" cy="6467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fr-FR" sz="3100" b="0" i="0" kern="1200"/>
            <a:t>Si négative</a:t>
          </a:r>
          <a:endParaRPr lang="fr-FR" sz="3100" kern="1200"/>
        </a:p>
      </dsp:txBody>
      <dsp:txXfrm>
        <a:off x="31574" y="1391325"/>
        <a:ext cx="2679243" cy="583648"/>
      </dsp:txXfrm>
    </dsp:sp>
    <dsp:sp modelId="{CBEFBBD2-E0DD-424B-9CAD-036C21490D60}">
      <dsp:nvSpPr>
        <dsp:cNvPr id="0" name=""/>
        <dsp:cNvSpPr/>
      </dsp:nvSpPr>
      <dsp:spPr>
        <a:xfrm rot="5400000">
          <a:off x="4921354" y="-75395"/>
          <a:ext cx="517437" cy="4875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fr-FR" sz="900" b="0" i="0" kern="1200" dirty="0"/>
            <a:t>Le moment. le lieu et le medium 	</a:t>
          </a:r>
          <a:endParaRPr lang="fr-FR" sz="900" kern="1200" dirty="0"/>
        </a:p>
      </dsp:txBody>
      <dsp:txXfrm rot="-5400000">
        <a:off x="2742392" y="2128826"/>
        <a:ext cx="4850103" cy="466919"/>
      </dsp:txXfrm>
    </dsp:sp>
    <dsp:sp modelId="{56AF74DB-9B26-4398-8190-D56123411A03}">
      <dsp:nvSpPr>
        <dsp:cNvPr id="0" name=""/>
        <dsp:cNvSpPr/>
      </dsp:nvSpPr>
      <dsp:spPr>
        <a:xfrm>
          <a:off x="0" y="2038888"/>
          <a:ext cx="2742391" cy="6467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fr-FR" sz="3100" b="0" i="0" kern="1200" dirty="0"/>
            <a:t>Planifier</a:t>
          </a:r>
          <a:endParaRPr lang="fr-FR" sz="3100" kern="1200" dirty="0"/>
        </a:p>
      </dsp:txBody>
      <dsp:txXfrm>
        <a:off x="31574" y="2070462"/>
        <a:ext cx="2679243" cy="583648"/>
      </dsp:txXfrm>
    </dsp:sp>
    <dsp:sp modelId="{257943FB-2DE2-4F2A-9DBF-91013FB12F8E}">
      <dsp:nvSpPr>
        <dsp:cNvPr id="0" name=""/>
        <dsp:cNvSpPr/>
      </dsp:nvSpPr>
      <dsp:spPr>
        <a:xfrm rot="5400000">
          <a:off x="4921354" y="603741"/>
          <a:ext cx="517437" cy="4875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fr-FR" sz="900" b="0" i="0" kern="1200" dirty="0"/>
            <a:t>Ca marche dans tous les sens (employés, managers, collaborateurs)</a:t>
          </a:r>
          <a:endParaRPr lang="fr-FR" sz="900" kern="1200" dirty="0"/>
        </a:p>
        <a:p>
          <a:pPr marL="57150" lvl="1" indent="-57150" algn="l" defTabSz="400050">
            <a:lnSpc>
              <a:spcPct val="90000"/>
            </a:lnSpc>
            <a:spcBef>
              <a:spcPct val="0"/>
            </a:spcBef>
            <a:spcAft>
              <a:spcPct val="15000"/>
            </a:spcAft>
            <a:buChar char="•"/>
          </a:pPr>
          <a:r>
            <a:rPr lang="fr-FR" sz="900" b="0" i="0" kern="1200" dirty="0"/>
            <a:t>Faire des feedbacks négatifs et positifs</a:t>
          </a:r>
          <a:endParaRPr lang="fr-FR" sz="900" kern="1200" dirty="0"/>
        </a:p>
      </dsp:txBody>
      <dsp:txXfrm rot="-5400000">
        <a:off x="2742392" y="2807963"/>
        <a:ext cx="4850103" cy="466919"/>
      </dsp:txXfrm>
    </dsp:sp>
    <dsp:sp modelId="{05E94C96-167B-4D9F-AFD2-C90E8AE69D67}">
      <dsp:nvSpPr>
        <dsp:cNvPr id="0" name=""/>
        <dsp:cNvSpPr/>
      </dsp:nvSpPr>
      <dsp:spPr>
        <a:xfrm>
          <a:off x="0" y="2718024"/>
          <a:ext cx="2742391" cy="6467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fr-FR" sz="3100" kern="1200" noProof="0" dirty="0"/>
            <a:t>N’oubliez</a:t>
          </a:r>
          <a:r>
            <a:rPr lang="en-US" sz="3100" kern="1200" dirty="0"/>
            <a:t> pas</a:t>
          </a:r>
          <a:endParaRPr lang="fr-FR" sz="3100" kern="1200" dirty="0"/>
        </a:p>
      </dsp:txBody>
      <dsp:txXfrm>
        <a:off x="31574" y="2749598"/>
        <a:ext cx="2679243" cy="5836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0C09B-DB5D-425C-9E1F-2065686D29B2}">
      <dsp:nvSpPr>
        <dsp:cNvPr id="0" name=""/>
        <dsp:cNvSpPr/>
      </dsp:nvSpPr>
      <dsp:spPr>
        <a:xfrm>
          <a:off x="0" y="52316"/>
          <a:ext cx="8100000"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b="0" i="0" kern="1200"/>
            <a:t>Pas de surprise</a:t>
          </a:r>
          <a:endParaRPr lang="fr-FR" sz="2700" kern="1200"/>
        </a:p>
      </dsp:txBody>
      <dsp:txXfrm>
        <a:off x="30842" y="83158"/>
        <a:ext cx="8038316" cy="570116"/>
      </dsp:txXfrm>
    </dsp:sp>
    <dsp:sp modelId="{363A3B61-CCFD-4C7A-B704-97E4B712193C}">
      <dsp:nvSpPr>
        <dsp:cNvPr id="0" name=""/>
        <dsp:cNvSpPr/>
      </dsp:nvSpPr>
      <dsp:spPr>
        <a:xfrm>
          <a:off x="0" y="684116"/>
          <a:ext cx="8100000" cy="684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175"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fr-FR" sz="2100" b="0" i="0" kern="1200"/>
            <a:t>Objectifs définis et communiques a l’avance</a:t>
          </a:r>
          <a:endParaRPr lang="fr-FR" sz="2100" kern="1200"/>
        </a:p>
        <a:p>
          <a:pPr marL="228600" lvl="1" indent="-228600" algn="l" defTabSz="933450">
            <a:lnSpc>
              <a:spcPct val="90000"/>
            </a:lnSpc>
            <a:spcBef>
              <a:spcPct val="0"/>
            </a:spcBef>
            <a:spcAft>
              <a:spcPct val="20000"/>
            </a:spcAft>
            <a:buChar char="•"/>
          </a:pPr>
          <a:r>
            <a:rPr lang="fr-FR" sz="2100" b="0" i="0" kern="1200"/>
            <a:t>Retours réguliers pendant la période</a:t>
          </a:r>
          <a:endParaRPr lang="fr-FR" sz="2100" kern="1200"/>
        </a:p>
      </dsp:txBody>
      <dsp:txXfrm>
        <a:off x="0" y="684116"/>
        <a:ext cx="8100000" cy="684652"/>
      </dsp:txXfrm>
    </dsp:sp>
    <dsp:sp modelId="{806239F6-1EC8-4B56-9786-892CDF41EF9C}">
      <dsp:nvSpPr>
        <dsp:cNvPr id="0" name=""/>
        <dsp:cNvSpPr/>
      </dsp:nvSpPr>
      <dsp:spPr>
        <a:xfrm>
          <a:off x="0" y="1368768"/>
          <a:ext cx="8100000"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b="0" i="0" kern="1200" dirty="0"/>
            <a:t>Avoir une vision globale</a:t>
          </a:r>
          <a:endParaRPr lang="fr-FR" sz="2700" kern="1200" dirty="0"/>
        </a:p>
      </dsp:txBody>
      <dsp:txXfrm>
        <a:off x="30842" y="1399610"/>
        <a:ext cx="8038316" cy="570116"/>
      </dsp:txXfrm>
    </dsp:sp>
    <dsp:sp modelId="{5133FAB7-98C5-4B3C-AE5B-76D1B95EE542}">
      <dsp:nvSpPr>
        <dsp:cNvPr id="0" name=""/>
        <dsp:cNvSpPr/>
      </dsp:nvSpPr>
      <dsp:spPr>
        <a:xfrm>
          <a:off x="0" y="2000568"/>
          <a:ext cx="8100000" cy="1313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175"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fr-FR" sz="2100" b="0" i="0" kern="1200"/>
            <a:t>Evaluer toute la période, ne pas se limiter a ce dont on se souvient</a:t>
          </a:r>
          <a:endParaRPr lang="fr-FR" sz="2100" kern="1200"/>
        </a:p>
        <a:p>
          <a:pPr marL="228600" lvl="1" indent="-228600" algn="l" defTabSz="933450">
            <a:lnSpc>
              <a:spcPct val="90000"/>
            </a:lnSpc>
            <a:spcBef>
              <a:spcPct val="0"/>
            </a:spcBef>
            <a:spcAft>
              <a:spcPct val="20000"/>
            </a:spcAft>
            <a:buChar char="•"/>
          </a:pPr>
          <a:r>
            <a:rPr lang="fr-FR" sz="2100" b="0" i="0" kern="1200"/>
            <a:t>Le positif et le négatif</a:t>
          </a:r>
          <a:endParaRPr lang="fr-FR" sz="2100" kern="1200"/>
        </a:p>
        <a:p>
          <a:pPr marL="228600" lvl="1" indent="-228600" algn="l" defTabSz="933450">
            <a:lnSpc>
              <a:spcPct val="90000"/>
            </a:lnSpc>
            <a:spcBef>
              <a:spcPct val="0"/>
            </a:spcBef>
            <a:spcAft>
              <a:spcPct val="20000"/>
            </a:spcAft>
            <a:buChar char="•"/>
          </a:pPr>
          <a:r>
            <a:rPr lang="fr-FR" sz="2100" b="0" i="0" kern="1200"/>
            <a:t>Demander des avis externes</a:t>
          </a:r>
          <a:endParaRPr lang="fr-FR" sz="2100" kern="1200"/>
        </a:p>
      </dsp:txBody>
      <dsp:txXfrm>
        <a:off x="0" y="2000568"/>
        <a:ext cx="8100000" cy="131341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a18ab66bc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a18ab66bc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94a98ebc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94a98ebc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9af9c28740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9af9c28740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2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9af9c28740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9af9c28740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4409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9af9c28740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9af9c28740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9af9c28740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9af9c28740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57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p:nvPr/>
        </p:nvSpPr>
        <p:spPr>
          <a:xfrm>
            <a:off x="518825" y="719800"/>
            <a:ext cx="8106300" cy="370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1878685" y="1547587"/>
            <a:ext cx="595853" cy="4353224"/>
          </a:xfrm>
          <a:custGeom>
            <a:avLst/>
            <a:gdLst/>
            <a:ahLst/>
            <a:cxnLst/>
            <a:rect l="l" t="t" r="r" b="b"/>
            <a:pathLst>
              <a:path w="5502" h="43740" extrusionOk="0">
                <a:moveTo>
                  <a:pt x="0" y="0"/>
                </a:moveTo>
                <a:lnTo>
                  <a:pt x="0" y="43739"/>
                </a:lnTo>
                <a:lnTo>
                  <a:pt x="5502" y="43739"/>
                </a:lnTo>
                <a:lnTo>
                  <a:pt x="55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663513" y="206850"/>
            <a:ext cx="1026300" cy="10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5905411" y="4105350"/>
            <a:ext cx="1386477" cy="609333"/>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6701191" y="4252301"/>
            <a:ext cx="310997" cy="315402"/>
          </a:xfrm>
          <a:custGeom>
            <a:avLst/>
            <a:gdLst/>
            <a:ahLst/>
            <a:cxnLst/>
            <a:rect l="l" t="t" r="r" b="b"/>
            <a:pathLst>
              <a:path w="4317" h="4378" extrusionOk="0">
                <a:moveTo>
                  <a:pt x="821" y="0"/>
                </a:moveTo>
                <a:lnTo>
                  <a:pt x="1" y="852"/>
                </a:lnTo>
                <a:lnTo>
                  <a:pt x="1308" y="2189"/>
                </a:lnTo>
                <a:lnTo>
                  <a:pt x="1" y="3496"/>
                </a:lnTo>
                <a:lnTo>
                  <a:pt x="821" y="4377"/>
                </a:lnTo>
                <a:lnTo>
                  <a:pt x="2159" y="3040"/>
                </a:lnTo>
                <a:lnTo>
                  <a:pt x="3496" y="4377"/>
                </a:lnTo>
                <a:lnTo>
                  <a:pt x="4317" y="3496"/>
                </a:lnTo>
                <a:lnTo>
                  <a:pt x="2979" y="2189"/>
                </a:lnTo>
                <a:lnTo>
                  <a:pt x="4317" y="852"/>
                </a:lnTo>
                <a:lnTo>
                  <a:pt x="3496" y="0"/>
                </a:lnTo>
                <a:lnTo>
                  <a:pt x="2159" y="1338"/>
                </a:lnTo>
                <a:lnTo>
                  <a:pt x="8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6185173" y="4245189"/>
            <a:ext cx="325102" cy="329621"/>
          </a:xfrm>
          <a:custGeom>
            <a:avLst/>
            <a:gdLst/>
            <a:ahLst/>
            <a:cxnLst/>
            <a:rect l="l" t="t" r="r" b="b"/>
            <a:pathLst>
              <a:path w="4317" h="4377" extrusionOk="0">
                <a:moveTo>
                  <a:pt x="821" y="0"/>
                </a:moveTo>
                <a:lnTo>
                  <a:pt x="1" y="851"/>
                </a:lnTo>
                <a:lnTo>
                  <a:pt x="1308" y="2158"/>
                </a:lnTo>
                <a:lnTo>
                  <a:pt x="1" y="3495"/>
                </a:lnTo>
                <a:lnTo>
                  <a:pt x="821" y="4377"/>
                </a:lnTo>
                <a:lnTo>
                  <a:pt x="2159" y="3040"/>
                </a:lnTo>
                <a:lnTo>
                  <a:pt x="3496" y="4377"/>
                </a:lnTo>
                <a:lnTo>
                  <a:pt x="4317" y="3495"/>
                </a:lnTo>
                <a:lnTo>
                  <a:pt x="2979" y="2158"/>
                </a:lnTo>
                <a:lnTo>
                  <a:pt x="4317" y="851"/>
                </a:lnTo>
                <a:lnTo>
                  <a:pt x="3496" y="0"/>
                </a:lnTo>
                <a:lnTo>
                  <a:pt x="2159" y="1337"/>
                </a:lnTo>
                <a:lnTo>
                  <a:pt x="8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518850" y="1395850"/>
            <a:ext cx="8106300" cy="1871400"/>
          </a:xfrm>
          <a:prstGeom prst="rect">
            <a:avLst/>
          </a:prstGeom>
        </p:spPr>
        <p:txBody>
          <a:bodyPr spcFirstLastPara="1" wrap="square" lIns="91425" tIns="91425" rIns="91425" bIns="91425" anchor="t" anchorCtr="0">
            <a:noAutofit/>
          </a:bodyPr>
          <a:lstStyle>
            <a:lvl1pPr marR="72000" lvl="0" algn="ctr">
              <a:spcBef>
                <a:spcPts val="0"/>
              </a:spcBef>
              <a:spcAft>
                <a:spcPts val="0"/>
              </a:spcAft>
              <a:buClr>
                <a:schemeClr val="dk1"/>
              </a:buClr>
              <a:buSzPts val="5200"/>
              <a:buNone/>
              <a:defRPr sz="5500">
                <a:solidFill>
                  <a:schemeClr val="dk1"/>
                </a:solidFill>
                <a:latin typeface="Righteous"/>
                <a:ea typeface="Righteous"/>
                <a:cs typeface="Righteous"/>
                <a:sym typeface="Righteous"/>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6" name="Google Shape;16;p2"/>
          <p:cNvSpPr txBox="1">
            <a:spLocks noGrp="1"/>
          </p:cNvSpPr>
          <p:nvPr>
            <p:ph type="subTitle" idx="1"/>
          </p:nvPr>
        </p:nvSpPr>
        <p:spPr>
          <a:xfrm>
            <a:off x="541521" y="3423475"/>
            <a:ext cx="3729300" cy="609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solidFill>
                  <a:schemeClr val="dk1"/>
                </a:solidFill>
                <a:latin typeface="Arimo"/>
                <a:ea typeface="Arimo"/>
                <a:cs typeface="Arimo"/>
                <a:sym typeface="Arim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p:nvPr/>
        </p:nvSpPr>
        <p:spPr>
          <a:xfrm rot="5400000" flipH="1">
            <a:off x="568540" y="1958114"/>
            <a:ext cx="890797" cy="2084275"/>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a:off x="1692474" y="2784561"/>
            <a:ext cx="180564" cy="431367"/>
            <a:chOff x="8803899" y="686838"/>
            <a:chExt cx="180564" cy="431367"/>
          </a:xfrm>
        </p:grpSpPr>
        <p:sp>
          <p:nvSpPr>
            <p:cNvPr id="20" name="Google Shape;20;p3"/>
            <p:cNvSpPr/>
            <p:nvPr/>
          </p:nvSpPr>
          <p:spPr>
            <a:xfrm>
              <a:off x="8803899" y="686838"/>
              <a:ext cx="180564" cy="181630"/>
            </a:xfrm>
            <a:custGeom>
              <a:avLst/>
              <a:gdLst/>
              <a:ahLst/>
              <a:cxnLst/>
              <a:rect l="l" t="t" r="r" b="b"/>
              <a:pathLst>
                <a:path w="5077" h="5107" extrusionOk="0">
                  <a:moveTo>
                    <a:pt x="973" y="1"/>
                  </a:moveTo>
                  <a:lnTo>
                    <a:pt x="1" y="1004"/>
                  </a:lnTo>
                  <a:lnTo>
                    <a:pt x="1551" y="2554"/>
                  </a:lnTo>
                  <a:lnTo>
                    <a:pt x="1" y="4104"/>
                  </a:lnTo>
                  <a:lnTo>
                    <a:pt x="973" y="5107"/>
                  </a:lnTo>
                  <a:lnTo>
                    <a:pt x="2554" y="3557"/>
                  </a:lnTo>
                  <a:lnTo>
                    <a:pt x="4104" y="5107"/>
                  </a:lnTo>
                  <a:lnTo>
                    <a:pt x="5077" y="4104"/>
                  </a:lnTo>
                  <a:lnTo>
                    <a:pt x="3557" y="2554"/>
                  </a:lnTo>
                  <a:lnTo>
                    <a:pt x="5077" y="1004"/>
                  </a:lnTo>
                  <a:lnTo>
                    <a:pt x="4104" y="1"/>
                  </a:lnTo>
                  <a:lnTo>
                    <a:pt x="2554" y="1520"/>
                  </a:lnTo>
                  <a:lnTo>
                    <a:pt x="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803899" y="937642"/>
              <a:ext cx="180564" cy="180564"/>
            </a:xfrm>
            <a:custGeom>
              <a:avLst/>
              <a:gdLst/>
              <a:ahLst/>
              <a:cxnLst/>
              <a:rect l="l" t="t" r="r" b="b"/>
              <a:pathLst>
                <a:path w="5077" h="5077" extrusionOk="0">
                  <a:moveTo>
                    <a:pt x="973" y="0"/>
                  </a:moveTo>
                  <a:lnTo>
                    <a:pt x="1" y="973"/>
                  </a:lnTo>
                  <a:lnTo>
                    <a:pt x="1551" y="2523"/>
                  </a:lnTo>
                  <a:lnTo>
                    <a:pt x="1" y="4043"/>
                  </a:lnTo>
                  <a:lnTo>
                    <a:pt x="973" y="5076"/>
                  </a:lnTo>
                  <a:lnTo>
                    <a:pt x="2554" y="3526"/>
                  </a:lnTo>
                  <a:lnTo>
                    <a:pt x="4104" y="5076"/>
                  </a:lnTo>
                  <a:lnTo>
                    <a:pt x="5077" y="4043"/>
                  </a:lnTo>
                  <a:lnTo>
                    <a:pt x="3557" y="2523"/>
                  </a:lnTo>
                  <a:lnTo>
                    <a:pt x="5077" y="973"/>
                  </a:lnTo>
                  <a:lnTo>
                    <a:pt x="4104" y="0"/>
                  </a:lnTo>
                  <a:lnTo>
                    <a:pt x="2554" y="1520"/>
                  </a:lnTo>
                  <a:lnTo>
                    <a:pt x="9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549300" y="497800"/>
            <a:ext cx="4741500" cy="1604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700"/>
              <a:buNone/>
              <a:defRPr sz="5000">
                <a:solidFill>
                  <a:schemeClr val="lt1"/>
                </a:solidFill>
              </a:defRPr>
            </a:lvl1pPr>
            <a:lvl2pPr lvl="1" rtl="0">
              <a:spcBef>
                <a:spcPts val="0"/>
              </a:spcBef>
              <a:spcAft>
                <a:spcPts val="0"/>
              </a:spcAft>
              <a:buClr>
                <a:schemeClr val="lt1"/>
              </a:buClr>
              <a:buSzPts val="4000"/>
              <a:buNone/>
              <a:defRPr>
                <a:solidFill>
                  <a:schemeClr val="lt1"/>
                </a:solidFill>
              </a:defRPr>
            </a:lvl2pPr>
            <a:lvl3pPr lvl="2" rtl="0">
              <a:spcBef>
                <a:spcPts val="0"/>
              </a:spcBef>
              <a:spcAft>
                <a:spcPts val="0"/>
              </a:spcAft>
              <a:buClr>
                <a:schemeClr val="lt1"/>
              </a:buClr>
              <a:buSzPts val="4000"/>
              <a:buNone/>
              <a:defRPr>
                <a:solidFill>
                  <a:schemeClr val="lt1"/>
                </a:solidFill>
              </a:defRPr>
            </a:lvl3pPr>
            <a:lvl4pPr lvl="3" rtl="0">
              <a:spcBef>
                <a:spcPts val="0"/>
              </a:spcBef>
              <a:spcAft>
                <a:spcPts val="0"/>
              </a:spcAft>
              <a:buClr>
                <a:schemeClr val="lt1"/>
              </a:buClr>
              <a:buSzPts val="4000"/>
              <a:buNone/>
              <a:defRPr>
                <a:solidFill>
                  <a:schemeClr val="lt1"/>
                </a:solidFill>
              </a:defRPr>
            </a:lvl4pPr>
            <a:lvl5pPr lvl="4" rtl="0">
              <a:spcBef>
                <a:spcPts val="0"/>
              </a:spcBef>
              <a:spcAft>
                <a:spcPts val="0"/>
              </a:spcAft>
              <a:buClr>
                <a:schemeClr val="lt1"/>
              </a:buClr>
              <a:buSzPts val="4000"/>
              <a:buNone/>
              <a:defRPr>
                <a:solidFill>
                  <a:schemeClr val="lt1"/>
                </a:solidFill>
              </a:defRPr>
            </a:lvl5pPr>
            <a:lvl6pPr lvl="5" rtl="0">
              <a:spcBef>
                <a:spcPts val="0"/>
              </a:spcBef>
              <a:spcAft>
                <a:spcPts val="0"/>
              </a:spcAft>
              <a:buClr>
                <a:schemeClr val="lt1"/>
              </a:buClr>
              <a:buSzPts val="4000"/>
              <a:buNone/>
              <a:defRPr>
                <a:solidFill>
                  <a:schemeClr val="lt1"/>
                </a:solidFill>
              </a:defRPr>
            </a:lvl6pPr>
            <a:lvl7pPr lvl="6" rtl="0">
              <a:spcBef>
                <a:spcPts val="0"/>
              </a:spcBef>
              <a:spcAft>
                <a:spcPts val="0"/>
              </a:spcAft>
              <a:buClr>
                <a:schemeClr val="lt1"/>
              </a:buClr>
              <a:buSzPts val="4000"/>
              <a:buNone/>
              <a:defRPr>
                <a:solidFill>
                  <a:schemeClr val="lt1"/>
                </a:solidFill>
              </a:defRPr>
            </a:lvl7pPr>
            <a:lvl8pPr lvl="7" rtl="0">
              <a:spcBef>
                <a:spcPts val="0"/>
              </a:spcBef>
              <a:spcAft>
                <a:spcPts val="0"/>
              </a:spcAft>
              <a:buClr>
                <a:schemeClr val="lt1"/>
              </a:buClr>
              <a:buSzPts val="4000"/>
              <a:buNone/>
              <a:defRPr>
                <a:solidFill>
                  <a:schemeClr val="lt1"/>
                </a:solidFill>
              </a:defRPr>
            </a:lvl8pPr>
            <a:lvl9pPr lvl="8" rtl="0">
              <a:spcBef>
                <a:spcPts val="0"/>
              </a:spcBef>
              <a:spcAft>
                <a:spcPts val="0"/>
              </a:spcAft>
              <a:buClr>
                <a:schemeClr val="lt1"/>
              </a:buClr>
              <a:buSzPts val="4000"/>
              <a:buNone/>
              <a:defRPr>
                <a:solidFill>
                  <a:schemeClr val="lt1"/>
                </a:solidFill>
              </a:defRPr>
            </a:lvl9pPr>
          </a:lstStyle>
          <a:p>
            <a:endParaRPr/>
          </a:p>
        </p:txBody>
      </p:sp>
      <p:sp>
        <p:nvSpPr>
          <p:cNvPr id="23" name="Google Shape;23;p3"/>
          <p:cNvSpPr txBox="1">
            <a:spLocks noGrp="1"/>
          </p:cNvSpPr>
          <p:nvPr>
            <p:ph type="title" idx="2" hasCustomPrompt="1"/>
          </p:nvPr>
        </p:nvSpPr>
        <p:spPr>
          <a:xfrm>
            <a:off x="524100" y="2638450"/>
            <a:ext cx="1210500" cy="72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6000" b="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24" name="Google Shape;24;p3"/>
          <p:cNvSpPr txBox="1">
            <a:spLocks noGrp="1"/>
          </p:cNvSpPr>
          <p:nvPr>
            <p:ph type="subTitle" idx="1"/>
          </p:nvPr>
        </p:nvSpPr>
        <p:spPr>
          <a:xfrm>
            <a:off x="549307" y="3897998"/>
            <a:ext cx="2485500" cy="60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800"/>
              <a:buNone/>
              <a:defRPr sz="1600">
                <a:solidFill>
                  <a:schemeClr val="lt1"/>
                </a:solidFill>
                <a:latin typeface="Arimo"/>
                <a:ea typeface="Arimo"/>
                <a:cs typeface="Arimo"/>
                <a:sym typeface="Arimo"/>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540000" y="540725"/>
            <a:ext cx="8100000" cy="72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700"/>
              <a:buNone/>
              <a:defRPr>
                <a:solidFill>
                  <a:schemeClr val="dk1"/>
                </a:solidFill>
              </a:defRPr>
            </a:lvl1pPr>
            <a:lvl2pPr lvl="1" rtl="0">
              <a:spcBef>
                <a:spcPts val="0"/>
              </a:spcBef>
              <a:spcAft>
                <a:spcPts val="0"/>
              </a:spcAft>
              <a:buClr>
                <a:schemeClr val="dk1"/>
              </a:buClr>
              <a:buSzPts val="4000"/>
              <a:buNone/>
              <a:defRPr>
                <a:solidFill>
                  <a:schemeClr val="dk1"/>
                </a:solidFill>
              </a:defRPr>
            </a:lvl2pPr>
            <a:lvl3pPr lvl="2" rtl="0">
              <a:spcBef>
                <a:spcPts val="0"/>
              </a:spcBef>
              <a:spcAft>
                <a:spcPts val="0"/>
              </a:spcAft>
              <a:buClr>
                <a:schemeClr val="dk1"/>
              </a:buClr>
              <a:buSzPts val="4000"/>
              <a:buNone/>
              <a:defRPr>
                <a:solidFill>
                  <a:schemeClr val="dk1"/>
                </a:solidFill>
              </a:defRPr>
            </a:lvl3pPr>
            <a:lvl4pPr lvl="3" rtl="0">
              <a:spcBef>
                <a:spcPts val="0"/>
              </a:spcBef>
              <a:spcAft>
                <a:spcPts val="0"/>
              </a:spcAft>
              <a:buClr>
                <a:schemeClr val="dk1"/>
              </a:buClr>
              <a:buSzPts val="4000"/>
              <a:buNone/>
              <a:defRPr>
                <a:solidFill>
                  <a:schemeClr val="dk1"/>
                </a:solidFill>
              </a:defRPr>
            </a:lvl4pPr>
            <a:lvl5pPr lvl="4" rtl="0">
              <a:spcBef>
                <a:spcPts val="0"/>
              </a:spcBef>
              <a:spcAft>
                <a:spcPts val="0"/>
              </a:spcAft>
              <a:buClr>
                <a:schemeClr val="dk1"/>
              </a:buClr>
              <a:buSzPts val="4000"/>
              <a:buNone/>
              <a:defRPr>
                <a:solidFill>
                  <a:schemeClr val="dk1"/>
                </a:solidFill>
              </a:defRPr>
            </a:lvl5pPr>
            <a:lvl6pPr lvl="5" rtl="0">
              <a:spcBef>
                <a:spcPts val="0"/>
              </a:spcBef>
              <a:spcAft>
                <a:spcPts val="0"/>
              </a:spcAft>
              <a:buClr>
                <a:schemeClr val="dk1"/>
              </a:buClr>
              <a:buSzPts val="4000"/>
              <a:buNone/>
              <a:defRPr>
                <a:solidFill>
                  <a:schemeClr val="dk1"/>
                </a:solidFill>
              </a:defRPr>
            </a:lvl6pPr>
            <a:lvl7pPr lvl="6" rtl="0">
              <a:spcBef>
                <a:spcPts val="0"/>
              </a:spcBef>
              <a:spcAft>
                <a:spcPts val="0"/>
              </a:spcAft>
              <a:buClr>
                <a:schemeClr val="dk1"/>
              </a:buClr>
              <a:buSzPts val="4000"/>
              <a:buNone/>
              <a:defRPr>
                <a:solidFill>
                  <a:schemeClr val="dk1"/>
                </a:solidFill>
              </a:defRPr>
            </a:lvl7pPr>
            <a:lvl8pPr lvl="7" rtl="0">
              <a:spcBef>
                <a:spcPts val="0"/>
              </a:spcBef>
              <a:spcAft>
                <a:spcPts val="0"/>
              </a:spcAft>
              <a:buClr>
                <a:schemeClr val="dk1"/>
              </a:buClr>
              <a:buSzPts val="4000"/>
              <a:buNone/>
              <a:defRPr>
                <a:solidFill>
                  <a:schemeClr val="dk1"/>
                </a:solidFill>
              </a:defRPr>
            </a:lvl8pPr>
            <a:lvl9pPr lvl="8" rtl="0">
              <a:spcBef>
                <a:spcPts val="0"/>
              </a:spcBef>
              <a:spcAft>
                <a:spcPts val="0"/>
              </a:spcAft>
              <a:buClr>
                <a:schemeClr val="dk1"/>
              </a:buClr>
              <a:buSzPts val="4000"/>
              <a:buNone/>
              <a:defRPr>
                <a:solidFill>
                  <a:schemeClr val="dk1"/>
                </a:solidFill>
              </a:defRPr>
            </a:lvl9pPr>
          </a:lstStyle>
          <a:p>
            <a:endParaRPr/>
          </a:p>
        </p:txBody>
      </p:sp>
      <p:sp>
        <p:nvSpPr>
          <p:cNvPr id="133" name="Google Shape;133;p7"/>
          <p:cNvSpPr txBox="1">
            <a:spLocks noGrp="1"/>
          </p:cNvSpPr>
          <p:nvPr>
            <p:ph type="body" idx="1"/>
          </p:nvPr>
        </p:nvSpPr>
        <p:spPr>
          <a:xfrm>
            <a:off x="540000" y="1264200"/>
            <a:ext cx="8100000" cy="3366300"/>
          </a:xfrm>
          <a:prstGeom prst="rect">
            <a:avLst/>
          </a:prstGeom>
        </p:spPr>
        <p:txBody>
          <a:bodyPr spcFirstLastPara="1" wrap="square" lIns="91425" tIns="91425" rIns="91425" bIns="91425" anchor="t" anchorCtr="0">
            <a:noAutofit/>
          </a:bodyPr>
          <a:lstStyle>
            <a:lvl1pPr marL="457200" marR="274320" lvl="0" indent="-304800" rtl="0">
              <a:lnSpc>
                <a:spcPct val="100000"/>
              </a:lnSpc>
              <a:spcBef>
                <a:spcPts val="0"/>
              </a:spcBef>
              <a:spcAft>
                <a:spcPts val="0"/>
              </a:spcAft>
              <a:buClr>
                <a:srgbClr val="434343"/>
              </a:buClr>
              <a:buSzPts val="1200"/>
              <a:buAutoNum type="arabicPeriod"/>
              <a:defRPr sz="1200"/>
            </a:lvl1pPr>
            <a:lvl2pPr marL="914400" lvl="1" indent="-3048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2pPr>
            <a:lvl3pPr marL="1371600" lvl="2" indent="-304800" rtl="0">
              <a:lnSpc>
                <a:spcPct val="100000"/>
              </a:lnSpc>
              <a:spcBef>
                <a:spcPts val="1600"/>
              </a:spcBef>
              <a:spcAft>
                <a:spcPts val="0"/>
              </a:spcAft>
              <a:buClr>
                <a:srgbClr val="434343"/>
              </a:buClr>
              <a:buSzPts val="1200"/>
              <a:buFont typeface="Roboto Condensed Light"/>
              <a:buAutoNum type="romanLcPeriod"/>
              <a:defRPr sz="1200">
                <a:latin typeface="Poppins"/>
                <a:ea typeface="Poppins"/>
                <a:cs typeface="Poppins"/>
                <a:sym typeface="Poppins"/>
              </a:defRPr>
            </a:lvl3pPr>
            <a:lvl4pPr marL="1828800" lvl="3" indent="-304800" rtl="0">
              <a:lnSpc>
                <a:spcPct val="100000"/>
              </a:lnSpc>
              <a:spcBef>
                <a:spcPts val="1600"/>
              </a:spcBef>
              <a:spcAft>
                <a:spcPts val="0"/>
              </a:spcAft>
              <a:buClr>
                <a:srgbClr val="434343"/>
              </a:buClr>
              <a:buSzPts val="1200"/>
              <a:buFont typeface="Roboto Condensed Light"/>
              <a:buAutoNum type="arabicPeriod"/>
              <a:defRPr sz="1200">
                <a:latin typeface="Poppins"/>
                <a:ea typeface="Poppins"/>
                <a:cs typeface="Poppins"/>
                <a:sym typeface="Poppins"/>
              </a:defRPr>
            </a:lvl4pPr>
            <a:lvl5pPr marL="2286000" lvl="4" indent="-3048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5pPr>
            <a:lvl6pPr marL="2743200" lvl="5" indent="-304800" rtl="0">
              <a:lnSpc>
                <a:spcPct val="100000"/>
              </a:lnSpc>
              <a:spcBef>
                <a:spcPts val="1600"/>
              </a:spcBef>
              <a:spcAft>
                <a:spcPts val="0"/>
              </a:spcAft>
              <a:buClr>
                <a:srgbClr val="434343"/>
              </a:buClr>
              <a:buSzPts val="1200"/>
              <a:buFont typeface="Roboto Condensed Light"/>
              <a:buAutoNum type="romanLcPeriod"/>
              <a:defRPr sz="1200">
                <a:latin typeface="Poppins"/>
                <a:ea typeface="Poppins"/>
                <a:cs typeface="Poppins"/>
                <a:sym typeface="Poppins"/>
              </a:defRPr>
            </a:lvl6pPr>
            <a:lvl7pPr marL="3200400" lvl="6" indent="-304800" rtl="0">
              <a:lnSpc>
                <a:spcPct val="100000"/>
              </a:lnSpc>
              <a:spcBef>
                <a:spcPts val="1600"/>
              </a:spcBef>
              <a:spcAft>
                <a:spcPts val="0"/>
              </a:spcAft>
              <a:buClr>
                <a:srgbClr val="434343"/>
              </a:buClr>
              <a:buSzPts val="1200"/>
              <a:buFont typeface="Roboto Condensed Light"/>
              <a:buAutoNum type="arabicPeriod"/>
              <a:defRPr sz="1200">
                <a:latin typeface="Poppins"/>
                <a:ea typeface="Poppins"/>
                <a:cs typeface="Poppins"/>
                <a:sym typeface="Poppins"/>
              </a:defRPr>
            </a:lvl7pPr>
            <a:lvl8pPr marL="3657600" lvl="7" indent="-3048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8pPr>
            <a:lvl9pPr marL="4114800" lvl="8" indent="-304800" rtl="0">
              <a:lnSpc>
                <a:spcPct val="100000"/>
              </a:lnSpc>
              <a:spcBef>
                <a:spcPts val="1600"/>
              </a:spcBef>
              <a:spcAft>
                <a:spcPts val="1600"/>
              </a:spcAft>
              <a:buClr>
                <a:srgbClr val="434343"/>
              </a:buClr>
              <a:buSzPts val="1200"/>
              <a:buFont typeface="Roboto Condensed Light"/>
              <a:buAutoNum type="romanLcPeriod"/>
              <a:defRPr sz="1200">
                <a:latin typeface="Poppins"/>
                <a:ea typeface="Poppins"/>
                <a:cs typeface="Poppins"/>
                <a:sym typeface="Poppins"/>
              </a:defRPr>
            </a:lvl9pPr>
          </a:lstStyle>
          <a:p>
            <a:endParaRPr/>
          </a:p>
        </p:txBody>
      </p:sp>
      <p:grpSp>
        <p:nvGrpSpPr>
          <p:cNvPr id="134" name="Google Shape;134;p7"/>
          <p:cNvGrpSpPr/>
          <p:nvPr/>
        </p:nvGrpSpPr>
        <p:grpSpPr>
          <a:xfrm>
            <a:off x="7702082" y="687213"/>
            <a:ext cx="958902" cy="459462"/>
            <a:chOff x="7702619" y="3188988"/>
            <a:chExt cx="958902" cy="459462"/>
          </a:xfrm>
        </p:grpSpPr>
        <p:sp>
          <p:nvSpPr>
            <p:cNvPr id="135" name="Google Shape;135;p7"/>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7"/>
          <p:cNvSpPr/>
          <p:nvPr/>
        </p:nvSpPr>
        <p:spPr>
          <a:xfrm flipH="1">
            <a:off x="8423198" y="3779125"/>
            <a:ext cx="447402" cy="1364350"/>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7"/>
          <p:cNvGrpSpPr/>
          <p:nvPr/>
        </p:nvGrpSpPr>
        <p:grpSpPr>
          <a:xfrm>
            <a:off x="8556624" y="3973448"/>
            <a:ext cx="180564" cy="431367"/>
            <a:chOff x="8803899" y="686838"/>
            <a:chExt cx="180564" cy="431367"/>
          </a:xfrm>
        </p:grpSpPr>
        <p:sp>
          <p:nvSpPr>
            <p:cNvPr id="165" name="Google Shape;165;p7"/>
            <p:cNvSpPr/>
            <p:nvPr/>
          </p:nvSpPr>
          <p:spPr>
            <a:xfrm>
              <a:off x="8803899" y="686838"/>
              <a:ext cx="180564" cy="181630"/>
            </a:xfrm>
            <a:custGeom>
              <a:avLst/>
              <a:gdLst/>
              <a:ahLst/>
              <a:cxnLst/>
              <a:rect l="l" t="t" r="r" b="b"/>
              <a:pathLst>
                <a:path w="5077" h="5107" extrusionOk="0">
                  <a:moveTo>
                    <a:pt x="973" y="1"/>
                  </a:moveTo>
                  <a:lnTo>
                    <a:pt x="1" y="1004"/>
                  </a:lnTo>
                  <a:lnTo>
                    <a:pt x="1551" y="2554"/>
                  </a:lnTo>
                  <a:lnTo>
                    <a:pt x="1" y="4104"/>
                  </a:lnTo>
                  <a:lnTo>
                    <a:pt x="973" y="5107"/>
                  </a:lnTo>
                  <a:lnTo>
                    <a:pt x="2554" y="3557"/>
                  </a:lnTo>
                  <a:lnTo>
                    <a:pt x="4104" y="5107"/>
                  </a:lnTo>
                  <a:lnTo>
                    <a:pt x="5077" y="4104"/>
                  </a:lnTo>
                  <a:lnTo>
                    <a:pt x="3557" y="2554"/>
                  </a:lnTo>
                  <a:lnTo>
                    <a:pt x="5077" y="1004"/>
                  </a:lnTo>
                  <a:lnTo>
                    <a:pt x="4104" y="1"/>
                  </a:lnTo>
                  <a:lnTo>
                    <a:pt x="2554" y="1520"/>
                  </a:lnTo>
                  <a:lnTo>
                    <a:pt x="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8803899" y="937642"/>
              <a:ext cx="180564" cy="180564"/>
            </a:xfrm>
            <a:custGeom>
              <a:avLst/>
              <a:gdLst/>
              <a:ahLst/>
              <a:cxnLst/>
              <a:rect l="l" t="t" r="r" b="b"/>
              <a:pathLst>
                <a:path w="5077" h="5077" extrusionOk="0">
                  <a:moveTo>
                    <a:pt x="973" y="0"/>
                  </a:moveTo>
                  <a:lnTo>
                    <a:pt x="1" y="973"/>
                  </a:lnTo>
                  <a:lnTo>
                    <a:pt x="1551" y="2523"/>
                  </a:lnTo>
                  <a:lnTo>
                    <a:pt x="1" y="4043"/>
                  </a:lnTo>
                  <a:lnTo>
                    <a:pt x="973" y="5076"/>
                  </a:lnTo>
                  <a:lnTo>
                    <a:pt x="2554" y="3526"/>
                  </a:lnTo>
                  <a:lnTo>
                    <a:pt x="4104" y="5076"/>
                  </a:lnTo>
                  <a:lnTo>
                    <a:pt x="5077" y="4043"/>
                  </a:lnTo>
                  <a:lnTo>
                    <a:pt x="3557" y="2523"/>
                  </a:lnTo>
                  <a:lnTo>
                    <a:pt x="5077" y="973"/>
                  </a:lnTo>
                  <a:lnTo>
                    <a:pt x="4104" y="0"/>
                  </a:lnTo>
                  <a:lnTo>
                    <a:pt x="2554" y="1520"/>
                  </a:lnTo>
                  <a:lnTo>
                    <a:pt x="9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5">
    <p:spTree>
      <p:nvGrpSpPr>
        <p:cNvPr id="1" name="Shape 308"/>
        <p:cNvGrpSpPr/>
        <p:nvPr/>
      </p:nvGrpSpPr>
      <p:grpSpPr>
        <a:xfrm>
          <a:off x="0" y="0"/>
          <a:ext cx="0" cy="0"/>
          <a:chOff x="0" y="0"/>
          <a:chExt cx="0" cy="0"/>
        </a:xfrm>
      </p:grpSpPr>
      <p:sp>
        <p:nvSpPr>
          <p:cNvPr id="309" name="Google Shape;309;p13"/>
          <p:cNvSpPr txBox="1">
            <a:spLocks noGrp="1"/>
          </p:cNvSpPr>
          <p:nvPr>
            <p:ph type="subTitle" idx="1"/>
          </p:nvPr>
        </p:nvSpPr>
        <p:spPr>
          <a:xfrm>
            <a:off x="1614236" y="3577550"/>
            <a:ext cx="2660100" cy="360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chemeClr val="dk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0" name="Google Shape;310;p13"/>
          <p:cNvSpPr txBox="1">
            <a:spLocks noGrp="1"/>
          </p:cNvSpPr>
          <p:nvPr>
            <p:ph type="title"/>
          </p:nvPr>
        </p:nvSpPr>
        <p:spPr>
          <a:xfrm>
            <a:off x="558775" y="540725"/>
            <a:ext cx="8100000" cy="723600"/>
          </a:xfrm>
          <a:prstGeom prst="rect">
            <a:avLst/>
          </a:prstGeom>
        </p:spPr>
        <p:txBody>
          <a:bodyPr spcFirstLastPara="1" wrap="square" lIns="91425" tIns="91425" rIns="91425" bIns="91425" anchor="t" anchorCtr="0">
            <a:noAutofit/>
          </a:bodyPr>
          <a:lstStyle>
            <a:lvl1pPr lvl="0" rtl="0">
              <a:spcBef>
                <a:spcPts val="0"/>
              </a:spcBef>
              <a:spcAft>
                <a:spcPts val="0"/>
              </a:spcAft>
              <a:buSzPts val="3700"/>
              <a:buNone/>
              <a:defRPr>
                <a:solidFill>
                  <a:schemeClr val="dk1"/>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11" name="Google Shape;311;p13"/>
          <p:cNvSpPr txBox="1">
            <a:spLocks noGrp="1"/>
          </p:cNvSpPr>
          <p:nvPr>
            <p:ph type="title" idx="2" hasCustomPrompt="1"/>
          </p:nvPr>
        </p:nvSpPr>
        <p:spPr>
          <a:xfrm>
            <a:off x="644811" y="3483350"/>
            <a:ext cx="7392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0">
                <a:solidFill>
                  <a:schemeClr val="lt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312" name="Google Shape;312;p13"/>
          <p:cNvSpPr txBox="1">
            <a:spLocks noGrp="1"/>
          </p:cNvSpPr>
          <p:nvPr>
            <p:ph type="subTitle" idx="3"/>
          </p:nvPr>
        </p:nvSpPr>
        <p:spPr>
          <a:xfrm>
            <a:off x="1614236" y="3862786"/>
            <a:ext cx="2660100" cy="64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3" name="Google Shape;313;p13"/>
          <p:cNvSpPr txBox="1">
            <a:spLocks noGrp="1"/>
          </p:cNvSpPr>
          <p:nvPr>
            <p:ph type="subTitle" idx="4"/>
          </p:nvPr>
        </p:nvSpPr>
        <p:spPr>
          <a:xfrm>
            <a:off x="5853939" y="2061375"/>
            <a:ext cx="2660100" cy="360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chemeClr val="dk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4" name="Google Shape;314;p13"/>
          <p:cNvSpPr txBox="1">
            <a:spLocks noGrp="1"/>
          </p:cNvSpPr>
          <p:nvPr>
            <p:ph type="title" idx="5" hasCustomPrompt="1"/>
          </p:nvPr>
        </p:nvSpPr>
        <p:spPr>
          <a:xfrm>
            <a:off x="4895039" y="1967175"/>
            <a:ext cx="7392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315" name="Google Shape;315;p13"/>
          <p:cNvSpPr txBox="1">
            <a:spLocks noGrp="1"/>
          </p:cNvSpPr>
          <p:nvPr>
            <p:ph type="subTitle" idx="6"/>
          </p:nvPr>
        </p:nvSpPr>
        <p:spPr>
          <a:xfrm>
            <a:off x="5853939" y="2346611"/>
            <a:ext cx="2660100" cy="64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6" name="Google Shape;316;p13"/>
          <p:cNvSpPr txBox="1">
            <a:spLocks noGrp="1"/>
          </p:cNvSpPr>
          <p:nvPr>
            <p:ph type="subTitle" idx="7"/>
          </p:nvPr>
        </p:nvSpPr>
        <p:spPr>
          <a:xfrm>
            <a:off x="1614225" y="2061375"/>
            <a:ext cx="2660100" cy="360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chemeClr val="dk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7" name="Google Shape;317;p13"/>
          <p:cNvSpPr txBox="1">
            <a:spLocks noGrp="1"/>
          </p:cNvSpPr>
          <p:nvPr>
            <p:ph type="title" idx="8" hasCustomPrompt="1"/>
          </p:nvPr>
        </p:nvSpPr>
        <p:spPr>
          <a:xfrm>
            <a:off x="644811" y="1967175"/>
            <a:ext cx="7392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0">
                <a:solidFill>
                  <a:schemeClr val="lt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318" name="Google Shape;318;p13"/>
          <p:cNvSpPr txBox="1">
            <a:spLocks noGrp="1"/>
          </p:cNvSpPr>
          <p:nvPr>
            <p:ph type="subTitle" idx="9"/>
          </p:nvPr>
        </p:nvSpPr>
        <p:spPr>
          <a:xfrm>
            <a:off x="1614225" y="2346600"/>
            <a:ext cx="2660100" cy="64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9" name="Google Shape;319;p13"/>
          <p:cNvSpPr txBox="1">
            <a:spLocks noGrp="1"/>
          </p:cNvSpPr>
          <p:nvPr>
            <p:ph type="subTitle" idx="13"/>
          </p:nvPr>
        </p:nvSpPr>
        <p:spPr>
          <a:xfrm>
            <a:off x="5853939" y="3577550"/>
            <a:ext cx="2660100" cy="360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chemeClr val="dk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0" name="Google Shape;320;p13"/>
          <p:cNvSpPr txBox="1">
            <a:spLocks noGrp="1"/>
          </p:cNvSpPr>
          <p:nvPr>
            <p:ph type="title" idx="14" hasCustomPrompt="1"/>
          </p:nvPr>
        </p:nvSpPr>
        <p:spPr>
          <a:xfrm>
            <a:off x="4895039" y="3483350"/>
            <a:ext cx="7392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321" name="Google Shape;321;p13"/>
          <p:cNvSpPr txBox="1">
            <a:spLocks noGrp="1"/>
          </p:cNvSpPr>
          <p:nvPr>
            <p:ph type="subTitle" idx="15"/>
          </p:nvPr>
        </p:nvSpPr>
        <p:spPr>
          <a:xfrm>
            <a:off x="5853939" y="3862786"/>
            <a:ext cx="2660100" cy="64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2" name="Google Shape;322;p13"/>
          <p:cNvSpPr/>
          <p:nvPr/>
        </p:nvSpPr>
        <p:spPr>
          <a:xfrm flipH="1">
            <a:off x="8423198" y="4"/>
            <a:ext cx="447402" cy="1326772"/>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13"/>
          <p:cNvGrpSpPr/>
          <p:nvPr/>
        </p:nvGrpSpPr>
        <p:grpSpPr>
          <a:xfrm>
            <a:off x="8556624" y="701073"/>
            <a:ext cx="180564" cy="431367"/>
            <a:chOff x="8803899" y="686838"/>
            <a:chExt cx="180564" cy="431367"/>
          </a:xfrm>
        </p:grpSpPr>
        <p:sp>
          <p:nvSpPr>
            <p:cNvPr id="324" name="Google Shape;324;p13"/>
            <p:cNvSpPr/>
            <p:nvPr/>
          </p:nvSpPr>
          <p:spPr>
            <a:xfrm>
              <a:off x="8803899" y="686838"/>
              <a:ext cx="180564" cy="181630"/>
            </a:xfrm>
            <a:custGeom>
              <a:avLst/>
              <a:gdLst/>
              <a:ahLst/>
              <a:cxnLst/>
              <a:rect l="l" t="t" r="r" b="b"/>
              <a:pathLst>
                <a:path w="5077" h="5107" extrusionOk="0">
                  <a:moveTo>
                    <a:pt x="973" y="1"/>
                  </a:moveTo>
                  <a:lnTo>
                    <a:pt x="1" y="1004"/>
                  </a:lnTo>
                  <a:lnTo>
                    <a:pt x="1551" y="2554"/>
                  </a:lnTo>
                  <a:lnTo>
                    <a:pt x="1" y="4104"/>
                  </a:lnTo>
                  <a:lnTo>
                    <a:pt x="973" y="5107"/>
                  </a:lnTo>
                  <a:lnTo>
                    <a:pt x="2554" y="3557"/>
                  </a:lnTo>
                  <a:lnTo>
                    <a:pt x="4104" y="5107"/>
                  </a:lnTo>
                  <a:lnTo>
                    <a:pt x="5077" y="4104"/>
                  </a:lnTo>
                  <a:lnTo>
                    <a:pt x="3557" y="2554"/>
                  </a:lnTo>
                  <a:lnTo>
                    <a:pt x="5077" y="1004"/>
                  </a:lnTo>
                  <a:lnTo>
                    <a:pt x="4104" y="1"/>
                  </a:lnTo>
                  <a:lnTo>
                    <a:pt x="2554" y="1520"/>
                  </a:lnTo>
                  <a:lnTo>
                    <a:pt x="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8803899" y="937642"/>
              <a:ext cx="180564" cy="180564"/>
            </a:xfrm>
            <a:custGeom>
              <a:avLst/>
              <a:gdLst/>
              <a:ahLst/>
              <a:cxnLst/>
              <a:rect l="l" t="t" r="r" b="b"/>
              <a:pathLst>
                <a:path w="5077" h="5077" extrusionOk="0">
                  <a:moveTo>
                    <a:pt x="973" y="0"/>
                  </a:moveTo>
                  <a:lnTo>
                    <a:pt x="1" y="973"/>
                  </a:lnTo>
                  <a:lnTo>
                    <a:pt x="1551" y="2523"/>
                  </a:lnTo>
                  <a:lnTo>
                    <a:pt x="1" y="4043"/>
                  </a:lnTo>
                  <a:lnTo>
                    <a:pt x="973" y="5076"/>
                  </a:lnTo>
                  <a:lnTo>
                    <a:pt x="2554" y="3526"/>
                  </a:lnTo>
                  <a:lnTo>
                    <a:pt x="4104" y="5076"/>
                  </a:lnTo>
                  <a:lnTo>
                    <a:pt x="5077" y="4043"/>
                  </a:lnTo>
                  <a:lnTo>
                    <a:pt x="3557" y="2523"/>
                  </a:lnTo>
                  <a:lnTo>
                    <a:pt x="5077" y="973"/>
                  </a:lnTo>
                  <a:lnTo>
                    <a:pt x="4104" y="0"/>
                  </a:lnTo>
                  <a:lnTo>
                    <a:pt x="2554" y="1520"/>
                  </a:lnTo>
                  <a:lnTo>
                    <a:pt x="9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540725"/>
            <a:ext cx="8100000" cy="72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3700"/>
              <a:buFont typeface="Righteous"/>
              <a:buNone/>
              <a:defRPr sz="3700" b="1">
                <a:latin typeface="Righteous"/>
                <a:ea typeface="Righteous"/>
                <a:cs typeface="Righteous"/>
                <a:sym typeface="Righteous"/>
              </a:defRPr>
            </a:lvl1pPr>
            <a:lvl2pPr lvl="1">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2pPr>
            <a:lvl3pPr lvl="2">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3pPr>
            <a:lvl4pPr lvl="3">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4pPr>
            <a:lvl5pPr lvl="4">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5pPr>
            <a:lvl6pPr lvl="5">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6pPr>
            <a:lvl7pPr lvl="6">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7pPr>
            <a:lvl8pPr lvl="7">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8pPr>
            <a:lvl9pPr lvl="8">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540000" y="1544250"/>
            <a:ext cx="8100000" cy="28659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Arimo"/>
              <a:buChar char="●"/>
              <a:defRPr sz="1600">
                <a:solidFill>
                  <a:schemeClr val="dk2"/>
                </a:solidFill>
                <a:latin typeface="Arimo"/>
                <a:ea typeface="Arimo"/>
                <a:cs typeface="Arimo"/>
                <a:sym typeface="Arimo"/>
              </a:defRPr>
            </a:lvl1pPr>
            <a:lvl2pPr marL="914400" lvl="1"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2pPr>
            <a:lvl3pPr marL="1371600" lvl="2"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3pPr>
            <a:lvl4pPr marL="1828800" lvl="3"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4pPr>
            <a:lvl5pPr marL="2286000" lvl="4"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5pPr>
            <a:lvl6pPr marL="2743200" lvl="5"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6pPr>
            <a:lvl7pPr marL="3200400" lvl="6"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7pPr>
            <a:lvl8pPr marL="3657600" lvl="7"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8pPr>
            <a:lvl9pPr marL="4114800" lvl="8" indent="-330200">
              <a:lnSpc>
                <a:spcPct val="115000"/>
              </a:lnSpc>
              <a:spcBef>
                <a:spcPts val="1600"/>
              </a:spcBef>
              <a:spcAft>
                <a:spcPts val="1600"/>
              </a:spcAft>
              <a:buClr>
                <a:schemeClr val="dk2"/>
              </a:buClr>
              <a:buSzPts val="1600"/>
              <a:buFont typeface="Arimo"/>
              <a:buChar char="■"/>
              <a:defRPr sz="1600">
                <a:solidFill>
                  <a:schemeClr val="dk2"/>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pierre.maraninchi@ynov.com"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mailto:pierre.maraninchi@ynov.com"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mailto:pierre.maraninchi@ynov.com"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28"/>
          <p:cNvSpPr txBox="1">
            <a:spLocks noGrp="1"/>
          </p:cNvSpPr>
          <p:nvPr>
            <p:ph type="subTitle" idx="1"/>
          </p:nvPr>
        </p:nvSpPr>
        <p:spPr>
          <a:xfrm>
            <a:off x="541521" y="3423475"/>
            <a:ext cx="3729300" cy="60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solidFill>
                  <a:schemeClr val="lt1"/>
                </a:solidFill>
              </a:rPr>
              <a:t>#05 L’animation d’équipe</a:t>
            </a:r>
          </a:p>
        </p:txBody>
      </p:sp>
      <p:sp>
        <p:nvSpPr>
          <p:cNvPr id="598" name="Google Shape;598;p28"/>
          <p:cNvSpPr txBox="1">
            <a:spLocks noGrp="1"/>
          </p:cNvSpPr>
          <p:nvPr>
            <p:ph type="ctrTitle"/>
          </p:nvPr>
        </p:nvSpPr>
        <p:spPr>
          <a:xfrm>
            <a:off x="518850" y="1395850"/>
            <a:ext cx="8106300" cy="1871400"/>
          </a:xfrm>
          <a:prstGeom prst="rect">
            <a:avLst/>
          </a:prstGeom>
        </p:spPr>
        <p:txBody>
          <a:bodyPr spcFirstLastPara="1" wrap="square" lIns="91425" tIns="91425" rIns="91425" bIns="91425" anchor="t" anchorCtr="0">
            <a:noAutofit/>
          </a:bodyPr>
          <a:lstStyle/>
          <a:p>
            <a:pPr marL="72000" lvl="0" indent="0" algn="ctr" rtl="0">
              <a:spcBef>
                <a:spcPts val="0"/>
              </a:spcBef>
              <a:spcAft>
                <a:spcPts val="0"/>
              </a:spcAft>
              <a:buNone/>
            </a:pPr>
            <a:r>
              <a:rPr lang="fr-FR" noProof="0" dirty="0"/>
              <a:t>MANAGEMENT D’EQUIPE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87F9-7A9B-431E-BC9C-0944AA466FE9}"/>
              </a:ext>
            </a:extLst>
          </p:cNvPr>
          <p:cNvSpPr>
            <a:spLocks noGrp="1"/>
          </p:cNvSpPr>
          <p:nvPr>
            <p:ph type="title"/>
          </p:nvPr>
        </p:nvSpPr>
        <p:spPr/>
        <p:txBody>
          <a:bodyPr/>
          <a:lstStyle/>
          <a:p>
            <a:r>
              <a:rPr lang="en-US" sz="2800" dirty="0"/>
              <a:t>Vision et mission </a:t>
            </a:r>
            <a:r>
              <a:rPr lang="en-US" sz="2800" dirty="0" err="1"/>
              <a:t>d’YNOV</a:t>
            </a:r>
            <a:endParaRPr lang="fr-FR" sz="2800" dirty="0"/>
          </a:p>
        </p:txBody>
      </p:sp>
      <p:sp>
        <p:nvSpPr>
          <p:cNvPr id="3" name="Text Placeholder 2">
            <a:extLst>
              <a:ext uri="{FF2B5EF4-FFF2-40B4-BE49-F238E27FC236}">
                <a16:creationId xmlns:a16="http://schemas.microsoft.com/office/drawing/2014/main" id="{D99B514D-B20D-4B13-8219-A77DF8579B63}"/>
              </a:ext>
            </a:extLst>
          </p:cNvPr>
          <p:cNvSpPr>
            <a:spLocks noGrp="1"/>
          </p:cNvSpPr>
          <p:nvPr>
            <p:ph type="body" idx="1"/>
          </p:nvPr>
        </p:nvSpPr>
        <p:spPr>
          <a:xfrm>
            <a:off x="540000" y="1151563"/>
            <a:ext cx="6314510" cy="3734543"/>
          </a:xfrm>
        </p:spPr>
        <p:txBody>
          <a:bodyPr/>
          <a:lstStyle/>
          <a:p>
            <a:pPr marL="152400" indent="0">
              <a:buNone/>
            </a:pPr>
            <a:r>
              <a:rPr lang="fr-FR" sz="1800" dirty="0"/>
              <a:t>Trouver une vision et/ou une mission pour YNOV</a:t>
            </a:r>
          </a:p>
          <a:p>
            <a:pPr marL="152400" indent="0">
              <a:buNone/>
            </a:pPr>
            <a:endParaRPr lang="fr-FR" sz="1800" dirty="0"/>
          </a:p>
          <a:p>
            <a:pPr marL="152400" indent="0">
              <a:buNone/>
            </a:pPr>
            <a:r>
              <a:rPr lang="fr-FR" sz="1800" dirty="0"/>
              <a:t>Envoyer votre proposition de groupe par mail : </a:t>
            </a:r>
            <a:r>
              <a:rPr lang="fr-FR" sz="1800" dirty="0">
                <a:hlinkClick r:id="rId2"/>
              </a:rPr>
              <a:t>pierre.maraninchi@ynov.com</a:t>
            </a:r>
            <a:endParaRPr lang="fr-FR" sz="1800" dirty="0"/>
          </a:p>
          <a:p>
            <a:pPr marL="152400" indent="0">
              <a:buNone/>
            </a:pPr>
            <a:endParaRPr lang="fr-FR" sz="1800" dirty="0"/>
          </a:p>
          <a:p>
            <a:pPr marL="152400" indent="0">
              <a:buNone/>
            </a:pPr>
            <a:r>
              <a:rPr lang="fr-FR" sz="1800" dirty="0"/>
              <a:t>En précisant votre nom de groupe</a:t>
            </a:r>
          </a:p>
        </p:txBody>
      </p:sp>
      <p:sp>
        <p:nvSpPr>
          <p:cNvPr id="4" name="Rectangle: Rounded Corners 3">
            <a:extLst>
              <a:ext uri="{FF2B5EF4-FFF2-40B4-BE49-F238E27FC236}">
                <a16:creationId xmlns:a16="http://schemas.microsoft.com/office/drawing/2014/main" id="{D7E3583B-B673-47C2-96AC-F9A2D32E79DD}"/>
              </a:ext>
            </a:extLst>
          </p:cNvPr>
          <p:cNvSpPr/>
          <p:nvPr/>
        </p:nvSpPr>
        <p:spPr>
          <a:xfrm>
            <a:off x="7027296" y="151832"/>
            <a:ext cx="2053883" cy="126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 groupe</a:t>
            </a:r>
          </a:p>
          <a:p>
            <a:pPr algn="ctr"/>
            <a:r>
              <a:rPr lang="fr-FR" dirty="0"/>
              <a:t>10 minutes</a:t>
            </a:r>
          </a:p>
          <a:p>
            <a:pPr algn="ctr"/>
            <a:r>
              <a:rPr lang="fr-FR" dirty="0"/>
              <a:t>Envoyez par mail au bout des 5 minutes</a:t>
            </a:r>
          </a:p>
        </p:txBody>
      </p:sp>
    </p:spTree>
    <p:extLst>
      <p:ext uri="{BB962C8B-B14F-4D97-AF65-F5344CB8AC3E}">
        <p14:creationId xmlns:p14="http://schemas.microsoft.com/office/powerpoint/2010/main" val="319820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D7A5C-6915-413C-88C1-7230B167317C}"/>
              </a:ext>
            </a:extLst>
          </p:cNvPr>
          <p:cNvSpPr>
            <a:spLocks noGrp="1"/>
          </p:cNvSpPr>
          <p:nvPr>
            <p:ph type="title"/>
          </p:nvPr>
        </p:nvSpPr>
        <p:spPr/>
        <p:txBody>
          <a:bodyPr/>
          <a:lstStyle/>
          <a:p>
            <a:r>
              <a:rPr lang="en-US" dirty="0"/>
              <a:t>OKRs</a:t>
            </a:r>
            <a:endParaRPr lang="fr-FR" dirty="0"/>
          </a:p>
        </p:txBody>
      </p:sp>
      <p:sp>
        <p:nvSpPr>
          <p:cNvPr id="3" name="Text Placeholder 2">
            <a:extLst>
              <a:ext uri="{FF2B5EF4-FFF2-40B4-BE49-F238E27FC236}">
                <a16:creationId xmlns:a16="http://schemas.microsoft.com/office/drawing/2014/main" id="{09E887C3-F35E-47C4-8339-5CB292CE6987}"/>
              </a:ext>
            </a:extLst>
          </p:cNvPr>
          <p:cNvSpPr>
            <a:spLocks noGrp="1"/>
          </p:cNvSpPr>
          <p:nvPr>
            <p:ph type="body" idx="1"/>
          </p:nvPr>
        </p:nvSpPr>
        <p:spPr/>
        <p:txBody>
          <a:bodyPr/>
          <a:lstStyle/>
          <a:p>
            <a:r>
              <a:rPr lang="fr-FR" b="1" i="0" dirty="0">
                <a:solidFill>
                  <a:srgbClr val="2C3E50"/>
                </a:solidFill>
                <a:effectLst/>
                <a:latin typeface="Open Sans" panose="020B0604020202020204" charset="0"/>
              </a:rPr>
              <a:t>L’objectif</a:t>
            </a:r>
            <a:r>
              <a:rPr lang="fr-FR" b="0" i="0" dirty="0">
                <a:solidFill>
                  <a:srgbClr val="2C3E50"/>
                </a:solidFill>
                <a:effectLst/>
                <a:latin typeface="Open Sans" panose="020B0604020202020204" charset="0"/>
              </a:rPr>
              <a:t> est un but qualitatif à atteindre sur un horizon temporel déterminé. Il donne la direction que l'on souhaite prendre. </a:t>
            </a:r>
            <a:r>
              <a:rPr lang="fr-FR" b="1" i="0" dirty="0">
                <a:solidFill>
                  <a:srgbClr val="2C3E50"/>
                </a:solidFill>
                <a:effectLst/>
                <a:latin typeface="Open Sans" panose="020B0604020202020204" charset="0"/>
              </a:rPr>
              <a:t>Où voulons-nous aller ? </a:t>
            </a:r>
            <a:r>
              <a:rPr lang="fr-FR" b="0" i="0" dirty="0">
                <a:solidFill>
                  <a:srgbClr val="2C3E50"/>
                </a:solidFill>
                <a:effectLst/>
                <a:latin typeface="Open Sans" panose="020B0604020202020204" charset="0"/>
              </a:rPr>
              <a:t>Un objectif est inspirant et mobilisateur. Il entraîne et concentre les efforts d'une équipe vers un but commun. Il donne un sens aux actions qui sont menées : "nous faisons ceci, car nous voulons devenir...« </a:t>
            </a:r>
          </a:p>
          <a:p>
            <a:r>
              <a:rPr lang="fr-FR" b="1" i="0" dirty="0">
                <a:solidFill>
                  <a:srgbClr val="2C3E50"/>
                </a:solidFill>
                <a:effectLst/>
                <a:latin typeface="Open Sans" panose="020B0604020202020204" charset="0"/>
              </a:rPr>
              <a:t>Des résultats clés qui sont des indicateurs chiffrés et bornés dans le temps permettant d’apprécier l’atteinte d’un objectif donné.</a:t>
            </a:r>
            <a:endParaRPr lang="fr-FR" b="0" i="0" dirty="0">
              <a:solidFill>
                <a:srgbClr val="2C3E50"/>
              </a:solidFill>
              <a:effectLst/>
              <a:latin typeface="Open Sans" panose="020B0604020202020204" charset="0"/>
            </a:endParaRPr>
          </a:p>
        </p:txBody>
      </p:sp>
      <p:graphicFrame>
        <p:nvGraphicFramePr>
          <p:cNvPr id="6" name="Diagram 5">
            <a:extLst>
              <a:ext uri="{FF2B5EF4-FFF2-40B4-BE49-F238E27FC236}">
                <a16:creationId xmlns:a16="http://schemas.microsoft.com/office/drawing/2014/main" id="{90BBC356-96F6-4D7F-8341-3B619EA150D0}"/>
              </a:ext>
            </a:extLst>
          </p:cNvPr>
          <p:cNvGraphicFramePr/>
          <p:nvPr>
            <p:extLst>
              <p:ext uri="{D42A27DB-BD31-4B8C-83A1-F6EECF244321}">
                <p14:modId xmlns:p14="http://schemas.microsoft.com/office/powerpoint/2010/main" val="1254692271"/>
              </p:ext>
            </p:extLst>
          </p:nvPr>
        </p:nvGraphicFramePr>
        <p:xfrm>
          <a:off x="-267720" y="2994660"/>
          <a:ext cx="7712460" cy="1938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324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7C8E0715-71FE-49D4-ACC9-6C499D7D3FC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8123A2D5-C532-42B8-BBB9-7FCCD248FCF2}"/>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D4E278B2-4D89-476C-95B6-6AD644A9529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1099481A-5E6E-47F0-8D17-BAD37EA8EF8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F0F7FCE8-8AE4-453E-A7EF-00C902D705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206DF910-B435-45FD-B5C9-D483B1A9E6D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C5844E59-1ECE-438D-B480-4E5687880F3B}"/>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graphicEl>
                                              <a:dgm id="{B329D152-A5CB-4057-93ED-FF73F2777BFC}"/>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graphicEl>
                                              <a:dgm id="{E35581AE-08B9-4A0E-8AB8-DDDB2812850B}"/>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graphicEl>
                                              <a:dgm id="{252AF927-AF83-40E4-B243-D753443E4168}"/>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graphicEl>
                                              <a:dgm id="{596A8670-C160-49DF-ABA7-FE4DB0DA81BE}"/>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graphicEl>
                                              <a:dgm id="{A143BB54-1C98-4694-8589-8EAF53598791}"/>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graphicEl>
                                              <a:dgm id="{62D2F5FA-CB88-4B20-AB18-C93EDCD2CD6B}"/>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graphicEl>
                                              <a:dgm id="{7D89BCCB-0B90-49CF-BAA6-92217454DBFB}"/>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graphicEl>
                                              <a:dgm id="{67CACEEB-E3C4-481E-9C44-D1CB50A52FA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C7B1-AFD5-4806-AD81-BEAEF4695A9B}"/>
              </a:ext>
            </a:extLst>
          </p:cNvPr>
          <p:cNvSpPr>
            <a:spLocks noGrp="1"/>
          </p:cNvSpPr>
          <p:nvPr>
            <p:ph type="title"/>
          </p:nvPr>
        </p:nvSpPr>
        <p:spPr/>
        <p:txBody>
          <a:bodyPr/>
          <a:lstStyle/>
          <a:p>
            <a:r>
              <a:rPr lang="en-US" dirty="0"/>
              <a:t>KPI (Key performance indicator)</a:t>
            </a:r>
            <a:br>
              <a:rPr lang="en-US" dirty="0"/>
            </a:br>
            <a:endParaRPr lang="fr-FR" dirty="0"/>
          </a:p>
        </p:txBody>
      </p:sp>
      <p:sp>
        <p:nvSpPr>
          <p:cNvPr id="3" name="Text Placeholder 2">
            <a:extLst>
              <a:ext uri="{FF2B5EF4-FFF2-40B4-BE49-F238E27FC236}">
                <a16:creationId xmlns:a16="http://schemas.microsoft.com/office/drawing/2014/main" id="{F66C213B-4283-4CCB-86C9-B1E29D926D0D}"/>
              </a:ext>
            </a:extLst>
          </p:cNvPr>
          <p:cNvSpPr>
            <a:spLocks noGrp="1"/>
          </p:cNvSpPr>
          <p:nvPr>
            <p:ph type="body" idx="1"/>
          </p:nvPr>
        </p:nvSpPr>
        <p:spPr/>
        <p:txBody>
          <a:bodyPr/>
          <a:lstStyle/>
          <a:p>
            <a:r>
              <a:rPr lang="fr-FR" sz="2000" dirty="0"/>
              <a:t>En Français : </a:t>
            </a:r>
            <a:r>
              <a:rPr lang="fr-FR" sz="2000" b="1" dirty="0"/>
              <a:t>Indicateur clé de performance </a:t>
            </a:r>
            <a:r>
              <a:rPr lang="fr-FR" sz="2000" dirty="0"/>
              <a:t>(ICP)</a:t>
            </a:r>
          </a:p>
          <a:p>
            <a:r>
              <a:rPr lang="fr-FR" sz="2000" dirty="0">
                <a:sym typeface="Wingdings" panose="05000000000000000000" pitchFamily="2" charset="2"/>
              </a:rPr>
              <a:t>Sert à </a:t>
            </a:r>
            <a:r>
              <a:rPr lang="fr-FR" sz="2000" dirty="0"/>
              <a:t>mesurer</a:t>
            </a:r>
            <a:r>
              <a:rPr lang="en-US" sz="2000" dirty="0"/>
              <a:t> la performance d’un service, </a:t>
            </a:r>
            <a:r>
              <a:rPr lang="fr-FR" sz="2000" dirty="0"/>
              <a:t>d’un processus, d’une action</a:t>
            </a:r>
            <a:r>
              <a:rPr lang="en-US" sz="2000" dirty="0"/>
              <a:t>…</a:t>
            </a:r>
          </a:p>
          <a:p>
            <a:r>
              <a:rPr lang="fr-FR" sz="2000" dirty="0"/>
              <a:t>N’est pas un objectif ou un key </a:t>
            </a:r>
            <a:r>
              <a:rPr lang="fr-FR" sz="2000" dirty="0" err="1"/>
              <a:t>result</a:t>
            </a:r>
            <a:endParaRPr lang="fr-FR" sz="2000" dirty="0"/>
          </a:p>
          <a:p>
            <a:r>
              <a:rPr lang="fr-FR" sz="2000" dirty="0"/>
              <a:t>Il existe des indicateurs </a:t>
            </a:r>
            <a:r>
              <a:rPr lang="fr-FR" sz="2000" b="1" dirty="0"/>
              <a:t>avancés</a:t>
            </a:r>
            <a:r>
              <a:rPr lang="fr-FR" sz="2000" dirty="0"/>
              <a:t> et </a:t>
            </a:r>
            <a:r>
              <a:rPr lang="fr-FR" sz="2000" b="1" dirty="0"/>
              <a:t>retardés</a:t>
            </a:r>
            <a:r>
              <a:rPr lang="fr-FR" sz="2000" dirty="0"/>
              <a:t>. </a:t>
            </a:r>
          </a:p>
          <a:p>
            <a:pPr lvl="1"/>
            <a:r>
              <a:rPr lang="fr-FR" sz="2000" b="1" dirty="0"/>
              <a:t>Avances</a:t>
            </a:r>
            <a:r>
              <a:rPr lang="fr-FR" sz="2000" dirty="0"/>
              <a:t> : capable de prédire le résultat futur</a:t>
            </a:r>
          </a:p>
          <a:p>
            <a:pPr lvl="1"/>
            <a:r>
              <a:rPr lang="fr-FR" sz="2000" b="1" dirty="0"/>
              <a:t>Retardes</a:t>
            </a:r>
            <a:r>
              <a:rPr lang="fr-FR" sz="2000" dirty="0"/>
              <a:t> : mesure le résultat, la performance passée </a:t>
            </a:r>
          </a:p>
          <a:p>
            <a:endParaRPr lang="en-US" dirty="0"/>
          </a:p>
          <a:p>
            <a:endParaRPr lang="en-US" dirty="0"/>
          </a:p>
          <a:p>
            <a:pPr lvl="1"/>
            <a:endParaRPr lang="en-US" dirty="0"/>
          </a:p>
          <a:p>
            <a:endParaRPr lang="en-US" dirty="0"/>
          </a:p>
          <a:p>
            <a:endParaRPr lang="fr-FR" dirty="0"/>
          </a:p>
        </p:txBody>
      </p:sp>
      <p:sp>
        <p:nvSpPr>
          <p:cNvPr id="4" name="Rectangle 3">
            <a:extLst>
              <a:ext uri="{FF2B5EF4-FFF2-40B4-BE49-F238E27FC236}">
                <a16:creationId xmlns:a16="http://schemas.microsoft.com/office/drawing/2014/main" id="{F26CD54B-6C23-44D1-9160-C9924EF608A1}"/>
              </a:ext>
            </a:extLst>
          </p:cNvPr>
          <p:cNvSpPr/>
          <p:nvPr/>
        </p:nvSpPr>
        <p:spPr>
          <a:xfrm>
            <a:off x="1252151" y="4300151"/>
            <a:ext cx="2430163" cy="46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Je roule a 120 KM/h</a:t>
            </a:r>
          </a:p>
        </p:txBody>
      </p:sp>
      <p:sp>
        <p:nvSpPr>
          <p:cNvPr id="5" name="Rectangle 4">
            <a:extLst>
              <a:ext uri="{FF2B5EF4-FFF2-40B4-BE49-F238E27FC236}">
                <a16:creationId xmlns:a16="http://schemas.microsoft.com/office/drawing/2014/main" id="{0A41AC82-29E7-4C55-996B-8559D1B17CD4}"/>
              </a:ext>
            </a:extLst>
          </p:cNvPr>
          <p:cNvSpPr/>
          <p:nvPr/>
        </p:nvSpPr>
        <p:spPr>
          <a:xfrm>
            <a:off x="4802659" y="4300151"/>
            <a:ext cx="2430163" cy="46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J’ai fait 120,000 KM</a:t>
            </a:r>
          </a:p>
        </p:txBody>
      </p:sp>
      <p:pic>
        <p:nvPicPr>
          <p:cNvPr id="6" name="Picture 2" descr="Defining Your Marketing Objectives - BrickStreet Marketing">
            <a:extLst>
              <a:ext uri="{FF2B5EF4-FFF2-40B4-BE49-F238E27FC236}">
                <a16:creationId xmlns:a16="http://schemas.microsoft.com/office/drawing/2014/main" id="{E2D3F20F-33C1-45D0-9086-6D16C6633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445" y="-150615"/>
            <a:ext cx="2931317" cy="1966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81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93851-F8EA-40C9-A17E-201623F00ABF}"/>
              </a:ext>
            </a:extLst>
          </p:cNvPr>
          <p:cNvSpPr>
            <a:spLocks noGrp="1"/>
          </p:cNvSpPr>
          <p:nvPr>
            <p:ph type="title"/>
          </p:nvPr>
        </p:nvSpPr>
        <p:spPr/>
        <p:txBody>
          <a:bodyPr/>
          <a:lstStyle/>
          <a:p>
            <a:r>
              <a:rPr lang="fr-FR" dirty="0"/>
              <a:t>Les goals (objectifs)</a:t>
            </a:r>
          </a:p>
        </p:txBody>
      </p:sp>
      <p:graphicFrame>
        <p:nvGraphicFramePr>
          <p:cNvPr id="4" name="Diagram 3">
            <a:extLst>
              <a:ext uri="{FF2B5EF4-FFF2-40B4-BE49-F238E27FC236}">
                <a16:creationId xmlns:a16="http://schemas.microsoft.com/office/drawing/2014/main" id="{B37FD4E5-1046-4917-8588-A8A3D8A3E82C}"/>
              </a:ext>
            </a:extLst>
          </p:cNvPr>
          <p:cNvGraphicFramePr/>
          <p:nvPr>
            <p:extLst>
              <p:ext uri="{D42A27DB-BD31-4B8C-83A1-F6EECF244321}">
                <p14:modId xmlns:p14="http://schemas.microsoft.com/office/powerpoint/2010/main" val="451900269"/>
              </p:ext>
            </p:extLst>
          </p:nvPr>
        </p:nvGraphicFramePr>
        <p:xfrm>
          <a:off x="160020" y="1325879"/>
          <a:ext cx="8183880" cy="3608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631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AAD67B3D-368A-4CF4-948F-37C46E8A8FC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C4DFF74E-A531-47B8-8973-ED0DA892198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4CEC0901-5219-4515-A88C-216F8D3DD66C}"/>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7701B32B-AFD2-42F4-82C4-11531B743FB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0CEA-DA1C-4E28-86C1-9B17DFF4FE78}"/>
              </a:ext>
            </a:extLst>
          </p:cNvPr>
          <p:cNvSpPr>
            <a:spLocks noGrp="1"/>
          </p:cNvSpPr>
          <p:nvPr>
            <p:ph type="title"/>
          </p:nvPr>
        </p:nvSpPr>
        <p:spPr/>
        <p:txBody>
          <a:bodyPr/>
          <a:lstStyle/>
          <a:p>
            <a:r>
              <a:rPr lang="en-US" dirty="0"/>
              <a:t>SMART GOALS</a:t>
            </a:r>
            <a:endParaRPr lang="fr-FR" dirty="0"/>
          </a:p>
        </p:txBody>
      </p:sp>
      <p:pic>
        <p:nvPicPr>
          <p:cNvPr id="1026" name="Picture 2" descr="Defining Your Marketing Objectives - BrickStreet Marketing">
            <a:extLst>
              <a:ext uri="{FF2B5EF4-FFF2-40B4-BE49-F238E27FC236}">
                <a16:creationId xmlns:a16="http://schemas.microsoft.com/office/drawing/2014/main" id="{369B22C6-74ED-48F5-905D-6B5CDCFB2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604" y="881351"/>
            <a:ext cx="5038850" cy="338079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A51B99EE-2702-4218-AF23-25ADBA0A9BCB}"/>
              </a:ext>
            </a:extLst>
          </p:cNvPr>
          <p:cNvSpPr>
            <a:spLocks noGrp="1"/>
          </p:cNvSpPr>
          <p:nvPr>
            <p:ph type="body" idx="1"/>
          </p:nvPr>
        </p:nvSpPr>
        <p:spPr>
          <a:xfrm>
            <a:off x="540000" y="4094204"/>
            <a:ext cx="7813168" cy="536295"/>
          </a:xfrm>
        </p:spPr>
        <p:txBody>
          <a:bodyPr/>
          <a:lstStyle/>
          <a:p>
            <a:pPr marL="152400" indent="0">
              <a:buNone/>
            </a:pPr>
            <a:r>
              <a:rPr lang="fr-FR" sz="1400" dirty="0"/>
              <a:t>Exemple: Je suis en charge de la maintenance d’un serveur. Un de mes goals  peut être :</a:t>
            </a:r>
            <a:br>
              <a:rPr lang="fr-FR" sz="1400" dirty="0"/>
            </a:br>
            <a:endParaRPr lang="fr-FR" sz="1400" dirty="0"/>
          </a:p>
          <a:p>
            <a:pPr marL="152400" indent="0">
              <a:buNone/>
            </a:pPr>
            <a:r>
              <a:rPr lang="fr-FR" sz="1400" dirty="0"/>
              <a:t>« Améliorer le temps de réponse moyen de 1,5s a 1,2s sur la page d’accueil d’ici a fin mars</a:t>
            </a:r>
          </a:p>
        </p:txBody>
      </p:sp>
    </p:spTree>
    <p:extLst>
      <p:ext uri="{BB962C8B-B14F-4D97-AF65-F5344CB8AC3E}">
        <p14:creationId xmlns:p14="http://schemas.microsoft.com/office/powerpoint/2010/main" val="212871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87F9-7A9B-431E-BC9C-0944AA466FE9}"/>
              </a:ext>
            </a:extLst>
          </p:cNvPr>
          <p:cNvSpPr>
            <a:spLocks noGrp="1"/>
          </p:cNvSpPr>
          <p:nvPr>
            <p:ph type="title"/>
          </p:nvPr>
        </p:nvSpPr>
        <p:spPr/>
        <p:txBody>
          <a:bodyPr/>
          <a:lstStyle/>
          <a:p>
            <a:pPr lvl="0"/>
            <a:r>
              <a:rPr lang="fr-FR" sz="2800" dirty="0"/>
              <a:t>Mise en pratique</a:t>
            </a:r>
          </a:p>
        </p:txBody>
      </p:sp>
      <p:sp>
        <p:nvSpPr>
          <p:cNvPr id="3" name="Text Placeholder 2">
            <a:extLst>
              <a:ext uri="{FF2B5EF4-FFF2-40B4-BE49-F238E27FC236}">
                <a16:creationId xmlns:a16="http://schemas.microsoft.com/office/drawing/2014/main" id="{D99B514D-B20D-4B13-8219-A77DF8579B63}"/>
              </a:ext>
            </a:extLst>
          </p:cNvPr>
          <p:cNvSpPr>
            <a:spLocks noGrp="1"/>
          </p:cNvSpPr>
          <p:nvPr>
            <p:ph type="body" idx="1"/>
          </p:nvPr>
        </p:nvSpPr>
        <p:spPr>
          <a:xfrm>
            <a:off x="540000" y="1151563"/>
            <a:ext cx="6314510" cy="3734543"/>
          </a:xfrm>
        </p:spPr>
        <p:txBody>
          <a:bodyPr/>
          <a:lstStyle/>
          <a:p>
            <a:pPr marL="152400" indent="0">
              <a:buNone/>
            </a:pPr>
            <a:r>
              <a:rPr lang="fr-FR" sz="1800" dirty="0"/>
              <a:t>Je ne rentre plus dans mon maillot  et je veux perdre du poids pour frimer sur les plages cet été</a:t>
            </a:r>
          </a:p>
          <a:p>
            <a:pPr marL="323850" indent="-171450">
              <a:buFont typeface="Arial" panose="020B0604020202020204" pitchFamily="34" charset="0"/>
              <a:buChar char="•"/>
            </a:pPr>
            <a:endParaRPr lang="fr-FR" sz="1800" dirty="0"/>
          </a:p>
          <a:p>
            <a:pPr marL="323850" indent="-171450">
              <a:buFont typeface="Arial" panose="020B0604020202020204" pitchFamily="34" charset="0"/>
              <a:buChar char="•"/>
            </a:pPr>
            <a:endParaRPr lang="fr-FR" sz="1800" dirty="0"/>
          </a:p>
          <a:p>
            <a:pPr marL="323850" indent="-171450">
              <a:buFont typeface="Arial" panose="020B0604020202020204" pitchFamily="34" charset="0"/>
              <a:buChar char="•"/>
            </a:pPr>
            <a:r>
              <a:rPr lang="fr-FR" sz="1800" dirty="0">
                <a:sym typeface="Wingdings" panose="05000000000000000000" pitchFamily="2" charset="2"/>
              </a:rPr>
              <a:t>Définissez 1 smart goal</a:t>
            </a:r>
          </a:p>
          <a:p>
            <a:pPr marL="323850" indent="-171450">
              <a:buFont typeface="Arial" panose="020B0604020202020204" pitchFamily="34" charset="0"/>
              <a:buChar char="•"/>
            </a:pPr>
            <a:r>
              <a:rPr lang="fr-FR" sz="1800" dirty="0">
                <a:sym typeface="Wingdings" panose="05000000000000000000" pitchFamily="2" charset="2"/>
              </a:rPr>
              <a:t>Définissez 2 indicateurs avances et 2 indicateurs retardes</a:t>
            </a:r>
          </a:p>
          <a:p>
            <a:pPr marL="152400" marR="274320" lvl="0" indent="0" algn="l" defTabSz="914400" rtl="0" eaLnBrk="1" fontAlgn="auto" latinLnBrk="0" hangingPunct="1">
              <a:lnSpc>
                <a:spcPct val="100000"/>
              </a:lnSpc>
              <a:spcBef>
                <a:spcPts val="0"/>
              </a:spcBef>
              <a:spcAft>
                <a:spcPts val="0"/>
              </a:spcAft>
              <a:buClr>
                <a:srgbClr val="434343"/>
              </a:buClr>
              <a:buSzPts val="1200"/>
              <a:buFont typeface="Arimo"/>
              <a:buNone/>
              <a:tabLst/>
              <a:defRPr/>
            </a:pPr>
            <a:endParaRPr kumimoji="0" lang="fr-FR" sz="1800" b="0" i="0" u="none" strike="noStrike" kern="0" cap="none" spc="0" normalizeH="0" baseline="0" noProof="0" dirty="0">
              <a:ln>
                <a:noFill/>
              </a:ln>
              <a:solidFill>
                <a:srgbClr val="595959"/>
              </a:solidFill>
              <a:effectLst/>
              <a:uLnTx/>
              <a:uFillTx/>
              <a:latin typeface="Arimo"/>
              <a:ea typeface="Arimo"/>
              <a:cs typeface="Arimo"/>
              <a:sym typeface="Arimo"/>
            </a:endParaRPr>
          </a:p>
          <a:p>
            <a:pPr marL="152400" marR="274320" lvl="0" indent="0" algn="l" defTabSz="914400" rtl="0" eaLnBrk="1" fontAlgn="auto" latinLnBrk="0" hangingPunct="1">
              <a:lnSpc>
                <a:spcPct val="100000"/>
              </a:lnSpc>
              <a:spcBef>
                <a:spcPts val="0"/>
              </a:spcBef>
              <a:spcAft>
                <a:spcPts val="0"/>
              </a:spcAft>
              <a:buClr>
                <a:srgbClr val="434343"/>
              </a:buClr>
              <a:buSzPts val="1200"/>
              <a:buFont typeface="Arimo"/>
              <a:buNone/>
              <a:tabLst/>
              <a:defRPr/>
            </a:pPr>
            <a:r>
              <a:rPr kumimoji="0" lang="fr-FR" sz="1800" b="0" i="0" u="none" strike="noStrike" kern="0" cap="none" spc="0" normalizeH="0" baseline="0" noProof="0" dirty="0">
                <a:ln>
                  <a:noFill/>
                </a:ln>
                <a:solidFill>
                  <a:srgbClr val="595959"/>
                </a:solidFill>
                <a:effectLst/>
                <a:uLnTx/>
                <a:uFillTx/>
                <a:latin typeface="Arimo"/>
                <a:ea typeface="Arimo"/>
                <a:cs typeface="Arimo"/>
                <a:sym typeface="Arimo"/>
              </a:rPr>
              <a:t>Envoyer votre proposition de groupe par mail : </a:t>
            </a:r>
            <a:r>
              <a:rPr kumimoji="0" lang="fr-FR" sz="1800" b="0" i="0" u="none" strike="noStrike" kern="0" cap="none" spc="0" normalizeH="0" baseline="0" noProof="0" dirty="0">
                <a:ln>
                  <a:noFill/>
                </a:ln>
                <a:solidFill>
                  <a:srgbClr val="595959"/>
                </a:solidFill>
                <a:effectLst/>
                <a:uLnTx/>
                <a:uFillTx/>
                <a:latin typeface="Arimo"/>
                <a:ea typeface="Arimo"/>
                <a:cs typeface="Arimo"/>
                <a:sym typeface="Arimo"/>
                <a:hlinkClick r:id="rId2"/>
              </a:rPr>
              <a:t>pierre.maraninchi@ynov.com</a:t>
            </a:r>
            <a:endParaRPr kumimoji="0" lang="fr-FR" sz="1800" b="0" i="0" u="none" strike="noStrike" kern="0" cap="none" spc="0" normalizeH="0" baseline="0" noProof="0" dirty="0">
              <a:ln>
                <a:noFill/>
              </a:ln>
              <a:solidFill>
                <a:srgbClr val="595959"/>
              </a:solidFill>
              <a:effectLst/>
              <a:uLnTx/>
              <a:uFillTx/>
              <a:latin typeface="Arimo"/>
              <a:ea typeface="Arimo"/>
              <a:cs typeface="Arimo"/>
              <a:sym typeface="Arimo"/>
            </a:endParaRPr>
          </a:p>
          <a:p>
            <a:pPr marL="323850" indent="-171450">
              <a:buFont typeface="Arial" panose="020B0604020202020204" pitchFamily="34" charset="0"/>
              <a:buChar char="•"/>
            </a:pPr>
            <a:endParaRPr lang="fr-FR" dirty="0"/>
          </a:p>
        </p:txBody>
      </p:sp>
      <p:sp>
        <p:nvSpPr>
          <p:cNvPr id="4" name="Rectangle: Rounded Corners 3">
            <a:extLst>
              <a:ext uri="{FF2B5EF4-FFF2-40B4-BE49-F238E27FC236}">
                <a16:creationId xmlns:a16="http://schemas.microsoft.com/office/drawing/2014/main" id="{D7E3583B-B673-47C2-96AC-F9A2D32E79DD}"/>
              </a:ext>
            </a:extLst>
          </p:cNvPr>
          <p:cNvSpPr/>
          <p:nvPr/>
        </p:nvSpPr>
        <p:spPr>
          <a:xfrm>
            <a:off x="7027296" y="151832"/>
            <a:ext cx="2053883" cy="126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 équipe </a:t>
            </a:r>
          </a:p>
          <a:p>
            <a:pPr algn="ctr"/>
            <a:r>
              <a:rPr lang="fr-FR" dirty="0"/>
              <a:t>15mn</a:t>
            </a:r>
          </a:p>
          <a:p>
            <a:pPr algn="ctr"/>
            <a:r>
              <a:rPr lang="fr-FR" dirty="0"/>
              <a:t>Restitution (3mn, 1 slide)</a:t>
            </a:r>
          </a:p>
        </p:txBody>
      </p:sp>
    </p:spTree>
    <p:extLst>
      <p:ext uri="{BB962C8B-B14F-4D97-AF65-F5344CB8AC3E}">
        <p14:creationId xmlns:p14="http://schemas.microsoft.com/office/powerpoint/2010/main" val="1500070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B3687-DCD1-4221-8879-FF998526C991}"/>
              </a:ext>
            </a:extLst>
          </p:cNvPr>
          <p:cNvSpPr>
            <a:spLocks noGrp="1"/>
          </p:cNvSpPr>
          <p:nvPr>
            <p:ph type="title"/>
          </p:nvPr>
        </p:nvSpPr>
        <p:spPr/>
        <p:txBody>
          <a:bodyPr/>
          <a:lstStyle/>
          <a:p>
            <a:r>
              <a:rPr lang="fr-FR" dirty="0"/>
              <a:t>Je veux perdre du poids</a:t>
            </a:r>
          </a:p>
        </p:txBody>
      </p:sp>
      <p:graphicFrame>
        <p:nvGraphicFramePr>
          <p:cNvPr id="4" name="Diagram 3">
            <a:extLst>
              <a:ext uri="{FF2B5EF4-FFF2-40B4-BE49-F238E27FC236}">
                <a16:creationId xmlns:a16="http://schemas.microsoft.com/office/drawing/2014/main" id="{FA414B4B-AFCE-4060-A865-7DAF9F2903F9}"/>
              </a:ext>
            </a:extLst>
          </p:cNvPr>
          <p:cNvGraphicFramePr/>
          <p:nvPr>
            <p:extLst>
              <p:ext uri="{D42A27DB-BD31-4B8C-83A1-F6EECF244321}">
                <p14:modId xmlns:p14="http://schemas.microsoft.com/office/powerpoint/2010/main" val="2198632152"/>
              </p:ext>
            </p:extLst>
          </p:nvPr>
        </p:nvGraphicFramePr>
        <p:xfrm>
          <a:off x="540000" y="1987800"/>
          <a:ext cx="8100000" cy="2642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2">
            <a:extLst>
              <a:ext uri="{FF2B5EF4-FFF2-40B4-BE49-F238E27FC236}">
                <a16:creationId xmlns:a16="http://schemas.microsoft.com/office/drawing/2014/main" id="{DBF67139-4A3A-485D-8B3F-FE0F7225DD16}"/>
              </a:ext>
            </a:extLst>
          </p:cNvPr>
          <p:cNvSpPr>
            <a:spLocks noGrp="1"/>
          </p:cNvSpPr>
          <p:nvPr>
            <p:ph type="body" idx="1"/>
          </p:nvPr>
        </p:nvSpPr>
        <p:spPr>
          <a:xfrm>
            <a:off x="504000" y="1264200"/>
            <a:ext cx="8100000" cy="322740"/>
          </a:xfrm>
        </p:spPr>
        <p:txBody>
          <a:bodyPr/>
          <a:lstStyle/>
          <a:p>
            <a:pPr marL="152400" indent="0">
              <a:buNone/>
            </a:pPr>
            <a:r>
              <a:rPr lang="fr-FR" sz="1600" dirty="0"/>
              <a:t>SMART GOAL: Je veux perdre 5 kilos d’ici </a:t>
            </a:r>
            <a:r>
              <a:rPr lang="fr-FR" sz="1600" dirty="0" err="1"/>
              <a:t>debut</a:t>
            </a:r>
            <a:r>
              <a:rPr lang="fr-FR" sz="1600" dirty="0"/>
              <a:t> juin pour </a:t>
            </a:r>
            <a:r>
              <a:rPr lang="fr-FR" sz="1600" dirty="0" err="1"/>
              <a:t>etre</a:t>
            </a:r>
            <a:r>
              <a:rPr lang="fr-FR" sz="1600" dirty="0"/>
              <a:t> beau en maillot</a:t>
            </a:r>
          </a:p>
        </p:txBody>
      </p:sp>
    </p:spTree>
    <p:extLst>
      <p:ext uri="{BB962C8B-B14F-4D97-AF65-F5344CB8AC3E}">
        <p14:creationId xmlns:p14="http://schemas.microsoft.com/office/powerpoint/2010/main" val="3991983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en-US" dirty="0"/>
              <a:t>examples</a:t>
            </a:r>
            <a:endParaRPr lang="fr-FR" dirty="0"/>
          </a:p>
        </p:txBody>
      </p:sp>
      <p:sp>
        <p:nvSpPr>
          <p:cNvPr id="3" name="Text Placeholder 2">
            <a:extLst>
              <a:ext uri="{FF2B5EF4-FFF2-40B4-BE49-F238E27FC236}">
                <a16:creationId xmlns:a16="http://schemas.microsoft.com/office/drawing/2014/main" id="{84A783D9-F2D1-4CB3-BD68-3F149B6ACFD5}"/>
              </a:ext>
            </a:extLst>
          </p:cNvPr>
          <p:cNvSpPr>
            <a:spLocks noGrp="1"/>
          </p:cNvSpPr>
          <p:nvPr>
            <p:ph type="body" idx="1"/>
          </p:nvPr>
        </p:nvSpPr>
        <p:spPr/>
        <p:txBody>
          <a:bodyPr/>
          <a:lstStyle/>
          <a:p>
            <a:pPr marL="152400" indent="0">
              <a:buNone/>
            </a:pPr>
            <a:r>
              <a:rPr lang="fr-FR" b="1" dirty="0"/>
              <a:t>Avancés (permet de prévoir si un objectif a des chances d’</a:t>
            </a:r>
            <a:r>
              <a:rPr lang="fr-FR" b="1" dirty="0" err="1"/>
              <a:t>etre</a:t>
            </a:r>
            <a:r>
              <a:rPr lang="fr-FR" b="1" dirty="0"/>
              <a:t> atteint)</a:t>
            </a:r>
          </a:p>
          <a:p>
            <a:r>
              <a:rPr lang="fr-FR" dirty="0"/>
              <a:t>Nombre de ventes quotidien de Tesla </a:t>
            </a:r>
            <a:r>
              <a:rPr lang="fr-FR" dirty="0">
                <a:sym typeface="Wingdings" panose="05000000000000000000" pitchFamily="2" charset="2"/>
              </a:rPr>
              <a:t> Cours de l’action Tesla</a:t>
            </a:r>
          </a:p>
          <a:p>
            <a:r>
              <a:rPr lang="fr-FR" dirty="0">
                <a:sym typeface="Wingdings" panose="05000000000000000000" pitchFamily="2" charset="2"/>
              </a:rPr>
              <a:t>Nombre de downloads de la version freemium de mon App  Revenu du mois prochain</a:t>
            </a:r>
          </a:p>
          <a:p>
            <a:r>
              <a:rPr lang="fr-FR" dirty="0">
                <a:sym typeface="Wingdings" panose="05000000000000000000" pitchFamily="2" charset="2"/>
              </a:rPr>
              <a:t>Heure du couvre-feu  Nombre de personnes testées positives</a:t>
            </a:r>
          </a:p>
          <a:p>
            <a:r>
              <a:rPr lang="fr-FR" dirty="0">
                <a:sym typeface="Wingdings" panose="05000000000000000000" pitchFamily="2" charset="2"/>
              </a:rPr>
              <a:t>Quantité de tests effectues  Nombre de personnes testées positives</a:t>
            </a:r>
          </a:p>
          <a:p>
            <a:pPr marL="152400" indent="0">
              <a:buNone/>
            </a:pPr>
            <a:endParaRPr lang="fr-FR" dirty="0">
              <a:sym typeface="Wingdings" panose="05000000000000000000" pitchFamily="2" charset="2"/>
            </a:endParaRPr>
          </a:p>
          <a:p>
            <a:endParaRPr lang="fr-FR" dirty="0">
              <a:sym typeface="Wingdings" panose="05000000000000000000" pitchFamily="2" charset="2"/>
            </a:endParaRPr>
          </a:p>
          <a:p>
            <a:pPr marL="152400" indent="0">
              <a:buNone/>
            </a:pPr>
            <a:r>
              <a:rPr lang="fr-FR" b="1" dirty="0">
                <a:sym typeface="Wingdings" panose="05000000000000000000" pitchFamily="2" charset="2"/>
              </a:rPr>
              <a:t>Retardés (ca c’est déjà passé je ne peux pas le changer)</a:t>
            </a:r>
          </a:p>
          <a:p>
            <a:r>
              <a:rPr lang="fr-FR" dirty="0">
                <a:sym typeface="Wingdings" panose="05000000000000000000" pitchFamily="2" charset="2"/>
              </a:rPr>
              <a:t>Revenu du mois dernier</a:t>
            </a:r>
          </a:p>
          <a:p>
            <a:r>
              <a:rPr lang="fr-FR" dirty="0">
                <a:sym typeface="Wingdings" panose="05000000000000000000" pitchFamily="2" charset="2"/>
              </a:rPr>
              <a:t>Taux de conversation de ma campagne</a:t>
            </a:r>
          </a:p>
          <a:p>
            <a:r>
              <a:rPr lang="fr-FR" dirty="0">
                <a:sym typeface="Wingdings" panose="05000000000000000000" pitchFamily="2" charset="2"/>
              </a:rPr>
              <a:t>Nombre de bugs reportes</a:t>
            </a:r>
          </a:p>
          <a:p>
            <a:r>
              <a:rPr lang="fr-FR" dirty="0">
                <a:sym typeface="Wingdings" panose="05000000000000000000" pitchFamily="2" charset="2"/>
              </a:rPr>
              <a:t>Nombre de personnes testées positives (est un indicateur avancé du taux d’occupation des </a:t>
            </a:r>
            <a:r>
              <a:rPr lang="fr-FR" dirty="0" err="1">
                <a:sym typeface="Wingdings" panose="05000000000000000000" pitchFamily="2" charset="2"/>
              </a:rPr>
              <a:t>hopitaux</a:t>
            </a:r>
            <a:r>
              <a:rPr lang="fr-FR" dirty="0">
                <a:sym typeface="Wingdings" panose="05000000000000000000" pitchFamily="2" charset="2"/>
              </a:rPr>
              <a:t>)</a:t>
            </a:r>
          </a:p>
          <a:p>
            <a:endParaRPr lang="fr-FR" dirty="0">
              <a:sym typeface="Wingdings" panose="05000000000000000000" pitchFamily="2" charset="2"/>
            </a:endParaRPr>
          </a:p>
          <a:p>
            <a:endParaRPr lang="fr-FR" dirty="0"/>
          </a:p>
        </p:txBody>
      </p:sp>
    </p:spTree>
    <p:extLst>
      <p:ext uri="{BB962C8B-B14F-4D97-AF65-F5344CB8AC3E}">
        <p14:creationId xmlns:p14="http://schemas.microsoft.com/office/powerpoint/2010/main" val="3253064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2"/>
          <p:cNvSpPr txBox="1">
            <a:spLocks noGrp="1"/>
          </p:cNvSpPr>
          <p:nvPr>
            <p:ph type="title" idx="2"/>
          </p:nvPr>
        </p:nvSpPr>
        <p:spPr>
          <a:xfrm>
            <a:off x="524100" y="2638450"/>
            <a:ext cx="12105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03</a:t>
            </a:r>
          </a:p>
        </p:txBody>
      </p:sp>
      <p:sp>
        <p:nvSpPr>
          <p:cNvPr id="642" name="Google Shape;642;p32"/>
          <p:cNvSpPr txBox="1">
            <a:spLocks noGrp="1"/>
          </p:cNvSpPr>
          <p:nvPr>
            <p:ph type="title"/>
          </p:nvPr>
        </p:nvSpPr>
        <p:spPr>
          <a:xfrm>
            <a:off x="320374" y="497800"/>
            <a:ext cx="4970426" cy="16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Roles et </a:t>
            </a:r>
            <a:r>
              <a:rPr lang="en-US" noProof="0" dirty="0" err="1"/>
              <a:t>responsabilites</a:t>
            </a:r>
            <a:endParaRPr lang="fr-FR" noProof="0" dirty="0"/>
          </a:p>
        </p:txBody>
      </p:sp>
      <p:grpSp>
        <p:nvGrpSpPr>
          <p:cNvPr id="644" name="Google Shape;644;p32"/>
          <p:cNvGrpSpPr/>
          <p:nvPr/>
        </p:nvGrpSpPr>
        <p:grpSpPr>
          <a:xfrm>
            <a:off x="6188807" y="4180263"/>
            <a:ext cx="958902" cy="459462"/>
            <a:chOff x="7702619" y="3188988"/>
            <a:chExt cx="958902" cy="459462"/>
          </a:xfrm>
        </p:grpSpPr>
        <p:sp>
          <p:nvSpPr>
            <p:cNvPr id="645" name="Google Shape;645;p32"/>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42E4-EBE7-4612-B7CE-6CC73FCC18F8}"/>
              </a:ext>
            </a:extLst>
          </p:cNvPr>
          <p:cNvSpPr>
            <a:spLocks noGrp="1"/>
          </p:cNvSpPr>
          <p:nvPr>
            <p:ph type="title"/>
          </p:nvPr>
        </p:nvSpPr>
        <p:spPr/>
        <p:txBody>
          <a:bodyPr/>
          <a:lstStyle/>
          <a:p>
            <a:r>
              <a:rPr lang="fr-FR" dirty="0"/>
              <a:t>Le </a:t>
            </a:r>
            <a:r>
              <a:rPr lang="fr-FR" dirty="0" err="1"/>
              <a:t>modele</a:t>
            </a:r>
            <a:r>
              <a:rPr lang="fr-FR" dirty="0"/>
              <a:t> RACI</a:t>
            </a:r>
          </a:p>
        </p:txBody>
      </p:sp>
      <p:sp>
        <p:nvSpPr>
          <p:cNvPr id="3" name="Text Placeholder 2">
            <a:extLst>
              <a:ext uri="{FF2B5EF4-FFF2-40B4-BE49-F238E27FC236}">
                <a16:creationId xmlns:a16="http://schemas.microsoft.com/office/drawing/2014/main" id="{931065E7-2938-4837-B6A3-23FC8E21B9A7}"/>
              </a:ext>
            </a:extLst>
          </p:cNvPr>
          <p:cNvSpPr>
            <a:spLocks noGrp="1"/>
          </p:cNvSpPr>
          <p:nvPr>
            <p:ph type="body" idx="1"/>
          </p:nvPr>
        </p:nvSpPr>
        <p:spPr>
          <a:xfrm>
            <a:off x="540000" y="1264200"/>
            <a:ext cx="8100000" cy="3688800"/>
          </a:xfrm>
        </p:spPr>
        <p:txBody>
          <a:bodyPr/>
          <a:lstStyle/>
          <a:p>
            <a:pPr marL="152400" indent="0" algn="l">
              <a:buNone/>
            </a:pPr>
            <a:r>
              <a:rPr lang="fr-FR" sz="1600" b="0" i="0" dirty="0">
                <a:solidFill>
                  <a:srgbClr val="555555"/>
                </a:solidFill>
                <a:effectLst/>
                <a:latin typeface="+mj-lt"/>
              </a:rPr>
              <a:t>Au niveau projet</a:t>
            </a:r>
          </a:p>
          <a:p>
            <a:pPr algn="l">
              <a:buFont typeface="Arial" panose="020B0604020202020204" pitchFamily="34" charset="0"/>
              <a:buChar char="•"/>
            </a:pPr>
            <a:r>
              <a:rPr lang="fr-FR" sz="1600" b="0" i="0" dirty="0">
                <a:solidFill>
                  <a:srgbClr val="555555"/>
                </a:solidFill>
                <a:effectLst/>
                <a:latin typeface="+mj-lt"/>
              </a:rPr>
              <a:t>R - </a:t>
            </a:r>
            <a:r>
              <a:rPr lang="fr-FR" sz="1600" b="0" i="0" dirty="0" err="1">
                <a:solidFill>
                  <a:srgbClr val="555555"/>
                </a:solidFill>
                <a:effectLst/>
                <a:latin typeface="+mj-lt"/>
              </a:rPr>
              <a:t>Responsible</a:t>
            </a:r>
            <a:r>
              <a:rPr lang="fr-FR" sz="1600" b="0" i="0" dirty="0">
                <a:solidFill>
                  <a:srgbClr val="555555"/>
                </a:solidFill>
                <a:effectLst/>
                <a:latin typeface="+mj-lt"/>
              </a:rPr>
              <a:t> : les personnes chargées de réaliser les tâches</a:t>
            </a:r>
          </a:p>
          <a:p>
            <a:pPr algn="l">
              <a:buFont typeface="Arial" panose="020B0604020202020204" pitchFamily="34" charset="0"/>
              <a:buChar char="•"/>
            </a:pPr>
            <a:r>
              <a:rPr lang="fr-FR" sz="1600" b="0" i="0" dirty="0">
                <a:solidFill>
                  <a:srgbClr val="555555"/>
                </a:solidFill>
                <a:effectLst/>
                <a:latin typeface="+mj-lt"/>
              </a:rPr>
              <a:t>A - </a:t>
            </a:r>
            <a:r>
              <a:rPr lang="fr-FR" sz="1600" b="0" i="0" dirty="0" err="1">
                <a:solidFill>
                  <a:srgbClr val="555555"/>
                </a:solidFill>
                <a:effectLst/>
                <a:latin typeface="+mj-lt"/>
              </a:rPr>
              <a:t>Accountable</a:t>
            </a:r>
            <a:r>
              <a:rPr lang="fr-FR" sz="1600" b="0" i="0" dirty="0">
                <a:solidFill>
                  <a:srgbClr val="555555"/>
                </a:solidFill>
                <a:effectLst/>
                <a:latin typeface="+mj-lt"/>
              </a:rPr>
              <a:t> : l’autorité chargée de valider le travail et garante du succès</a:t>
            </a:r>
          </a:p>
          <a:p>
            <a:pPr algn="l">
              <a:buFont typeface="Arial" panose="020B0604020202020204" pitchFamily="34" charset="0"/>
              <a:buChar char="•"/>
            </a:pPr>
            <a:r>
              <a:rPr lang="fr-FR" sz="1600" b="0" i="0" dirty="0">
                <a:solidFill>
                  <a:srgbClr val="555555"/>
                </a:solidFill>
                <a:effectLst/>
                <a:latin typeface="+mj-lt"/>
              </a:rPr>
              <a:t>C - </a:t>
            </a:r>
            <a:r>
              <a:rPr lang="fr-FR" sz="1600" b="0" i="0" dirty="0" err="1">
                <a:solidFill>
                  <a:srgbClr val="555555"/>
                </a:solidFill>
                <a:effectLst/>
                <a:latin typeface="+mj-lt"/>
              </a:rPr>
              <a:t>Consulted</a:t>
            </a:r>
            <a:r>
              <a:rPr lang="fr-FR" sz="1600" b="0" i="0" dirty="0">
                <a:solidFill>
                  <a:srgbClr val="555555"/>
                </a:solidFill>
                <a:effectLst/>
                <a:latin typeface="+mj-lt"/>
              </a:rPr>
              <a:t> : les personnes à consulter</a:t>
            </a:r>
          </a:p>
          <a:p>
            <a:pPr algn="l">
              <a:buFont typeface="Arial" panose="020B0604020202020204" pitchFamily="34" charset="0"/>
              <a:buChar char="•"/>
            </a:pPr>
            <a:r>
              <a:rPr lang="fr-FR" sz="1600" b="0" i="0" dirty="0">
                <a:solidFill>
                  <a:srgbClr val="555555"/>
                </a:solidFill>
                <a:effectLst/>
                <a:latin typeface="+mj-lt"/>
              </a:rPr>
              <a:t>I - </a:t>
            </a:r>
            <a:r>
              <a:rPr lang="fr-FR" sz="1600" b="0" i="0" dirty="0" err="1">
                <a:solidFill>
                  <a:srgbClr val="555555"/>
                </a:solidFill>
                <a:effectLst/>
                <a:latin typeface="+mj-lt"/>
              </a:rPr>
              <a:t>Informed</a:t>
            </a:r>
            <a:r>
              <a:rPr lang="fr-FR" sz="1600" b="0" i="0" dirty="0">
                <a:solidFill>
                  <a:srgbClr val="555555"/>
                </a:solidFill>
                <a:effectLst/>
                <a:latin typeface="+mj-lt"/>
              </a:rPr>
              <a:t> : les personnes à informer</a:t>
            </a:r>
          </a:p>
          <a:p>
            <a:endParaRPr lang="fr-FR" sz="1600" dirty="0">
              <a:latin typeface="+mj-lt"/>
            </a:endParaRPr>
          </a:p>
          <a:p>
            <a:endParaRPr lang="fr-FR" sz="1600" dirty="0">
              <a:latin typeface="+mj-lt"/>
            </a:endParaRPr>
          </a:p>
          <a:p>
            <a:pPr marL="152400" indent="0" algn="l">
              <a:buNone/>
            </a:pPr>
            <a:r>
              <a:rPr lang="fr-FR" sz="1600" b="0" i="0" dirty="0">
                <a:solidFill>
                  <a:srgbClr val="555555"/>
                </a:solidFill>
                <a:effectLst/>
                <a:latin typeface="+mj-lt"/>
              </a:rPr>
              <a:t>La matrice RACI permet de déterminer :</a:t>
            </a:r>
          </a:p>
          <a:p>
            <a:pPr algn="l">
              <a:buFont typeface="Arial" panose="020B0604020202020204" pitchFamily="34" charset="0"/>
              <a:buChar char="•"/>
            </a:pPr>
            <a:r>
              <a:rPr lang="fr-FR" sz="1600" b="0" i="0" dirty="0">
                <a:solidFill>
                  <a:srgbClr val="555555"/>
                </a:solidFill>
                <a:effectLst/>
                <a:latin typeface="+mj-lt"/>
              </a:rPr>
              <a:t>qui sont les membres opérationnels du projet et leurs tâches respectives ;</a:t>
            </a:r>
          </a:p>
          <a:p>
            <a:pPr algn="l">
              <a:buFont typeface="Arial" panose="020B0604020202020204" pitchFamily="34" charset="0"/>
              <a:buChar char="•"/>
            </a:pPr>
            <a:r>
              <a:rPr lang="fr-FR" sz="1600" b="0" i="0" dirty="0">
                <a:solidFill>
                  <a:srgbClr val="555555"/>
                </a:solidFill>
                <a:effectLst/>
                <a:latin typeface="+mj-lt"/>
              </a:rPr>
              <a:t>qui est l'unique décideur ;</a:t>
            </a:r>
          </a:p>
          <a:p>
            <a:pPr algn="l">
              <a:buFont typeface="Arial" panose="020B0604020202020204" pitchFamily="34" charset="0"/>
              <a:buChar char="•"/>
            </a:pPr>
            <a:r>
              <a:rPr lang="fr-FR" sz="1600" b="0" i="0" dirty="0">
                <a:solidFill>
                  <a:srgbClr val="555555"/>
                </a:solidFill>
                <a:effectLst/>
                <a:latin typeface="+mj-lt"/>
              </a:rPr>
              <a:t>qui sont les personnes qui peuvent être sollicités pour des conseils ;</a:t>
            </a:r>
          </a:p>
          <a:p>
            <a:pPr algn="l">
              <a:buFont typeface="Arial" panose="020B0604020202020204" pitchFamily="34" charset="0"/>
              <a:buChar char="•"/>
            </a:pPr>
            <a:r>
              <a:rPr lang="fr-FR" sz="1600" b="0" i="0" dirty="0">
                <a:solidFill>
                  <a:srgbClr val="555555"/>
                </a:solidFill>
                <a:effectLst/>
                <a:latin typeface="+mj-lt"/>
              </a:rPr>
              <a:t>qui sont les personnes qui doivent être informées des évolutions du projet.</a:t>
            </a:r>
          </a:p>
          <a:p>
            <a:endParaRPr lang="fr-FR" dirty="0">
              <a:latin typeface="+mj-lt"/>
            </a:endParaRPr>
          </a:p>
        </p:txBody>
      </p:sp>
    </p:spTree>
    <p:extLst>
      <p:ext uri="{BB962C8B-B14F-4D97-AF65-F5344CB8AC3E}">
        <p14:creationId xmlns:p14="http://schemas.microsoft.com/office/powerpoint/2010/main" val="148688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0"/>
          <p:cNvSpPr/>
          <p:nvPr/>
        </p:nvSpPr>
        <p:spPr>
          <a:xfrm>
            <a:off x="5254125" y="2061375"/>
            <a:ext cx="447418" cy="820049"/>
          </a:xfrm>
          <a:custGeom>
            <a:avLst/>
            <a:gdLst/>
            <a:ahLst/>
            <a:cxnLst/>
            <a:rect l="l" t="t" r="r" b="b"/>
            <a:pathLst>
              <a:path w="37965" h="25867" fill="none" extrusionOk="0">
                <a:moveTo>
                  <a:pt x="0" y="0"/>
                </a:moveTo>
                <a:lnTo>
                  <a:pt x="37965" y="0"/>
                </a:lnTo>
                <a:lnTo>
                  <a:pt x="37965" y="25867"/>
                </a:lnTo>
                <a:lnTo>
                  <a:pt x="0" y="25867"/>
                </a:lnTo>
                <a:close/>
              </a:path>
            </a:pathLst>
          </a:custGeom>
          <a:noFill/>
          <a:ln w="19050" cap="flat" cmpd="sng">
            <a:solidFill>
              <a:srgbClr val="00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1014400" y="3577550"/>
            <a:ext cx="447418" cy="820049"/>
          </a:xfrm>
          <a:custGeom>
            <a:avLst/>
            <a:gdLst/>
            <a:ahLst/>
            <a:cxnLst/>
            <a:rect l="l" t="t" r="r" b="b"/>
            <a:pathLst>
              <a:path w="37965" h="25867" fill="none" extrusionOk="0">
                <a:moveTo>
                  <a:pt x="0" y="0"/>
                </a:moveTo>
                <a:lnTo>
                  <a:pt x="37965" y="0"/>
                </a:lnTo>
                <a:lnTo>
                  <a:pt x="37965" y="25867"/>
                </a:lnTo>
                <a:lnTo>
                  <a:pt x="0" y="25867"/>
                </a:lnTo>
                <a:close/>
              </a:path>
            </a:pathLst>
          </a:custGeom>
          <a:noFill/>
          <a:ln w="19050" cap="flat" cmpd="sng">
            <a:solidFill>
              <a:srgbClr val="00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5254125" y="3577550"/>
            <a:ext cx="447418" cy="820049"/>
          </a:xfrm>
          <a:custGeom>
            <a:avLst/>
            <a:gdLst/>
            <a:ahLst/>
            <a:cxnLst/>
            <a:rect l="l" t="t" r="r" b="b"/>
            <a:pathLst>
              <a:path w="37965" h="25867" fill="none" extrusionOk="0">
                <a:moveTo>
                  <a:pt x="0" y="0"/>
                </a:moveTo>
                <a:lnTo>
                  <a:pt x="37965" y="0"/>
                </a:lnTo>
                <a:lnTo>
                  <a:pt x="37965" y="25867"/>
                </a:lnTo>
                <a:lnTo>
                  <a:pt x="0" y="25867"/>
                </a:lnTo>
                <a:close/>
              </a:path>
            </a:pathLst>
          </a:custGeom>
          <a:noFill/>
          <a:ln w="19050" cap="flat" cmpd="sng">
            <a:solidFill>
              <a:srgbClr val="00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895047" y="3387950"/>
            <a:ext cx="739200" cy="73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644747" y="3387950"/>
            <a:ext cx="739200" cy="73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4895047" y="1871725"/>
            <a:ext cx="739200" cy="73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1014400" y="2061375"/>
            <a:ext cx="447418" cy="820049"/>
          </a:xfrm>
          <a:custGeom>
            <a:avLst/>
            <a:gdLst/>
            <a:ahLst/>
            <a:cxnLst/>
            <a:rect l="l" t="t" r="r" b="b"/>
            <a:pathLst>
              <a:path w="37965" h="25867" fill="none" extrusionOk="0">
                <a:moveTo>
                  <a:pt x="0" y="0"/>
                </a:moveTo>
                <a:lnTo>
                  <a:pt x="37965" y="0"/>
                </a:lnTo>
                <a:lnTo>
                  <a:pt x="37965" y="25867"/>
                </a:lnTo>
                <a:lnTo>
                  <a:pt x="0" y="25867"/>
                </a:lnTo>
                <a:close/>
              </a:path>
            </a:pathLst>
          </a:custGeom>
          <a:noFill/>
          <a:ln w="19050" cap="flat" cmpd="sng">
            <a:solidFill>
              <a:srgbClr val="00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644747" y="1871725"/>
            <a:ext cx="739200" cy="739200"/>
          </a:xfrm>
          <a:prstGeom prst="ellipse">
            <a:avLst/>
          </a:pr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txBox="1">
            <a:spLocks noGrp="1"/>
          </p:cNvSpPr>
          <p:nvPr>
            <p:ph type="title"/>
          </p:nvPr>
        </p:nvSpPr>
        <p:spPr>
          <a:xfrm>
            <a:off x="558775" y="540725"/>
            <a:ext cx="8100000" cy="7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PLAN DE LA SESSION</a:t>
            </a:r>
          </a:p>
        </p:txBody>
      </p:sp>
      <p:sp>
        <p:nvSpPr>
          <p:cNvPr id="618" name="Google Shape;618;p30"/>
          <p:cNvSpPr txBox="1">
            <a:spLocks noGrp="1"/>
          </p:cNvSpPr>
          <p:nvPr>
            <p:ph type="subTitle" idx="1"/>
          </p:nvPr>
        </p:nvSpPr>
        <p:spPr>
          <a:xfrm>
            <a:off x="1614235" y="3688418"/>
            <a:ext cx="3128407"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Rôles et Responsabilités</a:t>
            </a:r>
          </a:p>
        </p:txBody>
      </p:sp>
      <p:sp>
        <p:nvSpPr>
          <p:cNvPr id="619" name="Google Shape;619;p30"/>
          <p:cNvSpPr txBox="1">
            <a:spLocks noGrp="1"/>
          </p:cNvSpPr>
          <p:nvPr>
            <p:ph type="subTitle" idx="3"/>
          </p:nvPr>
        </p:nvSpPr>
        <p:spPr>
          <a:xfrm>
            <a:off x="1614236" y="3973654"/>
            <a:ext cx="2660100" cy="640800"/>
          </a:xfrm>
          <a:prstGeom prst="rect">
            <a:avLst/>
          </a:prstGeom>
        </p:spPr>
        <p:txBody>
          <a:bodyPr spcFirstLastPara="1" wrap="square" lIns="91425" tIns="91425" rIns="91425" bIns="91425" anchor="t" anchorCtr="0">
            <a:noAutofit/>
          </a:bodyPr>
          <a:lstStyle/>
          <a:p>
            <a:pPr marL="0" lvl="0" indent="0"/>
            <a:r>
              <a:rPr lang="fr-FR" sz="1400" dirty="0"/>
              <a:t>Qui fait quoi</a:t>
            </a:r>
          </a:p>
          <a:p>
            <a:pPr marL="0" lvl="0" indent="0" algn="l" rtl="0">
              <a:spcBef>
                <a:spcPts val="0"/>
              </a:spcBef>
              <a:spcAft>
                <a:spcPts val="0"/>
              </a:spcAft>
              <a:buNone/>
            </a:pPr>
            <a:endParaRPr lang="fr-FR" sz="1400" noProof="0" dirty="0"/>
          </a:p>
        </p:txBody>
      </p:sp>
      <p:sp>
        <p:nvSpPr>
          <p:cNvPr id="620" name="Google Shape;620;p30"/>
          <p:cNvSpPr txBox="1">
            <a:spLocks noGrp="1"/>
          </p:cNvSpPr>
          <p:nvPr>
            <p:ph type="subTitle" idx="4"/>
          </p:nvPr>
        </p:nvSpPr>
        <p:spPr>
          <a:xfrm>
            <a:off x="5853938" y="2061375"/>
            <a:ext cx="3087637"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Vision, Objectifs &amp; Indicateurs</a:t>
            </a:r>
          </a:p>
        </p:txBody>
      </p:sp>
      <p:sp>
        <p:nvSpPr>
          <p:cNvPr id="621" name="Google Shape;621;p30"/>
          <p:cNvSpPr txBox="1">
            <a:spLocks noGrp="1"/>
          </p:cNvSpPr>
          <p:nvPr>
            <p:ph type="title" idx="5"/>
          </p:nvPr>
        </p:nvSpPr>
        <p:spPr>
          <a:xfrm>
            <a:off x="4895039" y="1967175"/>
            <a:ext cx="739200" cy="54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solidFill>
                  <a:schemeClr val="lt1"/>
                </a:solidFill>
              </a:rPr>
              <a:t>02</a:t>
            </a:r>
          </a:p>
        </p:txBody>
      </p:sp>
      <p:sp>
        <p:nvSpPr>
          <p:cNvPr id="622" name="Google Shape;622;p30"/>
          <p:cNvSpPr txBox="1">
            <a:spLocks noGrp="1"/>
          </p:cNvSpPr>
          <p:nvPr>
            <p:ph type="subTitle" idx="6"/>
          </p:nvPr>
        </p:nvSpPr>
        <p:spPr>
          <a:xfrm>
            <a:off x="5853939" y="2346611"/>
            <a:ext cx="2660100" cy="6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dirty="0"/>
              <a:t>Pourquoi on le fait</a:t>
            </a:r>
          </a:p>
        </p:txBody>
      </p:sp>
      <p:sp>
        <p:nvSpPr>
          <p:cNvPr id="623" name="Google Shape;623;p30"/>
          <p:cNvSpPr txBox="1">
            <a:spLocks noGrp="1"/>
          </p:cNvSpPr>
          <p:nvPr>
            <p:ph type="subTitle" idx="7"/>
          </p:nvPr>
        </p:nvSpPr>
        <p:spPr>
          <a:xfrm>
            <a:off x="1614225" y="2061375"/>
            <a:ext cx="3128418" cy="360000"/>
          </a:xfrm>
          <a:prstGeom prst="rect">
            <a:avLst/>
          </a:prstGeom>
        </p:spPr>
        <p:txBody>
          <a:bodyPr spcFirstLastPara="1" wrap="square" lIns="91425" tIns="91425" rIns="91425" bIns="91425" anchor="ctr" anchorCtr="0">
            <a:noAutofit/>
          </a:bodyPr>
          <a:lstStyle/>
          <a:p>
            <a:pPr marL="0" lvl="0" indent="0"/>
            <a:r>
              <a:rPr lang="fr-FR" dirty="0"/>
              <a:t>Résumé des épisodes</a:t>
            </a:r>
          </a:p>
          <a:p>
            <a:pPr marL="0" lvl="0" indent="0" algn="l" rtl="0">
              <a:spcBef>
                <a:spcPts val="0"/>
              </a:spcBef>
              <a:spcAft>
                <a:spcPts val="0"/>
              </a:spcAft>
              <a:buNone/>
            </a:pPr>
            <a:endParaRPr lang="fr-FR" noProof="0" dirty="0"/>
          </a:p>
        </p:txBody>
      </p:sp>
      <p:sp>
        <p:nvSpPr>
          <p:cNvPr id="624" name="Google Shape;624;p30"/>
          <p:cNvSpPr txBox="1">
            <a:spLocks noGrp="1"/>
          </p:cNvSpPr>
          <p:nvPr>
            <p:ph type="subTitle" idx="9"/>
          </p:nvPr>
        </p:nvSpPr>
        <p:spPr>
          <a:xfrm>
            <a:off x="1614225" y="2346600"/>
            <a:ext cx="2660100" cy="6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sz="1400" noProof="0" dirty="0"/>
          </a:p>
        </p:txBody>
      </p:sp>
      <p:sp>
        <p:nvSpPr>
          <p:cNvPr id="625" name="Google Shape;625;p30"/>
          <p:cNvSpPr txBox="1">
            <a:spLocks noGrp="1"/>
          </p:cNvSpPr>
          <p:nvPr>
            <p:ph type="subTitle" idx="13"/>
          </p:nvPr>
        </p:nvSpPr>
        <p:spPr>
          <a:xfrm>
            <a:off x="5853939" y="3577550"/>
            <a:ext cx="2804836"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noProof="0" dirty="0"/>
              <a:t>Gestion de la performance</a:t>
            </a:r>
            <a:endParaRPr lang="fr-FR" noProof="0" dirty="0"/>
          </a:p>
        </p:txBody>
      </p:sp>
      <p:sp>
        <p:nvSpPr>
          <p:cNvPr id="626" name="Google Shape;626;p30"/>
          <p:cNvSpPr txBox="1">
            <a:spLocks noGrp="1"/>
          </p:cNvSpPr>
          <p:nvPr>
            <p:ph type="title" idx="14"/>
          </p:nvPr>
        </p:nvSpPr>
        <p:spPr>
          <a:xfrm>
            <a:off x="4895039" y="3483350"/>
            <a:ext cx="739200" cy="54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solidFill>
                  <a:schemeClr val="lt1"/>
                </a:solidFill>
              </a:rPr>
              <a:t>04</a:t>
            </a:r>
          </a:p>
        </p:txBody>
      </p:sp>
      <p:sp>
        <p:nvSpPr>
          <p:cNvPr id="627" name="Google Shape;627;p30"/>
          <p:cNvSpPr txBox="1">
            <a:spLocks noGrp="1"/>
          </p:cNvSpPr>
          <p:nvPr>
            <p:ph type="subTitle" idx="15"/>
          </p:nvPr>
        </p:nvSpPr>
        <p:spPr>
          <a:xfrm>
            <a:off x="5853939" y="3862786"/>
            <a:ext cx="2660100" cy="6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noProof="0" dirty="0"/>
              <a:t>Est-ce qu’on l’a bien fait </a:t>
            </a:r>
          </a:p>
        </p:txBody>
      </p:sp>
      <p:sp>
        <p:nvSpPr>
          <p:cNvPr id="628" name="Google Shape;628;p30"/>
          <p:cNvSpPr txBox="1">
            <a:spLocks noGrp="1"/>
          </p:cNvSpPr>
          <p:nvPr>
            <p:ph type="title" idx="2"/>
          </p:nvPr>
        </p:nvSpPr>
        <p:spPr>
          <a:xfrm>
            <a:off x="644811" y="3483350"/>
            <a:ext cx="739200" cy="54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t>03</a:t>
            </a:r>
          </a:p>
        </p:txBody>
      </p:sp>
      <p:sp>
        <p:nvSpPr>
          <p:cNvPr id="629" name="Google Shape;629;p30"/>
          <p:cNvSpPr txBox="1">
            <a:spLocks noGrp="1"/>
          </p:cNvSpPr>
          <p:nvPr>
            <p:ph type="title" idx="8"/>
          </p:nvPr>
        </p:nvSpPr>
        <p:spPr>
          <a:xfrm>
            <a:off x="644811" y="1967175"/>
            <a:ext cx="739200" cy="54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t>01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309D-2B65-4F3F-A962-B14A91542B30}"/>
              </a:ext>
            </a:extLst>
          </p:cNvPr>
          <p:cNvSpPr>
            <a:spLocks noGrp="1"/>
          </p:cNvSpPr>
          <p:nvPr>
            <p:ph type="title"/>
          </p:nvPr>
        </p:nvSpPr>
        <p:spPr/>
        <p:txBody>
          <a:bodyPr/>
          <a:lstStyle/>
          <a:p>
            <a:r>
              <a:rPr lang="fr-FR" dirty="0"/>
              <a:t>Avec un peu plus de détails</a:t>
            </a:r>
          </a:p>
        </p:txBody>
      </p:sp>
      <p:sp>
        <p:nvSpPr>
          <p:cNvPr id="3" name="Text Placeholder 2">
            <a:extLst>
              <a:ext uri="{FF2B5EF4-FFF2-40B4-BE49-F238E27FC236}">
                <a16:creationId xmlns:a16="http://schemas.microsoft.com/office/drawing/2014/main" id="{34011305-A3D9-41D5-9D7A-2238150267BE}"/>
              </a:ext>
            </a:extLst>
          </p:cNvPr>
          <p:cNvSpPr>
            <a:spLocks noGrp="1"/>
          </p:cNvSpPr>
          <p:nvPr>
            <p:ph type="body" idx="1"/>
          </p:nvPr>
        </p:nvSpPr>
        <p:spPr/>
        <p:txBody>
          <a:bodyPr/>
          <a:lstStyle/>
          <a:p>
            <a:pPr algn="l">
              <a:buFont typeface="Arial" panose="020B0604020202020204" pitchFamily="34" charset="0"/>
              <a:buChar char="•"/>
            </a:pPr>
            <a:r>
              <a:rPr lang="fr-FR" b="0" i="0" dirty="0">
                <a:solidFill>
                  <a:srgbClr val="555555"/>
                </a:solidFill>
                <a:effectLst/>
                <a:latin typeface="+mj-lt"/>
              </a:rPr>
              <a:t>Le ou les </a:t>
            </a:r>
            <a:r>
              <a:rPr lang="fr-FR" b="1" i="0" dirty="0">
                <a:solidFill>
                  <a:srgbClr val="555555"/>
                </a:solidFill>
                <a:effectLst/>
                <a:latin typeface="+mj-lt"/>
              </a:rPr>
              <a:t>R</a:t>
            </a:r>
            <a:r>
              <a:rPr lang="fr-FR" b="0" i="0" dirty="0">
                <a:solidFill>
                  <a:srgbClr val="555555"/>
                </a:solidFill>
                <a:effectLst/>
                <a:latin typeface="+mj-lt"/>
              </a:rPr>
              <a:t> réalisent la tâche. Il doit y avoir au minimum un R pour chaque tâche. Le A est responsable de l’organisation du travail et des résultats produits par le ou les R. Ainsi, si les R n’atteignent pas leurs objectifs, c’est le A qui est responsable de la situation.</a:t>
            </a:r>
          </a:p>
          <a:p>
            <a:pPr algn="l">
              <a:buFont typeface="Arial" panose="020B0604020202020204" pitchFamily="34" charset="0"/>
              <a:buChar char="•"/>
            </a:pPr>
            <a:r>
              <a:rPr lang="fr-FR" b="0" i="0" dirty="0">
                <a:solidFill>
                  <a:srgbClr val="555555"/>
                </a:solidFill>
                <a:effectLst/>
                <a:latin typeface="+mj-lt"/>
              </a:rPr>
              <a:t>Le </a:t>
            </a:r>
            <a:r>
              <a:rPr lang="fr-FR" b="1" i="0" dirty="0">
                <a:solidFill>
                  <a:srgbClr val="555555"/>
                </a:solidFill>
                <a:effectLst/>
                <a:latin typeface="+mj-lt"/>
              </a:rPr>
              <a:t>A </a:t>
            </a:r>
            <a:r>
              <a:rPr lang="fr-FR" b="0" i="0" dirty="0">
                <a:solidFill>
                  <a:srgbClr val="555555"/>
                </a:solidFill>
                <a:effectLst/>
                <a:latin typeface="+mj-lt"/>
              </a:rPr>
              <a:t>approuve et valide la tâche dont il est responsable. Il a autorité sur les R. Il doit rendre des comptes sur l'avancement de la tâche. Il n’y a qu’un seul et unique A pour chaque tâche, et le A peut aussi jouer le rôle d’un R.</a:t>
            </a:r>
          </a:p>
          <a:p>
            <a:pPr algn="l">
              <a:buFont typeface="Arial" panose="020B0604020202020204" pitchFamily="34" charset="0"/>
              <a:buChar char="•"/>
            </a:pPr>
            <a:r>
              <a:rPr lang="fr-FR" b="0" i="0" dirty="0">
                <a:solidFill>
                  <a:srgbClr val="555555"/>
                </a:solidFill>
                <a:effectLst/>
                <a:latin typeface="+mj-lt"/>
              </a:rPr>
              <a:t>Le ou les </a:t>
            </a:r>
            <a:r>
              <a:rPr lang="fr-FR" b="1" i="0" dirty="0">
                <a:solidFill>
                  <a:srgbClr val="555555"/>
                </a:solidFill>
                <a:effectLst/>
                <a:latin typeface="+mj-lt"/>
              </a:rPr>
              <a:t>C</a:t>
            </a:r>
            <a:r>
              <a:rPr lang="fr-FR" b="0" i="0" dirty="0">
                <a:solidFill>
                  <a:srgbClr val="555555"/>
                </a:solidFill>
                <a:effectLst/>
                <a:latin typeface="+mj-lt"/>
              </a:rPr>
              <a:t> sont des experts (personnes ou groupes) dans leur domaine. Ils peuvent être consultés par le A et/ou les R pour donner un avis ou un conseil, mais ils n'ont aucune autorité. C'est le A qui décide de prendre en compte ou non l'avis des C.</a:t>
            </a:r>
          </a:p>
          <a:p>
            <a:pPr algn="l">
              <a:buFont typeface="Arial" panose="020B0604020202020204" pitchFamily="34" charset="0"/>
              <a:buChar char="•"/>
            </a:pPr>
            <a:r>
              <a:rPr lang="fr-FR" b="0" i="0" dirty="0">
                <a:solidFill>
                  <a:srgbClr val="555555"/>
                </a:solidFill>
                <a:effectLst/>
                <a:latin typeface="+mj-lt"/>
              </a:rPr>
              <a:t>Les</a:t>
            </a:r>
            <a:r>
              <a:rPr lang="fr-FR" b="1" i="0" dirty="0">
                <a:solidFill>
                  <a:srgbClr val="555555"/>
                </a:solidFill>
                <a:effectLst/>
                <a:latin typeface="+mj-lt"/>
              </a:rPr>
              <a:t> I</a:t>
            </a:r>
            <a:r>
              <a:rPr lang="fr-FR" b="0" i="0" dirty="0">
                <a:solidFill>
                  <a:srgbClr val="555555"/>
                </a:solidFill>
                <a:effectLst/>
                <a:latin typeface="+mj-lt"/>
              </a:rPr>
              <a:t> sont les personnes qui doivent être informées. Elles sont directement ou indirectement impactées par le projet, comme les utilisateurs, les fournisseurs, les responsables de projets périphériques, etc.</a:t>
            </a:r>
          </a:p>
          <a:p>
            <a:endParaRPr lang="fr-FR" dirty="0">
              <a:latin typeface="+mj-lt"/>
            </a:endParaRPr>
          </a:p>
        </p:txBody>
      </p:sp>
      <p:pic>
        <p:nvPicPr>
          <p:cNvPr id="4" name="Picture 2" descr="RACI">
            <a:extLst>
              <a:ext uri="{FF2B5EF4-FFF2-40B4-BE49-F238E27FC236}">
                <a16:creationId xmlns:a16="http://schemas.microsoft.com/office/drawing/2014/main" id="{4D1A1B9F-ED17-4E55-83D6-7D958A4D00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75"/>
          <a:stretch/>
        </p:blipFill>
        <p:spPr bwMode="auto">
          <a:xfrm>
            <a:off x="2183229" y="3508162"/>
            <a:ext cx="4600575" cy="1439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93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290A-AE6C-4AA3-BCD9-719843612110}"/>
              </a:ext>
            </a:extLst>
          </p:cNvPr>
          <p:cNvSpPr>
            <a:spLocks noGrp="1"/>
          </p:cNvSpPr>
          <p:nvPr>
            <p:ph type="title"/>
          </p:nvPr>
        </p:nvSpPr>
        <p:spPr/>
        <p:txBody>
          <a:bodyPr/>
          <a:lstStyle/>
          <a:p>
            <a:r>
              <a:rPr lang="fr-FR" dirty="0"/>
              <a:t>Risques &amp; </a:t>
            </a:r>
            <a:r>
              <a:rPr lang="fr-FR" dirty="0" err="1"/>
              <a:t>limtes</a:t>
            </a:r>
            <a:r>
              <a:rPr lang="fr-FR" dirty="0"/>
              <a:t> du modèle RACI</a:t>
            </a:r>
          </a:p>
        </p:txBody>
      </p:sp>
      <p:sp>
        <p:nvSpPr>
          <p:cNvPr id="3" name="Text Placeholder 2">
            <a:extLst>
              <a:ext uri="{FF2B5EF4-FFF2-40B4-BE49-F238E27FC236}">
                <a16:creationId xmlns:a16="http://schemas.microsoft.com/office/drawing/2014/main" id="{D9822D90-9A7B-4D78-8734-9C6A0950A3CB}"/>
              </a:ext>
            </a:extLst>
          </p:cNvPr>
          <p:cNvSpPr>
            <a:spLocks noGrp="1"/>
          </p:cNvSpPr>
          <p:nvPr>
            <p:ph type="body" idx="1"/>
          </p:nvPr>
        </p:nvSpPr>
        <p:spPr/>
        <p:txBody>
          <a:bodyPr/>
          <a:lstStyle/>
          <a:p>
            <a:pPr algn="l"/>
            <a:r>
              <a:rPr lang="fr-FR" sz="1400" b="1" i="0" dirty="0">
                <a:solidFill>
                  <a:srgbClr val="555555"/>
                </a:solidFill>
                <a:effectLst/>
                <a:latin typeface="+mj-lt"/>
              </a:rPr>
              <a:t>La matrice RACI ne permet pas de définir les tâches d’un projet</a:t>
            </a:r>
            <a:r>
              <a:rPr lang="fr-FR" sz="1400" b="0" i="0" dirty="0">
                <a:solidFill>
                  <a:srgbClr val="555555"/>
                </a:solidFill>
                <a:effectLst/>
                <a:latin typeface="+mj-lt"/>
              </a:rPr>
              <a:t>, elle est uniquement utilisée pour déterminer les rôles et les responsabilités de chacun. Il est donc impératif de définir les différentes tâches du projet au démarrage. Si les tâches ne sont pas clairement définies dès le départ, il sera difficile d’attribuer des rôles à chacun.</a:t>
            </a:r>
          </a:p>
          <a:p>
            <a:pPr algn="l"/>
            <a:r>
              <a:rPr lang="fr-FR" sz="1400" b="0" i="0" dirty="0">
                <a:solidFill>
                  <a:srgbClr val="555555"/>
                </a:solidFill>
                <a:effectLst/>
                <a:latin typeface="+mj-lt"/>
              </a:rPr>
              <a:t>Vous devez vous assurer que les rôles et les responsabilités de tous les membres de l’équipe sont </a:t>
            </a:r>
            <a:r>
              <a:rPr lang="fr-FR" sz="1400" b="1" i="0" dirty="0">
                <a:solidFill>
                  <a:srgbClr val="555555"/>
                </a:solidFill>
                <a:effectLst/>
                <a:latin typeface="+mj-lt"/>
              </a:rPr>
              <a:t>bien équilibrés </a:t>
            </a:r>
            <a:r>
              <a:rPr lang="fr-FR" sz="1400" b="0" i="0" dirty="0">
                <a:solidFill>
                  <a:srgbClr val="555555"/>
                </a:solidFill>
                <a:effectLst/>
                <a:latin typeface="+mj-lt"/>
              </a:rPr>
              <a:t>afin d’éviter le </a:t>
            </a:r>
            <a:r>
              <a:rPr lang="fr-FR" sz="1400" b="0" i="0" dirty="0" err="1">
                <a:solidFill>
                  <a:srgbClr val="555555"/>
                </a:solidFill>
                <a:effectLst/>
                <a:latin typeface="+mj-lt"/>
              </a:rPr>
              <a:t>sur-engagement</a:t>
            </a:r>
            <a:r>
              <a:rPr lang="fr-FR" sz="1400" b="0" i="0" dirty="0">
                <a:solidFill>
                  <a:srgbClr val="555555"/>
                </a:solidFill>
                <a:effectLst/>
                <a:latin typeface="+mj-lt"/>
              </a:rPr>
              <a:t> ou le sous-engagement de certains collaborateurs.</a:t>
            </a:r>
          </a:p>
          <a:p>
            <a:r>
              <a:rPr lang="fr-FR" sz="1400" dirty="0">
                <a:latin typeface="+mj-lt"/>
              </a:rPr>
              <a:t>Vérifier si il y a des trous dans la raquette  ou des responsabilités qui se chevauchent</a:t>
            </a:r>
          </a:p>
        </p:txBody>
      </p:sp>
    </p:spTree>
    <p:extLst>
      <p:ext uri="{BB962C8B-B14F-4D97-AF65-F5344CB8AC3E}">
        <p14:creationId xmlns:p14="http://schemas.microsoft.com/office/powerpoint/2010/main" val="3450052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87F9-7A9B-431E-BC9C-0944AA466FE9}"/>
              </a:ext>
            </a:extLst>
          </p:cNvPr>
          <p:cNvSpPr>
            <a:spLocks noGrp="1"/>
          </p:cNvSpPr>
          <p:nvPr>
            <p:ph type="title"/>
          </p:nvPr>
        </p:nvSpPr>
        <p:spPr/>
        <p:txBody>
          <a:bodyPr/>
          <a:lstStyle/>
          <a:p>
            <a:pPr lvl="0"/>
            <a:r>
              <a:rPr lang="fr-FR" sz="2800" dirty="0"/>
              <a:t>Mise en pratique</a:t>
            </a:r>
          </a:p>
        </p:txBody>
      </p:sp>
      <p:sp>
        <p:nvSpPr>
          <p:cNvPr id="3" name="Text Placeholder 2">
            <a:extLst>
              <a:ext uri="{FF2B5EF4-FFF2-40B4-BE49-F238E27FC236}">
                <a16:creationId xmlns:a16="http://schemas.microsoft.com/office/drawing/2014/main" id="{D99B514D-B20D-4B13-8219-A77DF8579B63}"/>
              </a:ext>
            </a:extLst>
          </p:cNvPr>
          <p:cNvSpPr>
            <a:spLocks noGrp="1"/>
          </p:cNvSpPr>
          <p:nvPr>
            <p:ph type="body" idx="1"/>
          </p:nvPr>
        </p:nvSpPr>
        <p:spPr>
          <a:xfrm>
            <a:off x="540000" y="1151563"/>
            <a:ext cx="7771978" cy="3734543"/>
          </a:xfrm>
        </p:spPr>
        <p:txBody>
          <a:bodyPr/>
          <a:lstStyle/>
          <a:p>
            <a:pPr marL="152400" indent="0">
              <a:buNone/>
            </a:pPr>
            <a:r>
              <a:rPr lang="fr-FR" sz="1600" dirty="0"/>
              <a:t>Créer une matrice RACI pour l’organisation d’un mariage</a:t>
            </a:r>
          </a:p>
          <a:p>
            <a:r>
              <a:rPr lang="fr-FR" sz="1600" dirty="0"/>
              <a:t>Liste des rôles</a:t>
            </a:r>
          </a:p>
          <a:p>
            <a:r>
              <a:rPr lang="fr-FR" sz="1600" dirty="0"/>
              <a:t>Liste des taches</a:t>
            </a:r>
          </a:p>
          <a:p>
            <a:r>
              <a:rPr lang="fr-FR" sz="1600" dirty="0"/>
              <a:t>On réfléchit</a:t>
            </a:r>
          </a:p>
          <a:p>
            <a:pPr lvl="1">
              <a:buFont typeface="Arial" panose="020B0604020202020204" pitchFamily="34" charset="0"/>
              <a:buChar char="•"/>
            </a:pPr>
            <a:r>
              <a:rPr lang="fr-FR" sz="1400" b="0" i="0" dirty="0">
                <a:solidFill>
                  <a:srgbClr val="555555"/>
                </a:solidFill>
                <a:effectLst/>
                <a:latin typeface="+mj-lt"/>
              </a:rPr>
              <a:t>qui sont les membres opérationnels du projet et leurs tâches respectives</a:t>
            </a:r>
          </a:p>
          <a:p>
            <a:pPr lvl="1">
              <a:buFont typeface="Arial" panose="020B0604020202020204" pitchFamily="34" charset="0"/>
              <a:buChar char="•"/>
            </a:pPr>
            <a:r>
              <a:rPr lang="fr-FR" sz="1400" b="0" i="0" dirty="0">
                <a:solidFill>
                  <a:srgbClr val="555555"/>
                </a:solidFill>
                <a:effectLst/>
                <a:latin typeface="+mj-lt"/>
              </a:rPr>
              <a:t>qui est le décideur</a:t>
            </a:r>
          </a:p>
          <a:p>
            <a:pPr lvl="1">
              <a:buFont typeface="Arial" panose="020B0604020202020204" pitchFamily="34" charset="0"/>
              <a:buChar char="•"/>
            </a:pPr>
            <a:r>
              <a:rPr lang="fr-FR" sz="1400" b="0" i="0" dirty="0">
                <a:solidFill>
                  <a:srgbClr val="555555"/>
                </a:solidFill>
                <a:effectLst/>
                <a:latin typeface="+mj-lt"/>
              </a:rPr>
              <a:t>qui sont les personnes qui peuvent être sollicités pour des conseils</a:t>
            </a:r>
          </a:p>
          <a:p>
            <a:pPr lvl="1">
              <a:buFont typeface="Arial" panose="020B0604020202020204" pitchFamily="34" charset="0"/>
              <a:buChar char="•"/>
            </a:pPr>
            <a:r>
              <a:rPr lang="fr-FR" sz="1400" b="0" i="0" dirty="0">
                <a:solidFill>
                  <a:srgbClr val="555555"/>
                </a:solidFill>
                <a:effectLst/>
                <a:latin typeface="+mj-lt"/>
              </a:rPr>
              <a:t>qui sont les personnes qui doivent être informées des évolutions du projet.</a:t>
            </a:r>
            <a:br>
              <a:rPr lang="fr-FR" sz="1400" b="0" i="0" dirty="0">
                <a:solidFill>
                  <a:srgbClr val="555555"/>
                </a:solidFill>
                <a:effectLst/>
                <a:latin typeface="+mj-lt"/>
              </a:rPr>
            </a:br>
            <a:endParaRPr lang="fr-FR" sz="1400" b="0" i="0" dirty="0">
              <a:solidFill>
                <a:srgbClr val="555555"/>
              </a:solidFill>
              <a:effectLst/>
              <a:latin typeface="+mj-lt"/>
            </a:endParaRPr>
          </a:p>
          <a:p>
            <a:r>
              <a:rPr lang="fr-FR" sz="1600" dirty="0"/>
              <a:t>Compléter la matrice</a:t>
            </a:r>
          </a:p>
          <a:p>
            <a:r>
              <a:rPr kumimoji="0" lang="fr-FR" sz="1600" b="0" i="0" u="none" strike="noStrike" kern="0" cap="none" spc="0" normalizeH="0" baseline="0" noProof="0" dirty="0">
                <a:ln>
                  <a:noFill/>
                </a:ln>
                <a:solidFill>
                  <a:srgbClr val="595959"/>
                </a:solidFill>
                <a:effectLst/>
                <a:uLnTx/>
                <a:uFillTx/>
                <a:latin typeface="Arimo"/>
                <a:ea typeface="Arimo"/>
                <a:cs typeface="Arimo"/>
                <a:sym typeface="Arimo"/>
              </a:rPr>
              <a:t>Envoyer votre proposition de groupe par mail </a:t>
            </a:r>
            <a:r>
              <a:rPr kumimoji="0" lang="fr-FR" sz="1600" b="0" i="0" u="none" strike="noStrike" kern="0" cap="none" spc="0" normalizeH="0" baseline="0" noProof="0" dirty="0">
                <a:ln>
                  <a:noFill/>
                </a:ln>
                <a:solidFill>
                  <a:srgbClr val="595959"/>
                </a:solidFill>
                <a:effectLst/>
                <a:uLnTx/>
                <a:uFillTx/>
                <a:latin typeface="Arimo"/>
                <a:ea typeface="Arimo"/>
                <a:cs typeface="Arimo"/>
                <a:sym typeface="Arimo"/>
                <a:hlinkClick r:id="rId2"/>
              </a:rPr>
              <a:t>pierre.maraninchi@ynov.com</a:t>
            </a:r>
            <a:endParaRPr kumimoji="0" lang="fr-FR" sz="1600" b="0" i="0" u="none" strike="noStrike" kern="0" cap="none" spc="0" normalizeH="0" baseline="0" noProof="0" dirty="0">
              <a:ln>
                <a:noFill/>
              </a:ln>
              <a:solidFill>
                <a:srgbClr val="595959"/>
              </a:solidFill>
              <a:effectLst/>
              <a:uLnTx/>
              <a:uFillTx/>
              <a:latin typeface="Arimo"/>
              <a:ea typeface="Arimo"/>
              <a:cs typeface="Arimo"/>
              <a:sym typeface="Arimo"/>
            </a:endParaRPr>
          </a:p>
          <a:p>
            <a:endParaRPr lang="fr-FR" sz="1600" dirty="0"/>
          </a:p>
          <a:p>
            <a:endParaRPr lang="fr-FR" sz="1600" dirty="0"/>
          </a:p>
          <a:p>
            <a:endParaRPr lang="fr-FR" sz="1600" dirty="0"/>
          </a:p>
          <a:p>
            <a:endParaRPr lang="fr-FR" sz="1600" dirty="0"/>
          </a:p>
        </p:txBody>
      </p:sp>
      <p:sp>
        <p:nvSpPr>
          <p:cNvPr id="4" name="Rectangle: Rounded Corners 3">
            <a:extLst>
              <a:ext uri="{FF2B5EF4-FFF2-40B4-BE49-F238E27FC236}">
                <a16:creationId xmlns:a16="http://schemas.microsoft.com/office/drawing/2014/main" id="{D7E3583B-B673-47C2-96AC-F9A2D32E79DD}"/>
              </a:ext>
            </a:extLst>
          </p:cNvPr>
          <p:cNvSpPr/>
          <p:nvPr/>
        </p:nvSpPr>
        <p:spPr>
          <a:xfrm>
            <a:off x="7027296" y="151832"/>
            <a:ext cx="2053883" cy="126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 équipe </a:t>
            </a:r>
          </a:p>
          <a:p>
            <a:pPr algn="ctr"/>
            <a:r>
              <a:rPr lang="fr-FR" dirty="0"/>
              <a:t>20 mn</a:t>
            </a:r>
          </a:p>
          <a:p>
            <a:pPr algn="ctr"/>
            <a:r>
              <a:rPr lang="fr-FR" dirty="0"/>
              <a:t>Restitution (5mn, 1 slide)</a:t>
            </a:r>
          </a:p>
        </p:txBody>
      </p:sp>
    </p:spTree>
    <p:extLst>
      <p:ext uri="{BB962C8B-B14F-4D97-AF65-F5344CB8AC3E}">
        <p14:creationId xmlns:p14="http://schemas.microsoft.com/office/powerpoint/2010/main" val="225872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2"/>
          <p:cNvSpPr txBox="1">
            <a:spLocks noGrp="1"/>
          </p:cNvSpPr>
          <p:nvPr>
            <p:ph type="title" idx="2"/>
          </p:nvPr>
        </p:nvSpPr>
        <p:spPr>
          <a:xfrm>
            <a:off x="524100" y="2638450"/>
            <a:ext cx="12105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04</a:t>
            </a:r>
          </a:p>
        </p:txBody>
      </p:sp>
      <p:sp>
        <p:nvSpPr>
          <p:cNvPr id="642" name="Google Shape;642;p32"/>
          <p:cNvSpPr txBox="1">
            <a:spLocks noGrp="1"/>
          </p:cNvSpPr>
          <p:nvPr>
            <p:ph type="title"/>
          </p:nvPr>
        </p:nvSpPr>
        <p:spPr>
          <a:xfrm>
            <a:off x="320373" y="497800"/>
            <a:ext cx="6956949" cy="1604700"/>
          </a:xfrm>
          <a:prstGeom prst="rect">
            <a:avLst/>
          </a:prstGeom>
        </p:spPr>
        <p:txBody>
          <a:bodyPr spcFirstLastPara="1" wrap="square" lIns="91425" tIns="91425" rIns="91425" bIns="91425" anchor="t" anchorCtr="0">
            <a:noAutofit/>
          </a:bodyPr>
          <a:lstStyle/>
          <a:p>
            <a:pPr lvl="0"/>
            <a:r>
              <a:rPr lang="en-US" dirty="0"/>
              <a:t>Gestion de la performance</a:t>
            </a:r>
          </a:p>
        </p:txBody>
      </p:sp>
      <p:grpSp>
        <p:nvGrpSpPr>
          <p:cNvPr id="644" name="Google Shape;644;p32"/>
          <p:cNvGrpSpPr/>
          <p:nvPr/>
        </p:nvGrpSpPr>
        <p:grpSpPr>
          <a:xfrm>
            <a:off x="6188807" y="4180263"/>
            <a:ext cx="958902" cy="459462"/>
            <a:chOff x="7702619" y="3188988"/>
            <a:chExt cx="958902" cy="459462"/>
          </a:xfrm>
        </p:grpSpPr>
        <p:sp>
          <p:nvSpPr>
            <p:cNvPr id="645" name="Google Shape;645;p32"/>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63461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FEC4-1ACC-4BA7-8041-C7F1C06BB0A5}"/>
              </a:ext>
            </a:extLst>
          </p:cNvPr>
          <p:cNvSpPr>
            <a:spLocks noGrp="1"/>
          </p:cNvSpPr>
          <p:nvPr>
            <p:ph type="title"/>
          </p:nvPr>
        </p:nvSpPr>
        <p:spPr/>
        <p:txBody>
          <a:bodyPr/>
          <a:lstStyle/>
          <a:p>
            <a:r>
              <a:rPr lang="fr-FR" dirty="0"/>
              <a:t>Principes du feedback</a:t>
            </a:r>
          </a:p>
        </p:txBody>
      </p:sp>
      <p:graphicFrame>
        <p:nvGraphicFramePr>
          <p:cNvPr id="4" name="Diagram 3">
            <a:extLst>
              <a:ext uri="{FF2B5EF4-FFF2-40B4-BE49-F238E27FC236}">
                <a16:creationId xmlns:a16="http://schemas.microsoft.com/office/drawing/2014/main" id="{1CEE89FF-BFC7-4064-B8F5-FBC5C2DB2603}"/>
              </a:ext>
            </a:extLst>
          </p:cNvPr>
          <p:cNvGraphicFramePr/>
          <p:nvPr>
            <p:extLst>
              <p:ext uri="{D42A27DB-BD31-4B8C-83A1-F6EECF244321}">
                <p14:modId xmlns:p14="http://schemas.microsoft.com/office/powerpoint/2010/main" val="2364863358"/>
              </p:ext>
            </p:extLst>
          </p:nvPr>
        </p:nvGraphicFramePr>
        <p:xfrm>
          <a:off x="540000" y="1264200"/>
          <a:ext cx="7617754" cy="336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240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AEED2CF8-36E4-427F-B05B-F005E7DAB6F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15DD0817-E25D-451C-8CDB-CD5072A455F3}"/>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8BB62F96-09E4-4803-B9AD-4C0ACB4541A6}"/>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56AF74DB-9B26-4398-8190-D56123411A0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5E94C96-167B-4D9F-AFD2-C90E8AE69D67}"/>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7F45964B-192D-4B46-9C7F-A9ADEA2D4111}"/>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3BF89C69-8256-4579-B0AD-8941F963545C}"/>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D8523B66-DA64-40B3-A945-E9753DD1DCA2}"/>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dgm id="{CBEFBBD2-E0DD-424B-9CAD-036C21490D60}"/>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graphicEl>
                                              <a:dgm id="{257943FB-2DE2-4F2A-9DBF-91013FB12F8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FEC4-1ACC-4BA7-8041-C7F1C06BB0A5}"/>
              </a:ext>
            </a:extLst>
          </p:cNvPr>
          <p:cNvSpPr>
            <a:spLocks noGrp="1"/>
          </p:cNvSpPr>
          <p:nvPr>
            <p:ph type="title"/>
          </p:nvPr>
        </p:nvSpPr>
        <p:spPr/>
        <p:txBody>
          <a:bodyPr/>
          <a:lstStyle/>
          <a:p>
            <a:r>
              <a:rPr lang="en-US" dirty="0"/>
              <a:t>Revue de performance</a:t>
            </a:r>
            <a:endParaRPr lang="fr-FR" dirty="0"/>
          </a:p>
        </p:txBody>
      </p:sp>
      <p:graphicFrame>
        <p:nvGraphicFramePr>
          <p:cNvPr id="4" name="Diagram 3">
            <a:extLst>
              <a:ext uri="{FF2B5EF4-FFF2-40B4-BE49-F238E27FC236}">
                <a16:creationId xmlns:a16="http://schemas.microsoft.com/office/drawing/2014/main" id="{FEA70A2D-A861-4EF3-9290-EC0670F693DD}"/>
              </a:ext>
            </a:extLst>
          </p:cNvPr>
          <p:cNvGraphicFramePr/>
          <p:nvPr>
            <p:extLst>
              <p:ext uri="{D42A27DB-BD31-4B8C-83A1-F6EECF244321}">
                <p14:modId xmlns:p14="http://schemas.microsoft.com/office/powerpoint/2010/main" val="3137757474"/>
              </p:ext>
            </p:extLst>
          </p:nvPr>
        </p:nvGraphicFramePr>
        <p:xfrm>
          <a:off x="540000" y="1264200"/>
          <a:ext cx="8100000" cy="336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4827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87F9-7A9B-431E-BC9C-0944AA466FE9}"/>
              </a:ext>
            </a:extLst>
          </p:cNvPr>
          <p:cNvSpPr>
            <a:spLocks noGrp="1"/>
          </p:cNvSpPr>
          <p:nvPr>
            <p:ph type="title"/>
          </p:nvPr>
        </p:nvSpPr>
        <p:spPr/>
        <p:txBody>
          <a:bodyPr/>
          <a:lstStyle/>
          <a:p>
            <a:pPr lvl="0"/>
            <a:r>
              <a:rPr lang="fr-FR" sz="2800" dirty="0"/>
              <a:t>Préparer un feedback négatif</a:t>
            </a:r>
          </a:p>
        </p:txBody>
      </p:sp>
      <p:sp>
        <p:nvSpPr>
          <p:cNvPr id="3" name="Text Placeholder 2">
            <a:extLst>
              <a:ext uri="{FF2B5EF4-FFF2-40B4-BE49-F238E27FC236}">
                <a16:creationId xmlns:a16="http://schemas.microsoft.com/office/drawing/2014/main" id="{D99B514D-B20D-4B13-8219-A77DF8579B63}"/>
              </a:ext>
            </a:extLst>
          </p:cNvPr>
          <p:cNvSpPr>
            <a:spLocks noGrp="1"/>
          </p:cNvSpPr>
          <p:nvPr>
            <p:ph type="body" idx="1"/>
          </p:nvPr>
        </p:nvSpPr>
        <p:spPr>
          <a:xfrm>
            <a:off x="540000" y="1151563"/>
            <a:ext cx="6314510" cy="3734543"/>
          </a:xfrm>
        </p:spPr>
        <p:txBody>
          <a:bodyPr/>
          <a:lstStyle/>
          <a:p>
            <a:pPr marL="323850" indent="-171450">
              <a:buFont typeface="Arial" panose="020B0604020202020204" pitchFamily="34" charset="0"/>
              <a:buChar char="•"/>
            </a:pPr>
            <a:r>
              <a:rPr lang="fr-FR" sz="1400" dirty="0"/>
              <a:t>Vous êtes manager de l’équipe</a:t>
            </a:r>
          </a:p>
          <a:p>
            <a:pPr marL="323850" indent="-171450">
              <a:buFont typeface="Arial" panose="020B0604020202020204" pitchFamily="34" charset="0"/>
              <a:buChar char="•"/>
            </a:pPr>
            <a:r>
              <a:rPr lang="fr-FR" sz="1400" dirty="0"/>
              <a:t>On est en sprint </a:t>
            </a:r>
            <a:r>
              <a:rPr lang="fr-FR" sz="1400" dirty="0" err="1"/>
              <a:t>review</a:t>
            </a:r>
            <a:endParaRPr lang="fr-FR" sz="1400" dirty="0"/>
          </a:p>
          <a:p>
            <a:pPr marL="323850" indent="-171450">
              <a:buFont typeface="Arial" panose="020B0604020202020204" pitchFamily="34" charset="0"/>
              <a:buChar char="•"/>
            </a:pPr>
            <a:r>
              <a:rPr lang="fr-FR" sz="1400" dirty="0"/>
              <a:t>Gerard devait finir de livrer des APIs pour la fin du sprint</a:t>
            </a:r>
          </a:p>
          <a:p>
            <a:pPr marL="323850" indent="-171450">
              <a:buFont typeface="Arial" panose="020B0604020202020204" pitchFamily="34" charset="0"/>
              <a:buChar char="•"/>
            </a:pPr>
            <a:r>
              <a:rPr lang="fr-FR" sz="1400" dirty="0"/>
              <a:t>Il  n’a pas complété la story et ca bloque des stories du sprint à venir</a:t>
            </a:r>
          </a:p>
          <a:p>
            <a:pPr marL="323850" indent="-171450">
              <a:buFont typeface="Arial" panose="020B0604020202020204" pitchFamily="34" charset="0"/>
              <a:buChar char="•"/>
            </a:pPr>
            <a:r>
              <a:rPr lang="fr-FR" sz="1400" dirty="0"/>
              <a:t>Ce n’est pas la première fois que ca arrive depuis le début du projet</a:t>
            </a:r>
          </a:p>
          <a:p>
            <a:pPr marL="323850" indent="-171450">
              <a:buFont typeface="Arial" panose="020B0604020202020204" pitchFamily="34" charset="0"/>
              <a:buChar char="•"/>
            </a:pPr>
            <a:r>
              <a:rPr lang="fr-FR" sz="1400" dirty="0"/>
              <a:t>L’équipe ne le sait pas, mais vous vous étiez </a:t>
            </a:r>
            <a:r>
              <a:rPr lang="fr-FR" sz="1400"/>
              <a:t>engagé à </a:t>
            </a:r>
            <a:r>
              <a:rPr lang="fr-FR" sz="1400" dirty="0"/>
              <a:t>faire une démo informelle au client la semaine prochaine et ca ne va pas être possible.</a:t>
            </a:r>
          </a:p>
          <a:p>
            <a:pPr marL="323850" indent="-171450">
              <a:buFont typeface="Arial" panose="020B0604020202020204" pitchFamily="34" charset="0"/>
              <a:buChar char="•"/>
            </a:pPr>
            <a:endParaRPr lang="fr-FR" sz="1400" dirty="0"/>
          </a:p>
          <a:p>
            <a:pPr marL="323850" indent="-171450">
              <a:buFont typeface="Arial" panose="020B0604020202020204" pitchFamily="34" charset="0"/>
              <a:buChar char="•"/>
            </a:pPr>
            <a:endParaRPr lang="fr-FR" sz="1400" dirty="0"/>
          </a:p>
          <a:p>
            <a:pPr marL="152400" indent="0">
              <a:buNone/>
            </a:pPr>
            <a:r>
              <a:rPr lang="fr-FR" sz="1400" dirty="0"/>
              <a:t>Décrivez moi comment vous faites votre retour à Gérard </a:t>
            </a:r>
          </a:p>
          <a:p>
            <a:pPr marL="323850" indent="-171450">
              <a:buFont typeface="Arial" panose="020B0604020202020204" pitchFamily="34" charset="0"/>
              <a:buChar char="•"/>
            </a:pPr>
            <a:r>
              <a:rPr lang="fr-FR" sz="1400" dirty="0"/>
              <a:t>Ou</a:t>
            </a:r>
          </a:p>
          <a:p>
            <a:pPr marL="323850" indent="-171450">
              <a:buFont typeface="Arial" panose="020B0604020202020204" pitchFamily="34" charset="0"/>
              <a:buChar char="•"/>
            </a:pPr>
            <a:r>
              <a:rPr lang="fr-FR" sz="1400" dirty="0"/>
              <a:t>Quand</a:t>
            </a:r>
          </a:p>
          <a:p>
            <a:pPr marL="323850" indent="-171450">
              <a:buFont typeface="Arial" panose="020B0604020202020204" pitchFamily="34" charset="0"/>
              <a:buChar char="•"/>
            </a:pPr>
            <a:r>
              <a:rPr lang="fr-FR" sz="1400" dirty="0"/>
              <a:t>Comment</a:t>
            </a:r>
          </a:p>
          <a:p>
            <a:pPr marL="323850" indent="-171450">
              <a:buFont typeface="Arial" panose="020B0604020202020204" pitchFamily="34" charset="0"/>
              <a:buChar char="•"/>
            </a:pPr>
            <a:r>
              <a:rPr lang="fr-FR" sz="1400" dirty="0"/>
              <a:t>Talk-Track (synopsis de la discussion)</a:t>
            </a:r>
          </a:p>
        </p:txBody>
      </p:sp>
      <p:sp>
        <p:nvSpPr>
          <p:cNvPr id="4" name="Rectangle: Rounded Corners 3">
            <a:extLst>
              <a:ext uri="{FF2B5EF4-FFF2-40B4-BE49-F238E27FC236}">
                <a16:creationId xmlns:a16="http://schemas.microsoft.com/office/drawing/2014/main" id="{D7E3583B-B673-47C2-96AC-F9A2D32E79DD}"/>
              </a:ext>
            </a:extLst>
          </p:cNvPr>
          <p:cNvSpPr/>
          <p:nvPr/>
        </p:nvSpPr>
        <p:spPr>
          <a:xfrm>
            <a:off x="7027296" y="151832"/>
            <a:ext cx="2053883" cy="126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 équipe </a:t>
            </a:r>
          </a:p>
          <a:p>
            <a:pPr algn="ctr"/>
            <a:r>
              <a:rPr lang="fr-FR" dirty="0"/>
              <a:t>15mn</a:t>
            </a:r>
          </a:p>
          <a:p>
            <a:pPr algn="ctr"/>
            <a:r>
              <a:rPr lang="fr-FR" dirty="0"/>
              <a:t>Restitution (3mn, 1 slide)</a:t>
            </a:r>
          </a:p>
        </p:txBody>
      </p:sp>
    </p:spTree>
    <p:extLst>
      <p:ext uri="{BB962C8B-B14F-4D97-AF65-F5344CB8AC3E}">
        <p14:creationId xmlns:p14="http://schemas.microsoft.com/office/powerpoint/2010/main" val="3366730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B6AE-A08F-4780-A26A-F335BF4D39D9}"/>
              </a:ext>
            </a:extLst>
          </p:cNvPr>
          <p:cNvSpPr>
            <a:spLocks noGrp="1"/>
          </p:cNvSpPr>
          <p:nvPr>
            <p:ph type="title"/>
          </p:nvPr>
        </p:nvSpPr>
        <p:spPr/>
        <p:txBody>
          <a:bodyPr/>
          <a:lstStyle/>
          <a:p>
            <a:r>
              <a:rPr lang="fr-FR" dirty="0"/>
              <a:t>Devoir a venir</a:t>
            </a:r>
          </a:p>
        </p:txBody>
      </p:sp>
      <p:sp>
        <p:nvSpPr>
          <p:cNvPr id="3" name="Text Placeholder 2">
            <a:extLst>
              <a:ext uri="{FF2B5EF4-FFF2-40B4-BE49-F238E27FC236}">
                <a16:creationId xmlns:a16="http://schemas.microsoft.com/office/drawing/2014/main" id="{E6D040B3-9F29-410E-96EA-E2E05DD7FBAF}"/>
              </a:ext>
            </a:extLst>
          </p:cNvPr>
          <p:cNvSpPr>
            <a:spLocks noGrp="1"/>
          </p:cNvSpPr>
          <p:nvPr>
            <p:ph type="body" idx="1"/>
          </p:nvPr>
        </p:nvSpPr>
        <p:spPr/>
        <p:txBody>
          <a:bodyPr/>
          <a:lstStyle/>
          <a:p>
            <a:r>
              <a:rPr lang="fr-FR" dirty="0"/>
              <a:t>Il sera posté dans les prochains jours sur Moodle et annoncé sur teams</a:t>
            </a:r>
          </a:p>
          <a:p>
            <a:r>
              <a:rPr lang="fr-FR" dirty="0"/>
              <a:t>Il utilisera les sujets vus lors des 2 précédents cours</a:t>
            </a:r>
          </a:p>
          <a:p>
            <a:r>
              <a:rPr lang="fr-FR" dirty="0"/>
              <a:t>Remise en équipe</a:t>
            </a:r>
          </a:p>
          <a:p>
            <a:r>
              <a:rPr lang="fr-FR" dirty="0"/>
              <a:t>Correction lors du prochain cours</a:t>
            </a:r>
          </a:p>
        </p:txBody>
      </p:sp>
    </p:spTree>
    <p:extLst>
      <p:ext uri="{BB962C8B-B14F-4D97-AF65-F5344CB8AC3E}">
        <p14:creationId xmlns:p14="http://schemas.microsoft.com/office/powerpoint/2010/main" val="2114529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2"/>
          <p:cNvSpPr txBox="1">
            <a:spLocks noGrp="1"/>
          </p:cNvSpPr>
          <p:nvPr>
            <p:ph type="title" idx="2"/>
          </p:nvPr>
        </p:nvSpPr>
        <p:spPr>
          <a:xfrm>
            <a:off x="524100" y="2638450"/>
            <a:ext cx="12105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02</a:t>
            </a:r>
          </a:p>
        </p:txBody>
      </p:sp>
      <p:sp>
        <p:nvSpPr>
          <p:cNvPr id="642" name="Google Shape;642;p32"/>
          <p:cNvSpPr txBox="1">
            <a:spLocks noGrp="1"/>
          </p:cNvSpPr>
          <p:nvPr>
            <p:ph type="title"/>
          </p:nvPr>
        </p:nvSpPr>
        <p:spPr>
          <a:xfrm>
            <a:off x="320373" y="497800"/>
            <a:ext cx="6956949" cy="1604700"/>
          </a:xfrm>
          <a:prstGeom prst="rect">
            <a:avLst/>
          </a:prstGeom>
        </p:spPr>
        <p:txBody>
          <a:bodyPr spcFirstLastPara="1" wrap="square" lIns="91425" tIns="91425" rIns="91425" bIns="91425" anchor="t" anchorCtr="0">
            <a:noAutofit/>
          </a:bodyPr>
          <a:lstStyle/>
          <a:p>
            <a:pPr marL="0" lvl="0" indent="0"/>
            <a:r>
              <a:rPr lang="fr-FR" dirty="0"/>
              <a:t>Résumé des épisodes</a:t>
            </a:r>
          </a:p>
        </p:txBody>
      </p:sp>
      <p:grpSp>
        <p:nvGrpSpPr>
          <p:cNvPr id="644" name="Google Shape;644;p32"/>
          <p:cNvGrpSpPr/>
          <p:nvPr/>
        </p:nvGrpSpPr>
        <p:grpSpPr>
          <a:xfrm>
            <a:off x="6188807" y="4180263"/>
            <a:ext cx="958902" cy="459462"/>
            <a:chOff x="7702619" y="3188988"/>
            <a:chExt cx="958902" cy="459462"/>
          </a:xfrm>
        </p:grpSpPr>
        <p:sp>
          <p:nvSpPr>
            <p:cNvPr id="645" name="Google Shape;645;p32"/>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25524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805D-3B61-4825-A539-9D678BBFCE55}"/>
              </a:ext>
            </a:extLst>
          </p:cNvPr>
          <p:cNvSpPr>
            <a:spLocks noGrp="1"/>
          </p:cNvSpPr>
          <p:nvPr>
            <p:ph type="title"/>
          </p:nvPr>
        </p:nvSpPr>
        <p:spPr/>
        <p:txBody>
          <a:bodyPr/>
          <a:lstStyle/>
          <a:p>
            <a:r>
              <a:rPr lang="en-US" dirty="0"/>
              <a:t>Des questions ?</a:t>
            </a:r>
            <a:endParaRPr lang="fr-FR" dirty="0"/>
          </a:p>
        </p:txBody>
      </p:sp>
      <p:pic>
        <p:nvPicPr>
          <p:cNvPr id="1026" name="Picture 2" descr="scratch-head-940x627 - The Business Growth Academy">
            <a:extLst>
              <a:ext uri="{FF2B5EF4-FFF2-40B4-BE49-F238E27FC236}">
                <a16:creationId xmlns:a16="http://schemas.microsoft.com/office/drawing/2014/main" id="{0D3A61C7-4C5F-4DB8-A15D-331B3527F8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163"/>
            <a:ext cx="4869497" cy="3248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535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2"/>
          <p:cNvSpPr txBox="1">
            <a:spLocks noGrp="1"/>
          </p:cNvSpPr>
          <p:nvPr>
            <p:ph type="title" idx="2"/>
          </p:nvPr>
        </p:nvSpPr>
        <p:spPr>
          <a:xfrm>
            <a:off x="524100" y="2638450"/>
            <a:ext cx="12105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02</a:t>
            </a:r>
          </a:p>
        </p:txBody>
      </p:sp>
      <p:sp>
        <p:nvSpPr>
          <p:cNvPr id="642" name="Google Shape;642;p32"/>
          <p:cNvSpPr txBox="1">
            <a:spLocks noGrp="1"/>
          </p:cNvSpPr>
          <p:nvPr>
            <p:ph type="title"/>
          </p:nvPr>
        </p:nvSpPr>
        <p:spPr>
          <a:xfrm>
            <a:off x="320373" y="497800"/>
            <a:ext cx="6956949" cy="1604700"/>
          </a:xfrm>
          <a:prstGeom prst="rect">
            <a:avLst/>
          </a:prstGeom>
        </p:spPr>
        <p:txBody>
          <a:bodyPr spcFirstLastPara="1" wrap="square" lIns="91425" tIns="91425" rIns="91425" bIns="91425" anchor="t" anchorCtr="0">
            <a:noAutofit/>
          </a:bodyPr>
          <a:lstStyle/>
          <a:p>
            <a:pPr lvl="0"/>
            <a:r>
              <a:rPr lang="fr-FR" dirty="0"/>
              <a:t>Vision et Objectifs</a:t>
            </a:r>
          </a:p>
        </p:txBody>
      </p:sp>
      <p:grpSp>
        <p:nvGrpSpPr>
          <p:cNvPr id="644" name="Google Shape;644;p32"/>
          <p:cNvGrpSpPr/>
          <p:nvPr/>
        </p:nvGrpSpPr>
        <p:grpSpPr>
          <a:xfrm>
            <a:off x="6188807" y="4180263"/>
            <a:ext cx="958902" cy="459462"/>
            <a:chOff x="7702619" y="3188988"/>
            <a:chExt cx="958902" cy="459462"/>
          </a:xfrm>
        </p:grpSpPr>
        <p:sp>
          <p:nvSpPr>
            <p:cNvPr id="645" name="Google Shape;645;p32"/>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8541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D81B-793A-4431-B8B9-4764C72E470E}"/>
              </a:ext>
            </a:extLst>
          </p:cNvPr>
          <p:cNvSpPr>
            <a:spLocks noGrp="1"/>
          </p:cNvSpPr>
          <p:nvPr>
            <p:ph type="title"/>
          </p:nvPr>
        </p:nvSpPr>
        <p:spPr/>
        <p:txBody>
          <a:bodyPr/>
          <a:lstStyle/>
          <a:p>
            <a:r>
              <a:rPr lang="en-US" dirty="0"/>
              <a:t>Vision et mission</a:t>
            </a:r>
            <a:endParaRPr lang="fr-FR" dirty="0"/>
          </a:p>
        </p:txBody>
      </p:sp>
      <p:graphicFrame>
        <p:nvGraphicFramePr>
          <p:cNvPr id="4" name="Diagram 3">
            <a:extLst>
              <a:ext uri="{FF2B5EF4-FFF2-40B4-BE49-F238E27FC236}">
                <a16:creationId xmlns:a16="http://schemas.microsoft.com/office/drawing/2014/main" id="{1ACF18CC-32C6-41D2-B5A4-5FC64AB5B8FE}"/>
              </a:ext>
            </a:extLst>
          </p:cNvPr>
          <p:cNvGraphicFramePr/>
          <p:nvPr>
            <p:extLst>
              <p:ext uri="{D42A27DB-BD31-4B8C-83A1-F6EECF244321}">
                <p14:modId xmlns:p14="http://schemas.microsoft.com/office/powerpoint/2010/main" val="1362357628"/>
              </p:ext>
            </p:extLst>
          </p:nvPr>
        </p:nvGraphicFramePr>
        <p:xfrm>
          <a:off x="540000" y="1264200"/>
          <a:ext cx="7636260" cy="336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319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D81B-793A-4431-B8B9-4764C72E470E}"/>
              </a:ext>
            </a:extLst>
          </p:cNvPr>
          <p:cNvSpPr>
            <a:spLocks noGrp="1"/>
          </p:cNvSpPr>
          <p:nvPr>
            <p:ph type="title"/>
          </p:nvPr>
        </p:nvSpPr>
        <p:spPr/>
        <p:txBody>
          <a:bodyPr/>
          <a:lstStyle/>
          <a:p>
            <a:r>
              <a:rPr lang="fr-FR" dirty="0"/>
              <a:t>Visions et missions célèbres</a:t>
            </a:r>
          </a:p>
        </p:txBody>
      </p:sp>
      <p:graphicFrame>
        <p:nvGraphicFramePr>
          <p:cNvPr id="4" name="Diagram 3">
            <a:extLst>
              <a:ext uri="{FF2B5EF4-FFF2-40B4-BE49-F238E27FC236}">
                <a16:creationId xmlns:a16="http://schemas.microsoft.com/office/drawing/2014/main" id="{A64E9D6F-2E9F-4E8B-BCC6-83ED40C9A58B}"/>
              </a:ext>
            </a:extLst>
          </p:cNvPr>
          <p:cNvGraphicFramePr/>
          <p:nvPr>
            <p:extLst>
              <p:ext uri="{D42A27DB-BD31-4B8C-83A1-F6EECF244321}">
                <p14:modId xmlns:p14="http://schemas.microsoft.com/office/powerpoint/2010/main" val="3830413467"/>
              </p:ext>
            </p:extLst>
          </p:nvPr>
        </p:nvGraphicFramePr>
        <p:xfrm>
          <a:off x="540000" y="1264200"/>
          <a:ext cx="7862440" cy="336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2357D3C5-E1B6-44BD-B029-7D38025DD6DC}"/>
              </a:ext>
            </a:extLst>
          </p:cNvPr>
          <p:cNvSpPr txBox="1"/>
          <p:nvPr/>
        </p:nvSpPr>
        <p:spPr>
          <a:xfrm>
            <a:off x="741560" y="1833911"/>
            <a:ext cx="1064622" cy="307777"/>
          </a:xfrm>
          <a:prstGeom prst="rect">
            <a:avLst/>
          </a:prstGeom>
          <a:noFill/>
        </p:spPr>
        <p:txBody>
          <a:bodyPr wrap="square" rtlCol="0">
            <a:spAutoFit/>
          </a:bodyPr>
          <a:lstStyle/>
          <a:p>
            <a:pPr algn="ctr"/>
            <a:r>
              <a:rPr lang="en-US" dirty="0"/>
              <a:t>TESLA</a:t>
            </a:r>
            <a:endParaRPr lang="fr-FR" dirty="0"/>
          </a:p>
        </p:txBody>
      </p:sp>
      <p:sp>
        <p:nvSpPr>
          <p:cNvPr id="7" name="TextBox 6">
            <a:extLst>
              <a:ext uri="{FF2B5EF4-FFF2-40B4-BE49-F238E27FC236}">
                <a16:creationId xmlns:a16="http://schemas.microsoft.com/office/drawing/2014/main" id="{138176F9-3504-4D3D-87BE-C1AB3675E0B6}"/>
              </a:ext>
            </a:extLst>
          </p:cNvPr>
          <p:cNvSpPr txBox="1"/>
          <p:nvPr/>
        </p:nvSpPr>
        <p:spPr>
          <a:xfrm>
            <a:off x="2328697" y="1833911"/>
            <a:ext cx="1064622" cy="307777"/>
          </a:xfrm>
          <a:prstGeom prst="rect">
            <a:avLst/>
          </a:prstGeom>
          <a:noFill/>
        </p:spPr>
        <p:txBody>
          <a:bodyPr wrap="square" rtlCol="0">
            <a:spAutoFit/>
          </a:bodyPr>
          <a:lstStyle/>
          <a:p>
            <a:pPr algn="ctr"/>
            <a:r>
              <a:rPr lang="en-US" dirty="0"/>
              <a:t>AMAZON</a:t>
            </a:r>
            <a:endParaRPr lang="fr-FR" dirty="0"/>
          </a:p>
        </p:txBody>
      </p:sp>
      <p:sp>
        <p:nvSpPr>
          <p:cNvPr id="8" name="TextBox 7">
            <a:extLst>
              <a:ext uri="{FF2B5EF4-FFF2-40B4-BE49-F238E27FC236}">
                <a16:creationId xmlns:a16="http://schemas.microsoft.com/office/drawing/2014/main" id="{71A9D6BA-E2EA-448E-A3DC-77FE6FF510F1}"/>
              </a:ext>
            </a:extLst>
          </p:cNvPr>
          <p:cNvSpPr txBox="1"/>
          <p:nvPr/>
        </p:nvSpPr>
        <p:spPr>
          <a:xfrm>
            <a:off x="3915834" y="1833911"/>
            <a:ext cx="1064622" cy="307777"/>
          </a:xfrm>
          <a:prstGeom prst="rect">
            <a:avLst/>
          </a:prstGeom>
          <a:noFill/>
        </p:spPr>
        <p:txBody>
          <a:bodyPr wrap="square" rtlCol="0">
            <a:spAutoFit/>
          </a:bodyPr>
          <a:lstStyle/>
          <a:p>
            <a:pPr algn="ctr"/>
            <a:r>
              <a:rPr lang="en-US" dirty="0"/>
              <a:t>TED</a:t>
            </a:r>
            <a:endParaRPr lang="fr-FR" dirty="0"/>
          </a:p>
        </p:txBody>
      </p:sp>
      <p:sp>
        <p:nvSpPr>
          <p:cNvPr id="9" name="TextBox 8">
            <a:extLst>
              <a:ext uri="{FF2B5EF4-FFF2-40B4-BE49-F238E27FC236}">
                <a16:creationId xmlns:a16="http://schemas.microsoft.com/office/drawing/2014/main" id="{7FA6A118-3021-4DD3-935F-7D37AE493632}"/>
              </a:ext>
            </a:extLst>
          </p:cNvPr>
          <p:cNvSpPr txBox="1"/>
          <p:nvPr/>
        </p:nvSpPr>
        <p:spPr>
          <a:xfrm>
            <a:off x="5502971" y="1833290"/>
            <a:ext cx="1064622" cy="307777"/>
          </a:xfrm>
          <a:prstGeom prst="rect">
            <a:avLst/>
          </a:prstGeom>
          <a:noFill/>
        </p:spPr>
        <p:txBody>
          <a:bodyPr wrap="square" rtlCol="0">
            <a:spAutoFit/>
          </a:bodyPr>
          <a:lstStyle/>
          <a:p>
            <a:pPr algn="ctr"/>
            <a:r>
              <a:rPr lang="en-US" dirty="0"/>
              <a:t>IKEA</a:t>
            </a:r>
            <a:endParaRPr lang="fr-FR" dirty="0"/>
          </a:p>
        </p:txBody>
      </p:sp>
      <p:sp>
        <p:nvSpPr>
          <p:cNvPr id="10" name="TextBox 9">
            <a:extLst>
              <a:ext uri="{FF2B5EF4-FFF2-40B4-BE49-F238E27FC236}">
                <a16:creationId xmlns:a16="http://schemas.microsoft.com/office/drawing/2014/main" id="{6C8D8382-B641-4240-A44C-644A7B225F21}"/>
              </a:ext>
            </a:extLst>
          </p:cNvPr>
          <p:cNvSpPr txBox="1"/>
          <p:nvPr/>
        </p:nvSpPr>
        <p:spPr>
          <a:xfrm>
            <a:off x="7090108" y="1833290"/>
            <a:ext cx="1064622" cy="307777"/>
          </a:xfrm>
          <a:prstGeom prst="rect">
            <a:avLst/>
          </a:prstGeom>
          <a:noFill/>
        </p:spPr>
        <p:txBody>
          <a:bodyPr wrap="square" rtlCol="0">
            <a:spAutoFit/>
          </a:bodyPr>
          <a:lstStyle/>
          <a:p>
            <a:pPr algn="ctr"/>
            <a:r>
              <a:rPr lang="en-US" dirty="0"/>
              <a:t>GOOGLE</a:t>
            </a:r>
            <a:endParaRPr lang="fr-FR" dirty="0"/>
          </a:p>
        </p:txBody>
      </p:sp>
    </p:spTree>
    <p:extLst>
      <p:ext uri="{BB962C8B-B14F-4D97-AF65-F5344CB8AC3E}">
        <p14:creationId xmlns:p14="http://schemas.microsoft.com/office/powerpoint/2010/main" val="98509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ECA64758-802D-4723-999C-2D9C1E9C6FA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F496AC52-8D44-4AEE-8C5B-B292D685C5A8}"/>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3B90667A-9004-4C79-A072-EFFAF5827076}"/>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A16185CC-7E85-48B2-926B-00DD6B3FBE5D}"/>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44AC2112-28B3-49D3-BFF9-ABEC9BCA5B1F}"/>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8B899358-CC9C-433B-9A34-FE71FF3E55C0}"/>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graphicEl>
                                              <a:dgm id="{A043CA7C-3EA5-4351-AE11-5C6CCD332649}"/>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graphicEl>
                                              <a:dgm id="{C9A8CFD2-6D38-4990-8C44-598DF4F7A6A9}"/>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graphicEl>
                                              <a:dgm id="{EF77CA89-4870-4F99-A25C-1C02E54F42B1}"/>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graphicEl>
                                              <a:dgm id="{84697158-12B2-4753-B194-7F25FC100234}"/>
                                            </p:graphic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graphicEl>
                                              <a:dgm id="{3CD2A38E-33D8-45A9-B13D-8EFA5951AEAB}"/>
                                            </p:graphic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6" grpId="0"/>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D81B-793A-4431-B8B9-4764C72E470E}"/>
              </a:ext>
            </a:extLst>
          </p:cNvPr>
          <p:cNvSpPr>
            <a:spLocks noGrp="1"/>
          </p:cNvSpPr>
          <p:nvPr>
            <p:ph type="title"/>
          </p:nvPr>
        </p:nvSpPr>
        <p:spPr/>
        <p:txBody>
          <a:bodyPr/>
          <a:lstStyle/>
          <a:p>
            <a:r>
              <a:rPr lang="fr-FR" dirty="0"/>
              <a:t>A quoi ca sert ?</a:t>
            </a:r>
          </a:p>
        </p:txBody>
      </p:sp>
      <p:graphicFrame>
        <p:nvGraphicFramePr>
          <p:cNvPr id="4" name="Diagram 3">
            <a:extLst>
              <a:ext uri="{FF2B5EF4-FFF2-40B4-BE49-F238E27FC236}">
                <a16:creationId xmlns:a16="http://schemas.microsoft.com/office/drawing/2014/main" id="{C4547C74-E08D-45F1-8D39-9EAD173E8281}"/>
              </a:ext>
            </a:extLst>
          </p:cNvPr>
          <p:cNvGraphicFramePr/>
          <p:nvPr/>
        </p:nvGraphicFramePr>
        <p:xfrm>
          <a:off x="540000" y="1264200"/>
          <a:ext cx="8100000" cy="336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70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EF86F62B-0B2B-4787-93BB-A9EB1FD8953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B1A4FBC0-FE39-4ADE-9F05-76228A3A361E}"/>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542E7CF4-6EDD-4173-8AB5-B38B13853D8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9A388A84-770A-4A0E-A7A2-D1D3B8737F3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D435467B-4DD0-4ABE-8229-BAFC74171D2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C8F5-A1D1-4D03-9491-05ED02FA94F8}"/>
              </a:ext>
            </a:extLst>
          </p:cNvPr>
          <p:cNvSpPr>
            <a:spLocks noGrp="1"/>
          </p:cNvSpPr>
          <p:nvPr>
            <p:ph type="title"/>
          </p:nvPr>
        </p:nvSpPr>
        <p:spPr/>
        <p:txBody>
          <a:bodyPr/>
          <a:lstStyle/>
          <a:p>
            <a:r>
              <a:rPr lang="en-US" dirty="0"/>
              <a:t>Capgemini</a:t>
            </a:r>
            <a:endParaRPr lang="fr-FR" dirty="0"/>
          </a:p>
        </p:txBody>
      </p:sp>
      <p:pic>
        <p:nvPicPr>
          <p:cNvPr id="5" name="Picture 4">
            <a:extLst>
              <a:ext uri="{FF2B5EF4-FFF2-40B4-BE49-F238E27FC236}">
                <a16:creationId xmlns:a16="http://schemas.microsoft.com/office/drawing/2014/main" id="{BD5724C4-6522-4FB6-9899-E12EAC50CEC5}"/>
              </a:ext>
            </a:extLst>
          </p:cNvPr>
          <p:cNvPicPr>
            <a:picLocks noChangeAspect="1"/>
          </p:cNvPicPr>
          <p:nvPr/>
        </p:nvPicPr>
        <p:blipFill>
          <a:blip r:embed="rId2"/>
          <a:stretch>
            <a:fillRect/>
          </a:stretch>
        </p:blipFill>
        <p:spPr>
          <a:xfrm>
            <a:off x="504000" y="1264325"/>
            <a:ext cx="7086600" cy="3800771"/>
          </a:xfrm>
          <a:prstGeom prst="rect">
            <a:avLst/>
          </a:prstGeom>
        </p:spPr>
      </p:pic>
    </p:spTree>
    <p:extLst>
      <p:ext uri="{BB962C8B-B14F-4D97-AF65-F5344CB8AC3E}">
        <p14:creationId xmlns:p14="http://schemas.microsoft.com/office/powerpoint/2010/main" val="3344789760"/>
      </p:ext>
    </p:extLst>
  </p:cSld>
  <p:clrMapOvr>
    <a:masterClrMapping/>
  </p:clrMapOvr>
</p:sld>
</file>

<file path=ppt/theme/theme1.xml><?xml version="1.0" encoding="utf-8"?>
<a:theme xmlns:a="http://schemas.openxmlformats.org/drawingml/2006/main" name="Radio Production Workshop by Slidesgo">
  <a:themeElements>
    <a:clrScheme name="Simple Light">
      <a:dk1>
        <a:srgbClr val="000000"/>
      </a:dk1>
      <a:lt1>
        <a:srgbClr val="FFFFFF"/>
      </a:lt1>
      <a:dk2>
        <a:srgbClr val="595959"/>
      </a:dk2>
      <a:lt2>
        <a:srgbClr val="EEEEEE"/>
      </a:lt2>
      <a:accent1>
        <a:srgbClr val="00C3B1"/>
      </a:accent1>
      <a:accent2>
        <a:srgbClr val="FFFFFF"/>
      </a:accent2>
      <a:accent3>
        <a:srgbClr val="000000"/>
      </a:accent3>
      <a:accent4>
        <a:srgbClr val="00C3B1"/>
      </a:accent4>
      <a:accent5>
        <a:srgbClr val="FFFFFF"/>
      </a:accent5>
      <a:accent6>
        <a:srgbClr val="000000"/>
      </a:accent6>
      <a:hlink>
        <a:srgbClr val="00C3B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4355</TotalTime>
  <Words>1512</Words>
  <Application>Microsoft Office PowerPoint</Application>
  <PresentationFormat>On-screen Show (16:9)</PresentationFormat>
  <Paragraphs>204</Paragraphs>
  <Slides>27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Poppins</vt:lpstr>
      <vt:lpstr>Arial</vt:lpstr>
      <vt:lpstr>Roboto Condensed Light</vt:lpstr>
      <vt:lpstr>Open Sans</vt:lpstr>
      <vt:lpstr>Righteous</vt:lpstr>
      <vt:lpstr>Arimo</vt:lpstr>
      <vt:lpstr>Radio Production Workshop by Slidesgo</vt:lpstr>
      <vt:lpstr>MANAGEMENT D’EQUIPE</vt:lpstr>
      <vt:lpstr>PLAN DE LA SESSION</vt:lpstr>
      <vt:lpstr>02</vt:lpstr>
      <vt:lpstr>Des questions ?</vt:lpstr>
      <vt:lpstr>02</vt:lpstr>
      <vt:lpstr>Vision et mission</vt:lpstr>
      <vt:lpstr>Visions et missions célèbres</vt:lpstr>
      <vt:lpstr>A quoi ca sert ?</vt:lpstr>
      <vt:lpstr>Capgemini</vt:lpstr>
      <vt:lpstr>Vision et mission d’YNOV</vt:lpstr>
      <vt:lpstr>OKRs</vt:lpstr>
      <vt:lpstr>KPI (Key performance indicator) </vt:lpstr>
      <vt:lpstr>Les goals (objectifs)</vt:lpstr>
      <vt:lpstr>SMART GOALS</vt:lpstr>
      <vt:lpstr>Mise en pratique</vt:lpstr>
      <vt:lpstr>Je veux perdre du poids</vt:lpstr>
      <vt:lpstr>examples</vt:lpstr>
      <vt:lpstr>03</vt:lpstr>
      <vt:lpstr>Le modele RACI</vt:lpstr>
      <vt:lpstr>Avec un peu plus de détails</vt:lpstr>
      <vt:lpstr>Risques &amp; limtes du modèle RACI</vt:lpstr>
      <vt:lpstr>Mise en pratique</vt:lpstr>
      <vt:lpstr>04</vt:lpstr>
      <vt:lpstr>Principes du feedback</vt:lpstr>
      <vt:lpstr>Revue de performance</vt:lpstr>
      <vt:lpstr>Préparer un feedback négatif</vt:lpstr>
      <vt:lpstr>Devoir a venir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RADIO PRODUCTION WORKSHOP</dc:title>
  <dc:creator>Pierre Maraninchi</dc:creator>
  <cp:lastModifiedBy>Pierre Maraninchi</cp:lastModifiedBy>
  <cp:revision>149</cp:revision>
  <dcterms:modified xsi:type="dcterms:W3CDTF">2021-02-08T08:11:08Z</dcterms:modified>
</cp:coreProperties>
</file>