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2"/>
  </p:notesMasterIdLst>
  <p:sldIdLst>
    <p:sldId id="256" r:id="rId2"/>
    <p:sldId id="258" r:id="rId3"/>
    <p:sldId id="644" r:id="rId4"/>
    <p:sldId id="681" r:id="rId5"/>
    <p:sldId id="682" r:id="rId6"/>
    <p:sldId id="666" r:id="rId7"/>
    <p:sldId id="667" r:id="rId8"/>
    <p:sldId id="668" r:id="rId9"/>
    <p:sldId id="669" r:id="rId10"/>
    <p:sldId id="670" r:id="rId11"/>
    <p:sldId id="656" r:id="rId12"/>
    <p:sldId id="636" r:id="rId13"/>
    <p:sldId id="662" r:id="rId14"/>
    <p:sldId id="657" r:id="rId15"/>
    <p:sldId id="658" r:id="rId16"/>
    <p:sldId id="679" r:id="rId17"/>
    <p:sldId id="659" r:id="rId18"/>
    <p:sldId id="309" r:id="rId19"/>
    <p:sldId id="671" r:id="rId20"/>
    <p:sldId id="680" r:id="rId21"/>
    <p:sldId id="663" r:id="rId22"/>
    <p:sldId id="661" r:id="rId23"/>
    <p:sldId id="660" r:id="rId24"/>
    <p:sldId id="664" r:id="rId25"/>
    <p:sldId id="678" r:id="rId26"/>
    <p:sldId id="673" r:id="rId27"/>
    <p:sldId id="674" r:id="rId28"/>
    <p:sldId id="675" r:id="rId29"/>
    <p:sldId id="676" r:id="rId30"/>
    <p:sldId id="677" r:id="rId31"/>
  </p:sldIdLst>
  <p:sldSz cx="9144000" cy="5143500" type="screen16x9"/>
  <p:notesSz cx="6858000" cy="9144000"/>
  <p:embeddedFontLst>
    <p:embeddedFont>
      <p:font typeface="Arimo" panose="020B0604020202020204" charset="0"/>
      <p:regular r:id="rId33"/>
      <p:bold r:id="rId34"/>
      <p:italic r:id="rId35"/>
      <p:boldItalic r:id="rId36"/>
    </p:embeddedFont>
    <p:embeddedFont>
      <p:font typeface="Poppins" panose="020B0604020202020204" charset="0"/>
      <p:regular r:id="rId37"/>
      <p:bold r:id="rId38"/>
      <p:italic r:id="rId39"/>
      <p:boldItalic r:id="rId40"/>
    </p:embeddedFont>
    <p:embeddedFont>
      <p:font typeface="Righteous" panose="020B0604020202020204" charset="0"/>
      <p:regular r:id="rId41"/>
    </p:embeddedFont>
    <p:embeddedFont>
      <p:font typeface="Roboto Condensed Light" panose="02000000000000000000" pitchFamily="2" charset="0"/>
      <p:regular r:id="rId42"/>
      <p: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6F9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CD7B2B-5127-4121-AD71-F26C8F4610C6}">
  <a:tblStyle styleId="{6ACD7B2B-5127-4121-AD71-F26C8F4610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3" autoAdjust="0"/>
    <p:restoredTop sz="94620" autoAdjust="0"/>
  </p:normalViewPr>
  <p:slideViewPr>
    <p:cSldViewPr snapToGrid="0">
      <p:cViewPr varScale="1">
        <p:scale>
          <a:sx n="178" d="100"/>
          <a:sy n="178" d="100"/>
        </p:scale>
        <p:origin x="634" y="75"/>
      </p:cViewPr>
      <p:guideLst/>
    </p:cSldViewPr>
  </p:slideViewPr>
  <p:outlineViewPr>
    <p:cViewPr>
      <p:scale>
        <a:sx n="33" d="100"/>
        <a:sy n="33" d="100"/>
      </p:scale>
      <p:origin x="0" y="-156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9CE510-9D2D-4F88-B00B-62794CAAD34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FR"/>
        </a:p>
      </dgm:t>
    </dgm:pt>
    <dgm:pt modelId="{8A030952-B434-4427-BA4A-E44218710227}">
      <dgm:prSet/>
      <dgm:spPr/>
      <dgm:t>
        <a:bodyPr/>
        <a:lstStyle/>
        <a:p>
          <a:r>
            <a:rPr lang="fr-FR" b="0" i="0" dirty="0"/>
            <a:t>Approche très théorique et distante  dans l’ensemble</a:t>
          </a:r>
          <a:endParaRPr lang="fr-FR" dirty="0"/>
        </a:p>
      </dgm:t>
    </dgm:pt>
    <dgm:pt modelId="{B3CA0863-0079-465F-A0C2-2AAA2EBA882A}" type="parTrans" cxnId="{BFC8DC3F-0B15-4491-8583-C88DFFFEEA6A}">
      <dgm:prSet/>
      <dgm:spPr/>
      <dgm:t>
        <a:bodyPr/>
        <a:lstStyle/>
        <a:p>
          <a:endParaRPr lang="fr-FR"/>
        </a:p>
      </dgm:t>
    </dgm:pt>
    <dgm:pt modelId="{1C806111-EF0E-4EC7-8ACE-D4D151F335F7}" type="sibTrans" cxnId="{BFC8DC3F-0B15-4491-8583-C88DFFFEEA6A}">
      <dgm:prSet/>
      <dgm:spPr/>
      <dgm:t>
        <a:bodyPr/>
        <a:lstStyle/>
        <a:p>
          <a:endParaRPr lang="fr-FR"/>
        </a:p>
      </dgm:t>
    </dgm:pt>
    <dgm:pt modelId="{C80CBEA3-15E6-406F-BCB8-1F32E01F54DC}">
      <dgm:prSet/>
      <dgm:spPr/>
      <dgm:t>
        <a:bodyPr/>
        <a:lstStyle/>
        <a:p>
          <a:r>
            <a:rPr lang="fr-FR" b="0" i="0"/>
            <a:t>Imaginez que ca vous arrive demain</a:t>
          </a:r>
          <a:endParaRPr lang="fr-FR"/>
        </a:p>
      </dgm:t>
    </dgm:pt>
    <dgm:pt modelId="{6B5DEC3F-917C-460D-83A7-479C69AA8122}" type="parTrans" cxnId="{15DFB237-D34A-4BE3-A436-DBECE78F93BA}">
      <dgm:prSet/>
      <dgm:spPr/>
      <dgm:t>
        <a:bodyPr/>
        <a:lstStyle/>
        <a:p>
          <a:endParaRPr lang="fr-FR"/>
        </a:p>
      </dgm:t>
    </dgm:pt>
    <dgm:pt modelId="{6FCF057B-65CB-4F91-8731-EBDA945447D0}" type="sibTrans" cxnId="{15DFB237-D34A-4BE3-A436-DBECE78F93BA}">
      <dgm:prSet/>
      <dgm:spPr/>
      <dgm:t>
        <a:bodyPr/>
        <a:lstStyle/>
        <a:p>
          <a:endParaRPr lang="fr-FR"/>
        </a:p>
      </dgm:t>
    </dgm:pt>
    <dgm:pt modelId="{75C3C19B-6EBA-48D5-9729-4435213BCBAC}">
      <dgm:prSet/>
      <dgm:spPr/>
      <dgm:t>
        <a:bodyPr/>
        <a:lstStyle/>
        <a:p>
          <a:r>
            <a:rPr lang="fr-FR" b="0" i="0"/>
            <a:t>Mettez vous à la place d’un de vos employés ou de votre client</a:t>
          </a:r>
          <a:endParaRPr lang="fr-FR"/>
        </a:p>
      </dgm:t>
    </dgm:pt>
    <dgm:pt modelId="{52DE97A4-2D1A-442F-B774-59D77F47F531}" type="parTrans" cxnId="{78E57B0F-DDE8-4AA6-AE8E-20D18D770CD6}">
      <dgm:prSet/>
      <dgm:spPr/>
      <dgm:t>
        <a:bodyPr/>
        <a:lstStyle/>
        <a:p>
          <a:endParaRPr lang="fr-FR"/>
        </a:p>
      </dgm:t>
    </dgm:pt>
    <dgm:pt modelId="{C612B84B-4F32-4063-A5F4-AB0F7CE564B4}" type="sibTrans" cxnId="{78E57B0F-DDE8-4AA6-AE8E-20D18D770CD6}">
      <dgm:prSet/>
      <dgm:spPr/>
      <dgm:t>
        <a:bodyPr/>
        <a:lstStyle/>
        <a:p>
          <a:endParaRPr lang="fr-FR"/>
        </a:p>
      </dgm:t>
    </dgm:pt>
    <dgm:pt modelId="{2DCB7B24-1B85-440E-BEC3-C48B89531BE8}">
      <dgm:prSet/>
      <dgm:spPr/>
      <dgm:t>
        <a:bodyPr/>
        <a:lstStyle/>
        <a:p>
          <a:r>
            <a:rPr lang="fr-FR" b="0" i="0" dirty="0"/>
            <a:t>Pensez aux détails</a:t>
          </a:r>
          <a:endParaRPr lang="fr-FR" dirty="0"/>
        </a:p>
      </dgm:t>
    </dgm:pt>
    <dgm:pt modelId="{0E1D0C3E-059E-40D1-8C35-3EF70410A6C6}" type="parTrans" cxnId="{A2CFD16C-8DC8-41E2-BA02-884D5A808AC7}">
      <dgm:prSet/>
      <dgm:spPr/>
      <dgm:t>
        <a:bodyPr/>
        <a:lstStyle/>
        <a:p>
          <a:endParaRPr lang="fr-FR"/>
        </a:p>
      </dgm:t>
    </dgm:pt>
    <dgm:pt modelId="{1D86DDD5-8C11-4DB5-9749-8DFE9D2547BE}" type="sibTrans" cxnId="{A2CFD16C-8DC8-41E2-BA02-884D5A808AC7}">
      <dgm:prSet/>
      <dgm:spPr/>
      <dgm:t>
        <a:bodyPr/>
        <a:lstStyle/>
        <a:p>
          <a:endParaRPr lang="fr-FR"/>
        </a:p>
      </dgm:t>
    </dgm:pt>
    <dgm:pt modelId="{D17332FB-2ED4-4733-B5E6-2AB81F3DAB28}" type="pres">
      <dgm:prSet presAssocID="{B09CE510-9D2D-4F88-B00B-62794CAAD340}" presName="linear" presStyleCnt="0">
        <dgm:presLayoutVars>
          <dgm:dir/>
          <dgm:animLvl val="lvl"/>
          <dgm:resizeHandles val="exact"/>
        </dgm:presLayoutVars>
      </dgm:prSet>
      <dgm:spPr/>
    </dgm:pt>
    <dgm:pt modelId="{66390330-89A7-4B5F-89EF-400D3DF9DB0E}" type="pres">
      <dgm:prSet presAssocID="{8A030952-B434-4427-BA4A-E44218710227}" presName="parentLin" presStyleCnt="0"/>
      <dgm:spPr/>
    </dgm:pt>
    <dgm:pt modelId="{842F3881-8B2B-4316-8F31-55003187C897}" type="pres">
      <dgm:prSet presAssocID="{8A030952-B434-4427-BA4A-E44218710227}" presName="parentLeftMargin" presStyleLbl="node1" presStyleIdx="0" presStyleCnt="1"/>
      <dgm:spPr/>
    </dgm:pt>
    <dgm:pt modelId="{129D6F7E-1927-484E-BFC5-9650647FEA24}" type="pres">
      <dgm:prSet presAssocID="{8A030952-B434-4427-BA4A-E44218710227}" presName="parentText" presStyleLbl="node1" presStyleIdx="0" presStyleCnt="1">
        <dgm:presLayoutVars>
          <dgm:chMax val="0"/>
          <dgm:bulletEnabled val="1"/>
        </dgm:presLayoutVars>
      </dgm:prSet>
      <dgm:spPr/>
    </dgm:pt>
    <dgm:pt modelId="{C642433A-B37F-40C0-96BB-71DB50BFA33F}" type="pres">
      <dgm:prSet presAssocID="{8A030952-B434-4427-BA4A-E44218710227}" presName="negativeSpace" presStyleCnt="0"/>
      <dgm:spPr/>
    </dgm:pt>
    <dgm:pt modelId="{9E4FC61C-5A89-418B-A785-158A30977F51}" type="pres">
      <dgm:prSet presAssocID="{8A030952-B434-4427-BA4A-E44218710227}" presName="childText" presStyleLbl="conFgAcc1" presStyleIdx="0" presStyleCnt="1">
        <dgm:presLayoutVars>
          <dgm:bulletEnabled val="1"/>
        </dgm:presLayoutVars>
      </dgm:prSet>
      <dgm:spPr/>
    </dgm:pt>
  </dgm:ptLst>
  <dgm:cxnLst>
    <dgm:cxn modelId="{78E57B0F-DDE8-4AA6-AE8E-20D18D770CD6}" srcId="{8A030952-B434-4427-BA4A-E44218710227}" destId="{75C3C19B-6EBA-48D5-9729-4435213BCBAC}" srcOrd="1" destOrd="0" parTransId="{52DE97A4-2D1A-442F-B774-59D77F47F531}" sibTransId="{C612B84B-4F32-4063-A5F4-AB0F7CE564B4}"/>
    <dgm:cxn modelId="{C0B2711D-5EC6-4BC1-BD10-C9A58E81F74E}" type="presOf" srcId="{2DCB7B24-1B85-440E-BEC3-C48B89531BE8}" destId="{9E4FC61C-5A89-418B-A785-158A30977F51}" srcOrd="0" destOrd="2" presId="urn:microsoft.com/office/officeart/2005/8/layout/list1"/>
    <dgm:cxn modelId="{7A925B24-14BF-4BF6-920F-65852D0B80AD}" type="presOf" srcId="{75C3C19B-6EBA-48D5-9729-4435213BCBAC}" destId="{9E4FC61C-5A89-418B-A785-158A30977F51}" srcOrd="0" destOrd="1" presId="urn:microsoft.com/office/officeart/2005/8/layout/list1"/>
    <dgm:cxn modelId="{15DFB237-D34A-4BE3-A436-DBECE78F93BA}" srcId="{8A030952-B434-4427-BA4A-E44218710227}" destId="{C80CBEA3-15E6-406F-BCB8-1F32E01F54DC}" srcOrd="0" destOrd="0" parTransId="{6B5DEC3F-917C-460D-83A7-479C69AA8122}" sibTransId="{6FCF057B-65CB-4F91-8731-EBDA945447D0}"/>
    <dgm:cxn modelId="{BFC8DC3F-0B15-4491-8583-C88DFFFEEA6A}" srcId="{B09CE510-9D2D-4F88-B00B-62794CAAD340}" destId="{8A030952-B434-4427-BA4A-E44218710227}" srcOrd="0" destOrd="0" parTransId="{B3CA0863-0079-465F-A0C2-2AAA2EBA882A}" sibTransId="{1C806111-EF0E-4EC7-8ACE-D4D151F335F7}"/>
    <dgm:cxn modelId="{A2CFD16C-8DC8-41E2-BA02-884D5A808AC7}" srcId="{8A030952-B434-4427-BA4A-E44218710227}" destId="{2DCB7B24-1B85-440E-BEC3-C48B89531BE8}" srcOrd="2" destOrd="0" parTransId="{0E1D0C3E-059E-40D1-8C35-3EF70410A6C6}" sibTransId="{1D86DDD5-8C11-4DB5-9749-8DFE9D2547BE}"/>
    <dgm:cxn modelId="{0AC63F50-B3FF-46A4-8AAD-4FA9165B36B0}" type="presOf" srcId="{8A030952-B434-4427-BA4A-E44218710227}" destId="{129D6F7E-1927-484E-BFC5-9650647FEA24}" srcOrd="1" destOrd="0" presId="urn:microsoft.com/office/officeart/2005/8/layout/list1"/>
    <dgm:cxn modelId="{9697F9C0-E2E5-4487-B9FD-65FB64F151B3}" type="presOf" srcId="{8A030952-B434-4427-BA4A-E44218710227}" destId="{842F3881-8B2B-4316-8F31-55003187C897}" srcOrd="0" destOrd="0" presId="urn:microsoft.com/office/officeart/2005/8/layout/list1"/>
    <dgm:cxn modelId="{1742AEE8-034B-4F5F-8ED0-45C57B2B7D83}" type="presOf" srcId="{B09CE510-9D2D-4F88-B00B-62794CAAD340}" destId="{D17332FB-2ED4-4733-B5E6-2AB81F3DAB28}" srcOrd="0" destOrd="0" presId="urn:microsoft.com/office/officeart/2005/8/layout/list1"/>
    <dgm:cxn modelId="{81D236ED-5B0A-4427-B504-325197D975C6}" type="presOf" srcId="{C80CBEA3-15E6-406F-BCB8-1F32E01F54DC}" destId="{9E4FC61C-5A89-418B-A785-158A30977F51}" srcOrd="0" destOrd="0" presId="urn:microsoft.com/office/officeart/2005/8/layout/list1"/>
    <dgm:cxn modelId="{01337B87-9BD1-4AF8-88B6-A0F6FCDF1920}" type="presParOf" srcId="{D17332FB-2ED4-4733-B5E6-2AB81F3DAB28}" destId="{66390330-89A7-4B5F-89EF-400D3DF9DB0E}" srcOrd="0" destOrd="0" presId="urn:microsoft.com/office/officeart/2005/8/layout/list1"/>
    <dgm:cxn modelId="{AB652CDF-13A0-4F82-9A3E-E549BFCF1B53}" type="presParOf" srcId="{66390330-89A7-4B5F-89EF-400D3DF9DB0E}" destId="{842F3881-8B2B-4316-8F31-55003187C897}" srcOrd="0" destOrd="0" presId="urn:microsoft.com/office/officeart/2005/8/layout/list1"/>
    <dgm:cxn modelId="{E3FC45ED-B01B-471A-AF2D-15EF4F88B17E}" type="presParOf" srcId="{66390330-89A7-4B5F-89EF-400D3DF9DB0E}" destId="{129D6F7E-1927-484E-BFC5-9650647FEA24}" srcOrd="1" destOrd="0" presId="urn:microsoft.com/office/officeart/2005/8/layout/list1"/>
    <dgm:cxn modelId="{5FDB150D-5EB4-4ACC-89B2-31C67DA9B75B}" type="presParOf" srcId="{D17332FB-2ED4-4733-B5E6-2AB81F3DAB28}" destId="{C642433A-B37F-40C0-96BB-71DB50BFA33F}" srcOrd="1" destOrd="0" presId="urn:microsoft.com/office/officeart/2005/8/layout/list1"/>
    <dgm:cxn modelId="{A6EF12E1-E1CD-4C07-94A7-8BBBFDA65273}" type="presParOf" srcId="{D17332FB-2ED4-4733-B5E6-2AB81F3DAB28}" destId="{9E4FC61C-5A89-418B-A785-158A30977F51}"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D8F0F5-0F0B-49F9-8047-790EE2DEDFE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E41E446D-ADFE-4767-A674-042D2BE7D5AC}">
      <dgm:prSet/>
      <dgm:spPr/>
      <dgm:t>
        <a:bodyPr/>
        <a:lstStyle/>
        <a:p>
          <a:r>
            <a:rPr lang="fr-FR" b="1" i="0" baseline="0" dirty="0"/>
            <a:t>Les phases du changement</a:t>
          </a:r>
          <a:endParaRPr lang="fr-FR" dirty="0"/>
        </a:p>
      </dgm:t>
    </dgm:pt>
    <dgm:pt modelId="{3C57AC4F-147B-4E4D-9DD7-87A14E7315DC}" type="parTrans" cxnId="{CB13306A-458B-4E75-A150-2B74F5D0F934}">
      <dgm:prSet/>
      <dgm:spPr/>
      <dgm:t>
        <a:bodyPr/>
        <a:lstStyle/>
        <a:p>
          <a:endParaRPr lang="fr-FR"/>
        </a:p>
      </dgm:t>
    </dgm:pt>
    <dgm:pt modelId="{EFD3CE6E-950B-44D3-BB49-F224EC406DDF}" type="sibTrans" cxnId="{CB13306A-458B-4E75-A150-2B74F5D0F934}">
      <dgm:prSet/>
      <dgm:spPr/>
      <dgm:t>
        <a:bodyPr/>
        <a:lstStyle/>
        <a:p>
          <a:endParaRPr lang="fr-FR"/>
        </a:p>
      </dgm:t>
    </dgm:pt>
    <dgm:pt modelId="{527DE0EF-46FC-40D0-BB33-8930E2D96D52}">
      <dgm:prSet/>
      <dgm:spPr/>
      <dgm:t>
        <a:bodyPr/>
        <a:lstStyle/>
        <a:p>
          <a:r>
            <a:rPr lang="fr-FR" b="0" i="0" baseline="0"/>
            <a:t>Pensez à votre dernier changement professionnel important.</a:t>
          </a:r>
          <a:endParaRPr lang="fr-FR"/>
        </a:p>
      </dgm:t>
    </dgm:pt>
    <dgm:pt modelId="{63E78035-218D-4E71-A56F-E6FD509B5C4F}" type="parTrans" cxnId="{948D4212-D2CE-489E-BF56-DBE1D4CABEEC}">
      <dgm:prSet/>
      <dgm:spPr/>
      <dgm:t>
        <a:bodyPr/>
        <a:lstStyle/>
        <a:p>
          <a:endParaRPr lang="fr-FR"/>
        </a:p>
      </dgm:t>
    </dgm:pt>
    <dgm:pt modelId="{45456D4A-2982-41F4-B035-A1F849509687}" type="sibTrans" cxnId="{948D4212-D2CE-489E-BF56-DBE1D4CABEEC}">
      <dgm:prSet/>
      <dgm:spPr/>
      <dgm:t>
        <a:bodyPr/>
        <a:lstStyle/>
        <a:p>
          <a:endParaRPr lang="fr-FR"/>
        </a:p>
      </dgm:t>
    </dgm:pt>
    <dgm:pt modelId="{DC17BCE3-055C-451D-B1F0-7B048B667D8A}">
      <dgm:prSet/>
      <dgm:spPr/>
      <dgm:t>
        <a:bodyPr/>
        <a:lstStyle/>
        <a:p>
          <a:r>
            <a:rPr lang="fr-FR" b="0" i="0" baseline="0"/>
            <a:t>Par quelles phases êtes-vous passé(e)?</a:t>
          </a:r>
          <a:endParaRPr lang="fr-FR"/>
        </a:p>
      </dgm:t>
    </dgm:pt>
    <dgm:pt modelId="{D265B939-CF7E-4217-BBD8-CD7A36A49263}" type="parTrans" cxnId="{07535D7B-F962-448F-BE32-19B3CB520945}">
      <dgm:prSet/>
      <dgm:spPr/>
      <dgm:t>
        <a:bodyPr/>
        <a:lstStyle/>
        <a:p>
          <a:endParaRPr lang="fr-FR"/>
        </a:p>
      </dgm:t>
    </dgm:pt>
    <dgm:pt modelId="{7DB5C90F-8064-4ECB-B3D6-B03BB20A0C89}" type="sibTrans" cxnId="{07535D7B-F962-448F-BE32-19B3CB520945}">
      <dgm:prSet/>
      <dgm:spPr/>
      <dgm:t>
        <a:bodyPr/>
        <a:lstStyle/>
        <a:p>
          <a:endParaRPr lang="fr-FR"/>
        </a:p>
      </dgm:t>
    </dgm:pt>
    <dgm:pt modelId="{A1C6BAA3-86A9-4B29-B196-760AE1A192F4}">
      <dgm:prSet/>
      <dgm:spPr/>
      <dgm:t>
        <a:bodyPr/>
        <a:lstStyle/>
        <a:p>
          <a:r>
            <a:rPr lang="fr-FR" b="0" i="0" baseline="0"/>
            <a:t>Comment cela s’est-il manifesté concrètement?</a:t>
          </a:r>
          <a:endParaRPr lang="fr-FR"/>
        </a:p>
      </dgm:t>
    </dgm:pt>
    <dgm:pt modelId="{E0E99E67-0F6D-4BF3-BE8D-C4641C2DDE3C}" type="parTrans" cxnId="{3AC35436-5975-4217-A172-3E3AA0CF8902}">
      <dgm:prSet/>
      <dgm:spPr/>
      <dgm:t>
        <a:bodyPr/>
        <a:lstStyle/>
        <a:p>
          <a:endParaRPr lang="fr-FR"/>
        </a:p>
      </dgm:t>
    </dgm:pt>
    <dgm:pt modelId="{0FE8632D-9129-4D75-A134-286545762EC1}" type="sibTrans" cxnId="{3AC35436-5975-4217-A172-3E3AA0CF8902}">
      <dgm:prSet/>
      <dgm:spPr/>
      <dgm:t>
        <a:bodyPr/>
        <a:lstStyle/>
        <a:p>
          <a:endParaRPr lang="fr-FR"/>
        </a:p>
      </dgm:t>
    </dgm:pt>
    <dgm:pt modelId="{4F8C4CDB-AD1C-4146-B440-11AAFC831D1F}">
      <dgm:prSet/>
      <dgm:spPr/>
      <dgm:t>
        <a:bodyPr/>
        <a:lstStyle/>
        <a:p>
          <a:r>
            <a:rPr lang="fr-FR" b="1" i="0" baseline="0"/>
            <a:t>Les résistances et conflits</a:t>
          </a:r>
          <a:endParaRPr lang="fr-FR"/>
        </a:p>
      </dgm:t>
    </dgm:pt>
    <dgm:pt modelId="{E6EF9F78-9D0D-4535-9975-6523BDC3AAB7}" type="parTrans" cxnId="{9CF9FD7D-4004-4D7C-91E2-12560AD7C183}">
      <dgm:prSet/>
      <dgm:spPr/>
      <dgm:t>
        <a:bodyPr/>
        <a:lstStyle/>
        <a:p>
          <a:endParaRPr lang="fr-FR"/>
        </a:p>
      </dgm:t>
    </dgm:pt>
    <dgm:pt modelId="{24D41CE7-EB9A-4EFA-A200-3AAF5C288DDB}" type="sibTrans" cxnId="{9CF9FD7D-4004-4D7C-91E2-12560AD7C183}">
      <dgm:prSet/>
      <dgm:spPr/>
      <dgm:t>
        <a:bodyPr/>
        <a:lstStyle/>
        <a:p>
          <a:endParaRPr lang="fr-FR"/>
        </a:p>
      </dgm:t>
    </dgm:pt>
    <dgm:pt modelId="{3D7E9975-D763-4B16-9867-B82D2C1B742D}">
      <dgm:prSet/>
      <dgm:spPr/>
      <dgm:t>
        <a:bodyPr/>
        <a:lstStyle/>
        <a:p>
          <a:r>
            <a:rPr lang="fr-FR" b="0" i="0" baseline="0"/>
            <a:t>Prenez une personne de votre entourage qui est en résistance.</a:t>
          </a:r>
          <a:endParaRPr lang="fr-FR"/>
        </a:p>
      </dgm:t>
    </dgm:pt>
    <dgm:pt modelId="{0A69DE7D-D82B-4039-B602-3F8843C965AA}" type="parTrans" cxnId="{A4C1B5A2-4EA3-48D5-8C18-E1231445FB70}">
      <dgm:prSet/>
      <dgm:spPr/>
      <dgm:t>
        <a:bodyPr/>
        <a:lstStyle/>
        <a:p>
          <a:endParaRPr lang="fr-FR"/>
        </a:p>
      </dgm:t>
    </dgm:pt>
    <dgm:pt modelId="{9BD75726-F8D9-42EA-96A5-785544A79475}" type="sibTrans" cxnId="{A4C1B5A2-4EA3-48D5-8C18-E1231445FB70}">
      <dgm:prSet/>
      <dgm:spPr/>
      <dgm:t>
        <a:bodyPr/>
        <a:lstStyle/>
        <a:p>
          <a:endParaRPr lang="fr-FR"/>
        </a:p>
      </dgm:t>
    </dgm:pt>
    <dgm:pt modelId="{46AB8007-FE3F-45B8-9591-644E8C640F2E}">
      <dgm:prSet/>
      <dgm:spPr/>
      <dgm:t>
        <a:bodyPr/>
        <a:lstStyle/>
        <a:p>
          <a:r>
            <a:rPr lang="fr-FR" b="0" i="0" baseline="0"/>
            <a:t>Comment cette résistance se manifeste-t-elle?</a:t>
          </a:r>
          <a:endParaRPr lang="fr-FR"/>
        </a:p>
      </dgm:t>
    </dgm:pt>
    <dgm:pt modelId="{76369954-580A-453F-ADFE-0A4F9DDACDC8}" type="parTrans" cxnId="{BB5F3F5A-615C-40D2-919E-D187CABE55CB}">
      <dgm:prSet/>
      <dgm:spPr/>
      <dgm:t>
        <a:bodyPr/>
        <a:lstStyle/>
        <a:p>
          <a:endParaRPr lang="fr-FR"/>
        </a:p>
      </dgm:t>
    </dgm:pt>
    <dgm:pt modelId="{9F6D1041-DB15-4393-9CC2-FC3275A6E6B0}" type="sibTrans" cxnId="{BB5F3F5A-615C-40D2-919E-D187CABE55CB}">
      <dgm:prSet/>
      <dgm:spPr/>
      <dgm:t>
        <a:bodyPr/>
        <a:lstStyle/>
        <a:p>
          <a:endParaRPr lang="fr-FR"/>
        </a:p>
      </dgm:t>
    </dgm:pt>
    <dgm:pt modelId="{C343327D-5959-4FE0-BE82-6C9DAD18506F}">
      <dgm:prSet/>
      <dgm:spPr/>
      <dgm:t>
        <a:bodyPr/>
        <a:lstStyle/>
        <a:p>
          <a:r>
            <a:rPr lang="fr-FR" b="0" i="1" baseline="0" dirty="0"/>
            <a:t>(Si Pro) Que peut faire le manager pour amener cette personne à l’engagement? </a:t>
          </a:r>
          <a:endParaRPr lang="fr-FR" i="1" dirty="0"/>
        </a:p>
      </dgm:t>
    </dgm:pt>
    <dgm:pt modelId="{C9F8AECB-FCA8-4A7A-A05B-BCFD354981FF}" type="parTrans" cxnId="{A4549DA1-8B5F-410D-9AAA-DDCDB77D5081}">
      <dgm:prSet/>
      <dgm:spPr/>
      <dgm:t>
        <a:bodyPr/>
        <a:lstStyle/>
        <a:p>
          <a:endParaRPr lang="fr-FR"/>
        </a:p>
      </dgm:t>
    </dgm:pt>
    <dgm:pt modelId="{36EA6C0F-731C-4D0A-85FC-929DD69F92B5}" type="sibTrans" cxnId="{A4549DA1-8B5F-410D-9AAA-DDCDB77D5081}">
      <dgm:prSet/>
      <dgm:spPr/>
      <dgm:t>
        <a:bodyPr/>
        <a:lstStyle/>
        <a:p>
          <a:endParaRPr lang="fr-FR"/>
        </a:p>
      </dgm:t>
    </dgm:pt>
    <dgm:pt modelId="{4E13FD65-DCBB-4B8A-8CBA-F859631E8778}">
      <dgm:prSet/>
      <dgm:spPr/>
      <dgm:t>
        <a:bodyPr/>
        <a:lstStyle/>
        <a:p>
          <a:r>
            <a:rPr lang="en-US" dirty="0" err="1"/>
            <a:t>Votre</a:t>
          </a:r>
          <a:r>
            <a:rPr lang="en-US" dirty="0"/>
            <a:t> style de resistance </a:t>
          </a:r>
          <a:r>
            <a:rPr lang="en-US" dirty="0" err="1"/>
            <a:t>préféré</a:t>
          </a:r>
          <a:endParaRPr lang="fr-FR" dirty="0"/>
        </a:p>
      </dgm:t>
    </dgm:pt>
    <dgm:pt modelId="{F5971150-673A-49AE-B6F5-66272C80860F}" type="parTrans" cxnId="{E151D4DE-B49C-4569-8C5F-96DF3D7C0075}">
      <dgm:prSet/>
      <dgm:spPr/>
      <dgm:t>
        <a:bodyPr/>
        <a:lstStyle/>
        <a:p>
          <a:endParaRPr lang="fr-FR"/>
        </a:p>
      </dgm:t>
    </dgm:pt>
    <dgm:pt modelId="{E155D60C-9C83-4E47-805F-23AD730F5DF5}" type="sibTrans" cxnId="{E151D4DE-B49C-4569-8C5F-96DF3D7C0075}">
      <dgm:prSet/>
      <dgm:spPr/>
      <dgm:t>
        <a:bodyPr/>
        <a:lstStyle/>
        <a:p>
          <a:endParaRPr lang="fr-FR"/>
        </a:p>
      </dgm:t>
    </dgm:pt>
    <dgm:pt modelId="{38226251-F82D-4406-BC72-87540DD47A42}">
      <dgm:prSet/>
      <dgm:spPr/>
      <dgm:t>
        <a:bodyPr/>
        <a:lstStyle/>
        <a:p>
          <a:r>
            <a:rPr lang="en-US" dirty="0"/>
            <a:t>Sondage </a:t>
          </a:r>
          <a:r>
            <a:rPr lang="en-US" dirty="0" err="1"/>
            <a:t>moodle</a:t>
          </a:r>
          <a:endParaRPr lang="fr-FR" dirty="0"/>
        </a:p>
      </dgm:t>
    </dgm:pt>
    <dgm:pt modelId="{E3235E87-F81A-47A0-B7B3-3E88E59E64C1}" type="parTrans" cxnId="{4FE29C9A-EE33-488C-9D17-3657547F9887}">
      <dgm:prSet/>
      <dgm:spPr/>
      <dgm:t>
        <a:bodyPr/>
        <a:lstStyle/>
        <a:p>
          <a:endParaRPr lang="fr-FR"/>
        </a:p>
      </dgm:t>
    </dgm:pt>
    <dgm:pt modelId="{45BE8899-55B0-489F-A0F4-A70433D9AD50}" type="sibTrans" cxnId="{4FE29C9A-EE33-488C-9D17-3657547F9887}">
      <dgm:prSet/>
      <dgm:spPr/>
      <dgm:t>
        <a:bodyPr/>
        <a:lstStyle/>
        <a:p>
          <a:endParaRPr lang="fr-FR"/>
        </a:p>
      </dgm:t>
    </dgm:pt>
    <dgm:pt modelId="{C1A82906-A14F-4959-ABB3-E49C72EEEA5C}" type="pres">
      <dgm:prSet presAssocID="{28D8F0F5-0F0B-49F9-8047-790EE2DEDFE3}" presName="linear" presStyleCnt="0">
        <dgm:presLayoutVars>
          <dgm:animLvl val="lvl"/>
          <dgm:resizeHandles val="exact"/>
        </dgm:presLayoutVars>
      </dgm:prSet>
      <dgm:spPr/>
    </dgm:pt>
    <dgm:pt modelId="{BE8B937D-208F-4D88-9316-7E36D1985C2A}" type="pres">
      <dgm:prSet presAssocID="{E41E446D-ADFE-4767-A674-042D2BE7D5AC}" presName="parentText" presStyleLbl="node1" presStyleIdx="0" presStyleCnt="3">
        <dgm:presLayoutVars>
          <dgm:chMax val="0"/>
          <dgm:bulletEnabled val="1"/>
        </dgm:presLayoutVars>
      </dgm:prSet>
      <dgm:spPr/>
    </dgm:pt>
    <dgm:pt modelId="{8F4D7FA2-C796-4EA1-85B8-4557866B8B82}" type="pres">
      <dgm:prSet presAssocID="{E41E446D-ADFE-4767-A674-042D2BE7D5AC}" presName="childText" presStyleLbl="revTx" presStyleIdx="0" presStyleCnt="3">
        <dgm:presLayoutVars>
          <dgm:bulletEnabled val="1"/>
        </dgm:presLayoutVars>
      </dgm:prSet>
      <dgm:spPr/>
    </dgm:pt>
    <dgm:pt modelId="{92E80CD1-45A3-43AC-91C0-3D4B0687F5C5}" type="pres">
      <dgm:prSet presAssocID="{4F8C4CDB-AD1C-4146-B440-11AAFC831D1F}" presName="parentText" presStyleLbl="node1" presStyleIdx="1" presStyleCnt="3">
        <dgm:presLayoutVars>
          <dgm:chMax val="0"/>
          <dgm:bulletEnabled val="1"/>
        </dgm:presLayoutVars>
      </dgm:prSet>
      <dgm:spPr/>
    </dgm:pt>
    <dgm:pt modelId="{61E3BCB9-F3A3-451F-A150-4DDD81D9F02A}" type="pres">
      <dgm:prSet presAssocID="{4F8C4CDB-AD1C-4146-B440-11AAFC831D1F}" presName="childText" presStyleLbl="revTx" presStyleIdx="1" presStyleCnt="3">
        <dgm:presLayoutVars>
          <dgm:bulletEnabled val="1"/>
        </dgm:presLayoutVars>
      </dgm:prSet>
      <dgm:spPr/>
    </dgm:pt>
    <dgm:pt modelId="{A3E938BF-B952-4DF4-8029-A9BA5C4950B8}" type="pres">
      <dgm:prSet presAssocID="{4E13FD65-DCBB-4B8A-8CBA-F859631E8778}" presName="parentText" presStyleLbl="node1" presStyleIdx="2" presStyleCnt="3">
        <dgm:presLayoutVars>
          <dgm:chMax val="0"/>
          <dgm:bulletEnabled val="1"/>
        </dgm:presLayoutVars>
      </dgm:prSet>
      <dgm:spPr/>
    </dgm:pt>
    <dgm:pt modelId="{F41DC7A6-E48F-434F-846D-5DC11AC12B7E}" type="pres">
      <dgm:prSet presAssocID="{4E13FD65-DCBB-4B8A-8CBA-F859631E8778}" presName="childText" presStyleLbl="revTx" presStyleIdx="2" presStyleCnt="3">
        <dgm:presLayoutVars>
          <dgm:bulletEnabled val="1"/>
        </dgm:presLayoutVars>
      </dgm:prSet>
      <dgm:spPr/>
    </dgm:pt>
  </dgm:ptLst>
  <dgm:cxnLst>
    <dgm:cxn modelId="{FF248E10-4AB6-49EA-898C-837D8883AF7F}" type="presOf" srcId="{A1C6BAA3-86A9-4B29-B196-760AE1A192F4}" destId="{8F4D7FA2-C796-4EA1-85B8-4557866B8B82}" srcOrd="0" destOrd="2" presId="urn:microsoft.com/office/officeart/2005/8/layout/vList2"/>
    <dgm:cxn modelId="{948D4212-D2CE-489E-BF56-DBE1D4CABEEC}" srcId="{E41E446D-ADFE-4767-A674-042D2BE7D5AC}" destId="{527DE0EF-46FC-40D0-BB33-8930E2D96D52}" srcOrd="0" destOrd="0" parTransId="{63E78035-218D-4E71-A56F-E6FD509B5C4F}" sibTransId="{45456D4A-2982-41F4-B035-A1F849509687}"/>
    <dgm:cxn modelId="{0F2EAE2C-39FF-417E-9A02-99B8933FCA0A}" type="presOf" srcId="{28D8F0F5-0F0B-49F9-8047-790EE2DEDFE3}" destId="{C1A82906-A14F-4959-ABB3-E49C72EEEA5C}" srcOrd="0" destOrd="0" presId="urn:microsoft.com/office/officeart/2005/8/layout/vList2"/>
    <dgm:cxn modelId="{3AC35436-5975-4217-A172-3E3AA0CF8902}" srcId="{E41E446D-ADFE-4767-A674-042D2BE7D5AC}" destId="{A1C6BAA3-86A9-4B29-B196-760AE1A192F4}" srcOrd="2" destOrd="0" parTransId="{E0E99E67-0F6D-4BF3-BE8D-C4641C2DDE3C}" sibTransId="{0FE8632D-9129-4D75-A134-286545762EC1}"/>
    <dgm:cxn modelId="{51361A5E-FD4E-4981-9641-E8BA8024E2FE}" type="presOf" srcId="{DC17BCE3-055C-451D-B1F0-7B048B667D8A}" destId="{8F4D7FA2-C796-4EA1-85B8-4557866B8B82}" srcOrd="0" destOrd="1" presId="urn:microsoft.com/office/officeart/2005/8/layout/vList2"/>
    <dgm:cxn modelId="{21EDA760-98FF-47EC-BE91-8501187D285B}" type="presOf" srcId="{527DE0EF-46FC-40D0-BB33-8930E2D96D52}" destId="{8F4D7FA2-C796-4EA1-85B8-4557866B8B82}" srcOrd="0" destOrd="0" presId="urn:microsoft.com/office/officeart/2005/8/layout/vList2"/>
    <dgm:cxn modelId="{2A340742-8723-4114-B3F8-70D66052FB40}" type="presOf" srcId="{E41E446D-ADFE-4767-A674-042D2BE7D5AC}" destId="{BE8B937D-208F-4D88-9316-7E36D1985C2A}" srcOrd="0" destOrd="0" presId="urn:microsoft.com/office/officeart/2005/8/layout/vList2"/>
    <dgm:cxn modelId="{0D78AE64-1250-476F-9433-5814865B7D2E}" type="presOf" srcId="{46AB8007-FE3F-45B8-9591-644E8C640F2E}" destId="{61E3BCB9-F3A3-451F-A150-4DDD81D9F02A}" srcOrd="0" destOrd="1" presId="urn:microsoft.com/office/officeart/2005/8/layout/vList2"/>
    <dgm:cxn modelId="{CB13306A-458B-4E75-A150-2B74F5D0F934}" srcId="{28D8F0F5-0F0B-49F9-8047-790EE2DEDFE3}" destId="{E41E446D-ADFE-4767-A674-042D2BE7D5AC}" srcOrd="0" destOrd="0" parTransId="{3C57AC4F-147B-4E4D-9DD7-87A14E7315DC}" sibTransId="{EFD3CE6E-950B-44D3-BB49-F224EC406DDF}"/>
    <dgm:cxn modelId="{BB5F3F5A-615C-40D2-919E-D187CABE55CB}" srcId="{4F8C4CDB-AD1C-4146-B440-11AAFC831D1F}" destId="{46AB8007-FE3F-45B8-9591-644E8C640F2E}" srcOrd="1" destOrd="0" parTransId="{76369954-580A-453F-ADFE-0A4F9DDACDC8}" sibTransId="{9F6D1041-DB15-4393-9CC2-FC3275A6E6B0}"/>
    <dgm:cxn modelId="{07535D7B-F962-448F-BE32-19B3CB520945}" srcId="{E41E446D-ADFE-4767-A674-042D2BE7D5AC}" destId="{DC17BCE3-055C-451D-B1F0-7B048B667D8A}" srcOrd="1" destOrd="0" parTransId="{D265B939-CF7E-4217-BBD8-CD7A36A49263}" sibTransId="{7DB5C90F-8064-4ECB-B3D6-B03BB20A0C89}"/>
    <dgm:cxn modelId="{9CF9FD7D-4004-4D7C-91E2-12560AD7C183}" srcId="{28D8F0F5-0F0B-49F9-8047-790EE2DEDFE3}" destId="{4F8C4CDB-AD1C-4146-B440-11AAFC831D1F}" srcOrd="1" destOrd="0" parTransId="{E6EF9F78-9D0D-4535-9975-6523BDC3AAB7}" sibTransId="{24D41CE7-EB9A-4EFA-A200-3AAF5C288DDB}"/>
    <dgm:cxn modelId="{3509AF97-1A73-4ED1-AD08-034EE26CB2A8}" type="presOf" srcId="{C343327D-5959-4FE0-BE82-6C9DAD18506F}" destId="{61E3BCB9-F3A3-451F-A150-4DDD81D9F02A}" srcOrd="0" destOrd="2" presId="urn:microsoft.com/office/officeart/2005/8/layout/vList2"/>
    <dgm:cxn modelId="{4FE29C9A-EE33-488C-9D17-3657547F9887}" srcId="{4E13FD65-DCBB-4B8A-8CBA-F859631E8778}" destId="{38226251-F82D-4406-BC72-87540DD47A42}" srcOrd="0" destOrd="0" parTransId="{E3235E87-F81A-47A0-B7B3-3E88E59E64C1}" sibTransId="{45BE8899-55B0-489F-A0F4-A70433D9AD50}"/>
    <dgm:cxn modelId="{A4549DA1-8B5F-410D-9AAA-DDCDB77D5081}" srcId="{4F8C4CDB-AD1C-4146-B440-11AAFC831D1F}" destId="{C343327D-5959-4FE0-BE82-6C9DAD18506F}" srcOrd="2" destOrd="0" parTransId="{C9F8AECB-FCA8-4A7A-A05B-BCFD354981FF}" sibTransId="{36EA6C0F-731C-4D0A-85FC-929DD69F92B5}"/>
    <dgm:cxn modelId="{A4C1B5A2-4EA3-48D5-8C18-E1231445FB70}" srcId="{4F8C4CDB-AD1C-4146-B440-11AAFC831D1F}" destId="{3D7E9975-D763-4B16-9867-B82D2C1B742D}" srcOrd="0" destOrd="0" parTransId="{0A69DE7D-D82B-4039-B602-3F8843C965AA}" sibTransId="{9BD75726-F8D9-42EA-96A5-785544A79475}"/>
    <dgm:cxn modelId="{60AAECB8-10A8-421E-9C28-1A5DFE880922}" type="presOf" srcId="{38226251-F82D-4406-BC72-87540DD47A42}" destId="{F41DC7A6-E48F-434F-846D-5DC11AC12B7E}" srcOrd="0" destOrd="0" presId="urn:microsoft.com/office/officeart/2005/8/layout/vList2"/>
    <dgm:cxn modelId="{A3AE56B9-9377-4C02-88C2-7F3CB3AC2EDA}" type="presOf" srcId="{4E13FD65-DCBB-4B8A-8CBA-F859631E8778}" destId="{A3E938BF-B952-4DF4-8029-A9BA5C4950B8}" srcOrd="0" destOrd="0" presId="urn:microsoft.com/office/officeart/2005/8/layout/vList2"/>
    <dgm:cxn modelId="{E151D4DE-B49C-4569-8C5F-96DF3D7C0075}" srcId="{28D8F0F5-0F0B-49F9-8047-790EE2DEDFE3}" destId="{4E13FD65-DCBB-4B8A-8CBA-F859631E8778}" srcOrd="2" destOrd="0" parTransId="{F5971150-673A-49AE-B6F5-66272C80860F}" sibTransId="{E155D60C-9C83-4E47-805F-23AD730F5DF5}"/>
    <dgm:cxn modelId="{92FCEEF4-4232-4B89-925C-63E098A805E3}" type="presOf" srcId="{4F8C4CDB-AD1C-4146-B440-11AAFC831D1F}" destId="{92E80CD1-45A3-43AC-91C0-3D4B0687F5C5}" srcOrd="0" destOrd="0" presId="urn:microsoft.com/office/officeart/2005/8/layout/vList2"/>
    <dgm:cxn modelId="{A667A7F8-3784-4B63-9620-29FF4CB5D2E5}" type="presOf" srcId="{3D7E9975-D763-4B16-9867-B82D2C1B742D}" destId="{61E3BCB9-F3A3-451F-A150-4DDD81D9F02A}" srcOrd="0" destOrd="0" presId="urn:microsoft.com/office/officeart/2005/8/layout/vList2"/>
    <dgm:cxn modelId="{C976C772-D4DE-437E-B0BF-B5F6DAC9D770}" type="presParOf" srcId="{C1A82906-A14F-4959-ABB3-E49C72EEEA5C}" destId="{BE8B937D-208F-4D88-9316-7E36D1985C2A}" srcOrd="0" destOrd="0" presId="urn:microsoft.com/office/officeart/2005/8/layout/vList2"/>
    <dgm:cxn modelId="{DFC5D552-BF6A-45FA-A7E0-7FB81A34D65B}" type="presParOf" srcId="{C1A82906-A14F-4959-ABB3-E49C72EEEA5C}" destId="{8F4D7FA2-C796-4EA1-85B8-4557866B8B82}" srcOrd="1" destOrd="0" presId="urn:microsoft.com/office/officeart/2005/8/layout/vList2"/>
    <dgm:cxn modelId="{9F95CB61-7033-4AF0-832A-49C08E7FB6A6}" type="presParOf" srcId="{C1A82906-A14F-4959-ABB3-E49C72EEEA5C}" destId="{92E80CD1-45A3-43AC-91C0-3D4B0687F5C5}" srcOrd="2" destOrd="0" presId="urn:microsoft.com/office/officeart/2005/8/layout/vList2"/>
    <dgm:cxn modelId="{11B404CE-6E43-4E5F-8510-DD8D180AE9A1}" type="presParOf" srcId="{C1A82906-A14F-4959-ABB3-E49C72EEEA5C}" destId="{61E3BCB9-F3A3-451F-A150-4DDD81D9F02A}" srcOrd="3" destOrd="0" presId="urn:microsoft.com/office/officeart/2005/8/layout/vList2"/>
    <dgm:cxn modelId="{61B7CA56-8420-4C96-A6CA-92E51FBCC7D3}" type="presParOf" srcId="{C1A82906-A14F-4959-ABB3-E49C72EEEA5C}" destId="{A3E938BF-B952-4DF4-8029-A9BA5C4950B8}" srcOrd="4" destOrd="0" presId="urn:microsoft.com/office/officeart/2005/8/layout/vList2"/>
    <dgm:cxn modelId="{38042290-E3E2-4CA0-9E8F-22FA3ECA36D0}" type="presParOf" srcId="{C1A82906-A14F-4959-ABB3-E49C72EEEA5C}" destId="{F41DC7A6-E48F-434F-846D-5DC11AC12B7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BBABAC-C1D0-4FA0-9C60-880E183DE52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93B2F561-7458-497E-8B27-622F2394D9B8}">
      <dgm:prSet/>
      <dgm:spPr/>
      <dgm:t>
        <a:bodyPr/>
        <a:lstStyle/>
        <a:p>
          <a:r>
            <a:rPr lang="fr-FR" b="0" i="0" dirty="0"/>
            <a:t>Ne Pas</a:t>
          </a:r>
          <a:endParaRPr lang="fr-FR" dirty="0"/>
        </a:p>
      </dgm:t>
    </dgm:pt>
    <dgm:pt modelId="{B6CFFABA-316D-4892-8F01-D1BC11B5F022}" type="parTrans" cxnId="{FE5F2AAF-06B9-4EEB-A711-6C4995FCA634}">
      <dgm:prSet/>
      <dgm:spPr/>
      <dgm:t>
        <a:bodyPr/>
        <a:lstStyle/>
        <a:p>
          <a:endParaRPr lang="fr-FR"/>
        </a:p>
      </dgm:t>
    </dgm:pt>
    <dgm:pt modelId="{CA53E133-9AE7-40E7-A3DD-57C2393BAE48}" type="sibTrans" cxnId="{FE5F2AAF-06B9-4EEB-A711-6C4995FCA634}">
      <dgm:prSet/>
      <dgm:spPr/>
      <dgm:t>
        <a:bodyPr/>
        <a:lstStyle/>
        <a:p>
          <a:endParaRPr lang="fr-FR"/>
        </a:p>
      </dgm:t>
    </dgm:pt>
    <dgm:pt modelId="{BD125A72-864F-4CEB-B450-42A2568A091C}">
      <dgm:prSet/>
      <dgm:spPr/>
      <dgm:t>
        <a:bodyPr/>
        <a:lstStyle/>
        <a:p>
          <a:r>
            <a:rPr lang="fr-FR" b="0" i="0"/>
            <a:t>S’en contenter</a:t>
          </a:r>
          <a:endParaRPr lang="fr-FR"/>
        </a:p>
      </dgm:t>
    </dgm:pt>
    <dgm:pt modelId="{9B389649-503A-48F7-86E2-61E8BBC3E41C}" type="parTrans" cxnId="{FE275380-6ADA-4533-94F7-A65D5EAF6F03}">
      <dgm:prSet/>
      <dgm:spPr/>
      <dgm:t>
        <a:bodyPr/>
        <a:lstStyle/>
        <a:p>
          <a:endParaRPr lang="fr-FR"/>
        </a:p>
      </dgm:t>
    </dgm:pt>
    <dgm:pt modelId="{B06D6A5F-1D80-4A13-8ED8-43B14F6F042A}" type="sibTrans" cxnId="{FE275380-6ADA-4533-94F7-A65D5EAF6F03}">
      <dgm:prSet/>
      <dgm:spPr/>
      <dgm:t>
        <a:bodyPr/>
        <a:lstStyle/>
        <a:p>
          <a:endParaRPr lang="fr-FR"/>
        </a:p>
      </dgm:t>
    </dgm:pt>
    <dgm:pt modelId="{55F6E822-CB5B-4DF2-BA62-FC70B529FE6E}">
      <dgm:prSet/>
      <dgm:spPr/>
      <dgm:t>
        <a:bodyPr/>
        <a:lstStyle/>
        <a:p>
          <a:r>
            <a:rPr lang="fr-FR" b="0" i="0"/>
            <a:t>Que faire ?</a:t>
          </a:r>
          <a:endParaRPr lang="fr-FR"/>
        </a:p>
      </dgm:t>
    </dgm:pt>
    <dgm:pt modelId="{3D0466AC-F5C5-4377-9071-3597E1AD75E6}" type="parTrans" cxnId="{D034FDD6-03C2-4F2F-A4F2-4A92BA9EC3F0}">
      <dgm:prSet/>
      <dgm:spPr/>
      <dgm:t>
        <a:bodyPr/>
        <a:lstStyle/>
        <a:p>
          <a:endParaRPr lang="fr-FR"/>
        </a:p>
      </dgm:t>
    </dgm:pt>
    <dgm:pt modelId="{12F4DD0F-B5AB-45FD-9849-CEB270B6DD92}" type="sibTrans" cxnId="{D034FDD6-03C2-4F2F-A4F2-4A92BA9EC3F0}">
      <dgm:prSet/>
      <dgm:spPr/>
      <dgm:t>
        <a:bodyPr/>
        <a:lstStyle/>
        <a:p>
          <a:endParaRPr lang="fr-FR"/>
        </a:p>
      </dgm:t>
    </dgm:pt>
    <dgm:pt modelId="{90BBC1F4-2E61-4B53-B0D0-157517D154D1}">
      <dgm:prSet/>
      <dgm:spPr/>
      <dgm:t>
        <a:bodyPr/>
        <a:lstStyle/>
        <a:p>
          <a:r>
            <a:rPr lang="fr-FR" b="0" i="0"/>
            <a:t>Questionner pour amener la personne à reconnaître la nécessité de changement</a:t>
          </a:r>
          <a:endParaRPr lang="fr-FR"/>
        </a:p>
      </dgm:t>
    </dgm:pt>
    <dgm:pt modelId="{D195E6FA-C035-404E-A449-2F854C46935A}" type="parTrans" cxnId="{4D039C75-3901-4EC1-BD34-EF6073D41A59}">
      <dgm:prSet/>
      <dgm:spPr/>
      <dgm:t>
        <a:bodyPr/>
        <a:lstStyle/>
        <a:p>
          <a:endParaRPr lang="fr-FR"/>
        </a:p>
      </dgm:t>
    </dgm:pt>
    <dgm:pt modelId="{33A3413D-6EC3-4350-B06E-78001533D96D}" type="sibTrans" cxnId="{4D039C75-3901-4EC1-BD34-EF6073D41A59}">
      <dgm:prSet/>
      <dgm:spPr/>
      <dgm:t>
        <a:bodyPr/>
        <a:lstStyle/>
        <a:p>
          <a:endParaRPr lang="fr-FR"/>
        </a:p>
      </dgm:t>
    </dgm:pt>
    <dgm:pt modelId="{F9387E80-683E-41FC-9449-C89C47906FDE}">
      <dgm:prSet/>
      <dgm:spPr/>
      <dgm:t>
        <a:bodyPr/>
        <a:lstStyle/>
        <a:p>
          <a:r>
            <a:rPr lang="fr-FR" b="0" i="0"/>
            <a:t>Demander de contribuer à la solution / Pousser à l’action</a:t>
          </a:r>
          <a:endParaRPr lang="fr-FR"/>
        </a:p>
      </dgm:t>
    </dgm:pt>
    <dgm:pt modelId="{9B5765FE-261E-4398-AEBD-8834AA2E0CAC}" type="parTrans" cxnId="{EC39CF4B-5B70-407B-B133-EF52A03B6CB5}">
      <dgm:prSet/>
      <dgm:spPr/>
      <dgm:t>
        <a:bodyPr/>
        <a:lstStyle/>
        <a:p>
          <a:endParaRPr lang="fr-FR"/>
        </a:p>
      </dgm:t>
    </dgm:pt>
    <dgm:pt modelId="{E7C5EC98-FE33-40B3-AA39-9772752BF680}" type="sibTrans" cxnId="{EC39CF4B-5B70-407B-B133-EF52A03B6CB5}">
      <dgm:prSet/>
      <dgm:spPr/>
      <dgm:t>
        <a:bodyPr/>
        <a:lstStyle/>
        <a:p>
          <a:endParaRPr lang="fr-FR"/>
        </a:p>
      </dgm:t>
    </dgm:pt>
    <dgm:pt modelId="{311511EF-E993-46B9-9D11-4C6E1542E798}" type="pres">
      <dgm:prSet presAssocID="{6EBBABAC-C1D0-4FA0-9C60-880E183DE527}" presName="Name0" presStyleCnt="0">
        <dgm:presLayoutVars>
          <dgm:dir/>
          <dgm:animLvl val="lvl"/>
          <dgm:resizeHandles val="exact"/>
        </dgm:presLayoutVars>
      </dgm:prSet>
      <dgm:spPr/>
    </dgm:pt>
    <dgm:pt modelId="{B48D8CB0-5589-4E87-96CE-27BC52FD795E}" type="pres">
      <dgm:prSet presAssocID="{93B2F561-7458-497E-8B27-622F2394D9B8}" presName="linNode" presStyleCnt="0"/>
      <dgm:spPr/>
    </dgm:pt>
    <dgm:pt modelId="{3627D4E7-0FB8-45ED-9624-B3A1AD537D62}" type="pres">
      <dgm:prSet presAssocID="{93B2F561-7458-497E-8B27-622F2394D9B8}" presName="parentText" presStyleLbl="node1" presStyleIdx="0" presStyleCnt="2">
        <dgm:presLayoutVars>
          <dgm:chMax val="1"/>
          <dgm:bulletEnabled val="1"/>
        </dgm:presLayoutVars>
      </dgm:prSet>
      <dgm:spPr/>
    </dgm:pt>
    <dgm:pt modelId="{FB7744BD-DB60-4840-9AC5-474681156543}" type="pres">
      <dgm:prSet presAssocID="{93B2F561-7458-497E-8B27-622F2394D9B8}" presName="descendantText" presStyleLbl="alignAccFollowNode1" presStyleIdx="0" presStyleCnt="2">
        <dgm:presLayoutVars>
          <dgm:bulletEnabled val="1"/>
        </dgm:presLayoutVars>
      </dgm:prSet>
      <dgm:spPr/>
    </dgm:pt>
    <dgm:pt modelId="{CE68612D-0AC6-4010-A070-706DEAA50271}" type="pres">
      <dgm:prSet presAssocID="{CA53E133-9AE7-40E7-A3DD-57C2393BAE48}" presName="sp" presStyleCnt="0"/>
      <dgm:spPr/>
    </dgm:pt>
    <dgm:pt modelId="{76E86334-C54C-4AF0-9CF5-50D12996C160}" type="pres">
      <dgm:prSet presAssocID="{55F6E822-CB5B-4DF2-BA62-FC70B529FE6E}" presName="linNode" presStyleCnt="0"/>
      <dgm:spPr/>
    </dgm:pt>
    <dgm:pt modelId="{888E4A25-C3DD-4E98-9DC0-5C99C8CEAE0D}" type="pres">
      <dgm:prSet presAssocID="{55F6E822-CB5B-4DF2-BA62-FC70B529FE6E}" presName="parentText" presStyleLbl="node1" presStyleIdx="1" presStyleCnt="2">
        <dgm:presLayoutVars>
          <dgm:chMax val="1"/>
          <dgm:bulletEnabled val="1"/>
        </dgm:presLayoutVars>
      </dgm:prSet>
      <dgm:spPr/>
    </dgm:pt>
    <dgm:pt modelId="{1F72F338-3072-4CD1-A0DF-C1230F0E972D}" type="pres">
      <dgm:prSet presAssocID="{55F6E822-CB5B-4DF2-BA62-FC70B529FE6E}" presName="descendantText" presStyleLbl="alignAccFollowNode1" presStyleIdx="1" presStyleCnt="2">
        <dgm:presLayoutVars>
          <dgm:bulletEnabled val="1"/>
        </dgm:presLayoutVars>
      </dgm:prSet>
      <dgm:spPr/>
    </dgm:pt>
  </dgm:ptLst>
  <dgm:cxnLst>
    <dgm:cxn modelId="{05A6CF10-16FF-427B-85ED-0D59E70A4D22}" type="presOf" srcId="{93B2F561-7458-497E-8B27-622F2394D9B8}" destId="{3627D4E7-0FB8-45ED-9624-B3A1AD537D62}" srcOrd="0" destOrd="0" presId="urn:microsoft.com/office/officeart/2005/8/layout/vList5"/>
    <dgm:cxn modelId="{5F712033-3A2C-4572-99E1-0091C8E72357}" type="presOf" srcId="{55F6E822-CB5B-4DF2-BA62-FC70B529FE6E}" destId="{888E4A25-C3DD-4E98-9DC0-5C99C8CEAE0D}" srcOrd="0" destOrd="0" presId="urn:microsoft.com/office/officeart/2005/8/layout/vList5"/>
    <dgm:cxn modelId="{EC39CF4B-5B70-407B-B133-EF52A03B6CB5}" srcId="{55F6E822-CB5B-4DF2-BA62-FC70B529FE6E}" destId="{F9387E80-683E-41FC-9449-C89C47906FDE}" srcOrd="1" destOrd="0" parTransId="{9B5765FE-261E-4398-AEBD-8834AA2E0CAC}" sibTransId="{E7C5EC98-FE33-40B3-AA39-9772752BF680}"/>
    <dgm:cxn modelId="{6CCBD46F-5BFA-4F75-8E07-15F3898BB48E}" type="presOf" srcId="{BD125A72-864F-4CEB-B450-42A2568A091C}" destId="{FB7744BD-DB60-4840-9AC5-474681156543}" srcOrd="0" destOrd="0" presId="urn:microsoft.com/office/officeart/2005/8/layout/vList5"/>
    <dgm:cxn modelId="{0ECE3873-5DC7-47FA-AFE9-B2DEFCCBDEF3}" type="presOf" srcId="{F9387E80-683E-41FC-9449-C89C47906FDE}" destId="{1F72F338-3072-4CD1-A0DF-C1230F0E972D}" srcOrd="0" destOrd="1" presId="urn:microsoft.com/office/officeart/2005/8/layout/vList5"/>
    <dgm:cxn modelId="{4D039C75-3901-4EC1-BD34-EF6073D41A59}" srcId="{55F6E822-CB5B-4DF2-BA62-FC70B529FE6E}" destId="{90BBC1F4-2E61-4B53-B0D0-157517D154D1}" srcOrd="0" destOrd="0" parTransId="{D195E6FA-C035-404E-A449-2F854C46935A}" sibTransId="{33A3413D-6EC3-4350-B06E-78001533D96D}"/>
    <dgm:cxn modelId="{FE275380-6ADA-4533-94F7-A65D5EAF6F03}" srcId="{93B2F561-7458-497E-8B27-622F2394D9B8}" destId="{BD125A72-864F-4CEB-B450-42A2568A091C}" srcOrd="0" destOrd="0" parTransId="{9B389649-503A-48F7-86E2-61E8BBC3E41C}" sibTransId="{B06D6A5F-1D80-4A13-8ED8-43B14F6F042A}"/>
    <dgm:cxn modelId="{FE5F2AAF-06B9-4EEB-A711-6C4995FCA634}" srcId="{6EBBABAC-C1D0-4FA0-9C60-880E183DE527}" destId="{93B2F561-7458-497E-8B27-622F2394D9B8}" srcOrd="0" destOrd="0" parTransId="{B6CFFABA-316D-4892-8F01-D1BC11B5F022}" sibTransId="{CA53E133-9AE7-40E7-A3DD-57C2393BAE48}"/>
    <dgm:cxn modelId="{D034FDD6-03C2-4F2F-A4F2-4A92BA9EC3F0}" srcId="{6EBBABAC-C1D0-4FA0-9C60-880E183DE527}" destId="{55F6E822-CB5B-4DF2-BA62-FC70B529FE6E}" srcOrd="1" destOrd="0" parTransId="{3D0466AC-F5C5-4377-9071-3597E1AD75E6}" sibTransId="{12F4DD0F-B5AB-45FD-9849-CEB270B6DD92}"/>
    <dgm:cxn modelId="{FB7514EF-4A5B-4258-AC33-11E5A20CB62B}" type="presOf" srcId="{90BBC1F4-2E61-4B53-B0D0-157517D154D1}" destId="{1F72F338-3072-4CD1-A0DF-C1230F0E972D}" srcOrd="0" destOrd="0" presId="urn:microsoft.com/office/officeart/2005/8/layout/vList5"/>
    <dgm:cxn modelId="{4E909FF0-1BC9-41E3-923F-7B4FEC509CEB}" type="presOf" srcId="{6EBBABAC-C1D0-4FA0-9C60-880E183DE527}" destId="{311511EF-E993-46B9-9D11-4C6E1542E798}" srcOrd="0" destOrd="0" presId="urn:microsoft.com/office/officeart/2005/8/layout/vList5"/>
    <dgm:cxn modelId="{248AB4C3-3B87-4193-B911-644A7EC3C91C}" type="presParOf" srcId="{311511EF-E993-46B9-9D11-4C6E1542E798}" destId="{B48D8CB0-5589-4E87-96CE-27BC52FD795E}" srcOrd="0" destOrd="0" presId="urn:microsoft.com/office/officeart/2005/8/layout/vList5"/>
    <dgm:cxn modelId="{E959C10F-DFE5-4A21-B528-8E6ED9A978A8}" type="presParOf" srcId="{B48D8CB0-5589-4E87-96CE-27BC52FD795E}" destId="{3627D4E7-0FB8-45ED-9624-B3A1AD537D62}" srcOrd="0" destOrd="0" presId="urn:microsoft.com/office/officeart/2005/8/layout/vList5"/>
    <dgm:cxn modelId="{139F70B1-2776-4EC8-8CFB-ACA4F2DE08A1}" type="presParOf" srcId="{B48D8CB0-5589-4E87-96CE-27BC52FD795E}" destId="{FB7744BD-DB60-4840-9AC5-474681156543}" srcOrd="1" destOrd="0" presId="urn:microsoft.com/office/officeart/2005/8/layout/vList5"/>
    <dgm:cxn modelId="{2C237E6F-0A43-419B-B6F3-7113DF337C43}" type="presParOf" srcId="{311511EF-E993-46B9-9D11-4C6E1542E798}" destId="{CE68612D-0AC6-4010-A070-706DEAA50271}" srcOrd="1" destOrd="0" presId="urn:microsoft.com/office/officeart/2005/8/layout/vList5"/>
    <dgm:cxn modelId="{4CFD7A45-75DE-4C99-8EA8-5C24C951E0F6}" type="presParOf" srcId="{311511EF-E993-46B9-9D11-4C6E1542E798}" destId="{76E86334-C54C-4AF0-9CF5-50D12996C160}" srcOrd="2" destOrd="0" presId="urn:microsoft.com/office/officeart/2005/8/layout/vList5"/>
    <dgm:cxn modelId="{DDBEE95B-D776-4BEC-90D3-8C89E6F46C43}" type="presParOf" srcId="{76E86334-C54C-4AF0-9CF5-50D12996C160}" destId="{888E4A25-C3DD-4E98-9DC0-5C99C8CEAE0D}" srcOrd="0" destOrd="0" presId="urn:microsoft.com/office/officeart/2005/8/layout/vList5"/>
    <dgm:cxn modelId="{D0F1A14A-77A6-4729-8BE5-9506662C0800}" type="presParOf" srcId="{76E86334-C54C-4AF0-9CF5-50D12996C160}" destId="{1F72F338-3072-4CD1-A0DF-C1230F0E972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BBABAC-C1D0-4FA0-9C60-880E183DE52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93B2F561-7458-497E-8B27-622F2394D9B8}">
      <dgm:prSet/>
      <dgm:spPr/>
      <dgm:t>
        <a:bodyPr/>
        <a:lstStyle/>
        <a:p>
          <a:r>
            <a:rPr lang="fr-FR" b="0" i="0" dirty="0"/>
            <a:t>Ne Pas</a:t>
          </a:r>
          <a:endParaRPr lang="fr-FR" dirty="0"/>
        </a:p>
      </dgm:t>
    </dgm:pt>
    <dgm:pt modelId="{B6CFFABA-316D-4892-8F01-D1BC11B5F022}" type="parTrans" cxnId="{FE5F2AAF-06B9-4EEB-A711-6C4995FCA634}">
      <dgm:prSet/>
      <dgm:spPr/>
      <dgm:t>
        <a:bodyPr/>
        <a:lstStyle/>
        <a:p>
          <a:endParaRPr lang="fr-FR"/>
        </a:p>
      </dgm:t>
    </dgm:pt>
    <dgm:pt modelId="{CA53E133-9AE7-40E7-A3DD-57C2393BAE48}" type="sibTrans" cxnId="{FE5F2AAF-06B9-4EEB-A711-6C4995FCA634}">
      <dgm:prSet/>
      <dgm:spPr/>
      <dgm:t>
        <a:bodyPr/>
        <a:lstStyle/>
        <a:p>
          <a:endParaRPr lang="fr-FR"/>
        </a:p>
      </dgm:t>
    </dgm:pt>
    <dgm:pt modelId="{BD125A72-864F-4CEB-B450-42A2568A091C}">
      <dgm:prSet/>
      <dgm:spPr/>
      <dgm:t>
        <a:bodyPr/>
        <a:lstStyle/>
        <a:p>
          <a:r>
            <a:rPr lang="fr-FR" b="0" i="0" dirty="0"/>
            <a:t>Ignorer, Dénier, Considérer que c’est de l’opposition systématique</a:t>
          </a:r>
          <a:endParaRPr lang="fr-FR" dirty="0"/>
        </a:p>
      </dgm:t>
    </dgm:pt>
    <dgm:pt modelId="{9B389649-503A-48F7-86E2-61E8BBC3E41C}" type="parTrans" cxnId="{FE275380-6ADA-4533-94F7-A65D5EAF6F03}">
      <dgm:prSet/>
      <dgm:spPr/>
      <dgm:t>
        <a:bodyPr/>
        <a:lstStyle/>
        <a:p>
          <a:endParaRPr lang="fr-FR"/>
        </a:p>
      </dgm:t>
    </dgm:pt>
    <dgm:pt modelId="{B06D6A5F-1D80-4A13-8ED8-43B14F6F042A}" type="sibTrans" cxnId="{FE275380-6ADA-4533-94F7-A65D5EAF6F03}">
      <dgm:prSet/>
      <dgm:spPr/>
      <dgm:t>
        <a:bodyPr/>
        <a:lstStyle/>
        <a:p>
          <a:endParaRPr lang="fr-FR"/>
        </a:p>
      </dgm:t>
    </dgm:pt>
    <dgm:pt modelId="{55F6E822-CB5B-4DF2-BA62-FC70B529FE6E}">
      <dgm:prSet/>
      <dgm:spPr/>
      <dgm:t>
        <a:bodyPr/>
        <a:lstStyle/>
        <a:p>
          <a:r>
            <a:rPr lang="fr-FR" b="0" i="0"/>
            <a:t>Que faire ?</a:t>
          </a:r>
          <a:endParaRPr lang="fr-FR"/>
        </a:p>
      </dgm:t>
    </dgm:pt>
    <dgm:pt modelId="{3D0466AC-F5C5-4377-9071-3597E1AD75E6}" type="parTrans" cxnId="{D034FDD6-03C2-4F2F-A4F2-4A92BA9EC3F0}">
      <dgm:prSet/>
      <dgm:spPr/>
      <dgm:t>
        <a:bodyPr/>
        <a:lstStyle/>
        <a:p>
          <a:endParaRPr lang="fr-FR"/>
        </a:p>
      </dgm:t>
    </dgm:pt>
    <dgm:pt modelId="{12F4DD0F-B5AB-45FD-9849-CEB270B6DD92}" type="sibTrans" cxnId="{D034FDD6-03C2-4F2F-A4F2-4A92BA9EC3F0}">
      <dgm:prSet/>
      <dgm:spPr/>
      <dgm:t>
        <a:bodyPr/>
        <a:lstStyle/>
        <a:p>
          <a:endParaRPr lang="fr-FR"/>
        </a:p>
      </dgm:t>
    </dgm:pt>
    <dgm:pt modelId="{90BBC1F4-2E61-4B53-B0D0-157517D154D1}">
      <dgm:prSet/>
      <dgm:spPr/>
      <dgm:t>
        <a:bodyPr/>
        <a:lstStyle/>
        <a:p>
          <a:r>
            <a:rPr lang="fr-FR" b="0" i="0" dirty="0"/>
            <a:t>Questionner / Ecouter</a:t>
          </a:r>
          <a:endParaRPr lang="fr-FR" dirty="0"/>
        </a:p>
      </dgm:t>
    </dgm:pt>
    <dgm:pt modelId="{D195E6FA-C035-404E-A449-2F854C46935A}" type="parTrans" cxnId="{4D039C75-3901-4EC1-BD34-EF6073D41A59}">
      <dgm:prSet/>
      <dgm:spPr/>
      <dgm:t>
        <a:bodyPr/>
        <a:lstStyle/>
        <a:p>
          <a:endParaRPr lang="fr-FR"/>
        </a:p>
      </dgm:t>
    </dgm:pt>
    <dgm:pt modelId="{33A3413D-6EC3-4350-B06E-78001533D96D}" type="sibTrans" cxnId="{4D039C75-3901-4EC1-BD34-EF6073D41A59}">
      <dgm:prSet/>
      <dgm:spPr/>
      <dgm:t>
        <a:bodyPr/>
        <a:lstStyle/>
        <a:p>
          <a:endParaRPr lang="fr-FR"/>
        </a:p>
      </dgm:t>
    </dgm:pt>
    <dgm:pt modelId="{8B13B6EB-0630-4D4B-ACB0-202864EF0E4F}">
      <dgm:prSet/>
      <dgm:spPr/>
      <dgm:t>
        <a:bodyPr/>
        <a:lstStyle/>
        <a:p>
          <a:r>
            <a:rPr lang="fr-FR" b="0" i="0" dirty="0"/>
            <a:t>Argumenter avec des faits</a:t>
          </a:r>
        </a:p>
      </dgm:t>
    </dgm:pt>
    <dgm:pt modelId="{8BBC1FB0-7C70-4DD7-9B0F-6E64E29A963A}" type="parTrans" cxnId="{5201A330-2438-46E6-8A68-49FDEF0E94AD}">
      <dgm:prSet/>
      <dgm:spPr/>
      <dgm:t>
        <a:bodyPr/>
        <a:lstStyle/>
        <a:p>
          <a:endParaRPr lang="fr-FR"/>
        </a:p>
      </dgm:t>
    </dgm:pt>
    <dgm:pt modelId="{D8DAB048-1F7F-4421-AD4E-84591495F0FB}" type="sibTrans" cxnId="{5201A330-2438-46E6-8A68-49FDEF0E94AD}">
      <dgm:prSet/>
      <dgm:spPr/>
      <dgm:t>
        <a:bodyPr/>
        <a:lstStyle/>
        <a:p>
          <a:endParaRPr lang="fr-FR"/>
        </a:p>
      </dgm:t>
    </dgm:pt>
    <dgm:pt modelId="{559769A5-FC14-4DD9-AECD-010AFD77A1F4}">
      <dgm:prSet/>
      <dgm:spPr/>
      <dgm:t>
        <a:bodyPr/>
        <a:lstStyle/>
        <a:p>
          <a:r>
            <a:rPr lang="fr-FR" b="0" i="0" dirty="0"/>
            <a:t>Obtenir un accord pour une exploration</a:t>
          </a:r>
        </a:p>
      </dgm:t>
    </dgm:pt>
    <dgm:pt modelId="{C60F226B-9D6D-47D9-860E-7A12AE73EDF1}" type="parTrans" cxnId="{D9260287-C78B-4073-BB43-02B0F9C0059F}">
      <dgm:prSet/>
      <dgm:spPr/>
      <dgm:t>
        <a:bodyPr/>
        <a:lstStyle/>
        <a:p>
          <a:endParaRPr lang="fr-FR"/>
        </a:p>
      </dgm:t>
    </dgm:pt>
    <dgm:pt modelId="{675DD81C-58FF-446A-8D16-1D66C4DAFCF9}" type="sibTrans" cxnId="{D9260287-C78B-4073-BB43-02B0F9C0059F}">
      <dgm:prSet/>
      <dgm:spPr/>
      <dgm:t>
        <a:bodyPr/>
        <a:lstStyle/>
        <a:p>
          <a:endParaRPr lang="fr-FR"/>
        </a:p>
      </dgm:t>
    </dgm:pt>
    <dgm:pt modelId="{311511EF-E993-46B9-9D11-4C6E1542E798}" type="pres">
      <dgm:prSet presAssocID="{6EBBABAC-C1D0-4FA0-9C60-880E183DE527}" presName="Name0" presStyleCnt="0">
        <dgm:presLayoutVars>
          <dgm:dir/>
          <dgm:animLvl val="lvl"/>
          <dgm:resizeHandles val="exact"/>
        </dgm:presLayoutVars>
      </dgm:prSet>
      <dgm:spPr/>
    </dgm:pt>
    <dgm:pt modelId="{B48D8CB0-5589-4E87-96CE-27BC52FD795E}" type="pres">
      <dgm:prSet presAssocID="{93B2F561-7458-497E-8B27-622F2394D9B8}" presName="linNode" presStyleCnt="0"/>
      <dgm:spPr/>
    </dgm:pt>
    <dgm:pt modelId="{3627D4E7-0FB8-45ED-9624-B3A1AD537D62}" type="pres">
      <dgm:prSet presAssocID="{93B2F561-7458-497E-8B27-622F2394D9B8}" presName="parentText" presStyleLbl="node1" presStyleIdx="0" presStyleCnt="2">
        <dgm:presLayoutVars>
          <dgm:chMax val="1"/>
          <dgm:bulletEnabled val="1"/>
        </dgm:presLayoutVars>
      </dgm:prSet>
      <dgm:spPr/>
    </dgm:pt>
    <dgm:pt modelId="{FB7744BD-DB60-4840-9AC5-474681156543}" type="pres">
      <dgm:prSet presAssocID="{93B2F561-7458-497E-8B27-622F2394D9B8}" presName="descendantText" presStyleLbl="alignAccFollowNode1" presStyleIdx="0" presStyleCnt="2">
        <dgm:presLayoutVars>
          <dgm:bulletEnabled val="1"/>
        </dgm:presLayoutVars>
      </dgm:prSet>
      <dgm:spPr/>
    </dgm:pt>
    <dgm:pt modelId="{CE68612D-0AC6-4010-A070-706DEAA50271}" type="pres">
      <dgm:prSet presAssocID="{CA53E133-9AE7-40E7-A3DD-57C2393BAE48}" presName="sp" presStyleCnt="0"/>
      <dgm:spPr/>
    </dgm:pt>
    <dgm:pt modelId="{76E86334-C54C-4AF0-9CF5-50D12996C160}" type="pres">
      <dgm:prSet presAssocID="{55F6E822-CB5B-4DF2-BA62-FC70B529FE6E}" presName="linNode" presStyleCnt="0"/>
      <dgm:spPr/>
    </dgm:pt>
    <dgm:pt modelId="{888E4A25-C3DD-4E98-9DC0-5C99C8CEAE0D}" type="pres">
      <dgm:prSet presAssocID="{55F6E822-CB5B-4DF2-BA62-FC70B529FE6E}" presName="parentText" presStyleLbl="node1" presStyleIdx="1" presStyleCnt="2">
        <dgm:presLayoutVars>
          <dgm:chMax val="1"/>
          <dgm:bulletEnabled val="1"/>
        </dgm:presLayoutVars>
      </dgm:prSet>
      <dgm:spPr/>
    </dgm:pt>
    <dgm:pt modelId="{1F72F338-3072-4CD1-A0DF-C1230F0E972D}" type="pres">
      <dgm:prSet presAssocID="{55F6E822-CB5B-4DF2-BA62-FC70B529FE6E}" presName="descendantText" presStyleLbl="alignAccFollowNode1" presStyleIdx="1" presStyleCnt="2">
        <dgm:presLayoutVars>
          <dgm:bulletEnabled val="1"/>
        </dgm:presLayoutVars>
      </dgm:prSet>
      <dgm:spPr/>
    </dgm:pt>
  </dgm:ptLst>
  <dgm:cxnLst>
    <dgm:cxn modelId="{05A6CF10-16FF-427B-85ED-0D59E70A4D22}" type="presOf" srcId="{93B2F561-7458-497E-8B27-622F2394D9B8}" destId="{3627D4E7-0FB8-45ED-9624-B3A1AD537D62}" srcOrd="0" destOrd="0" presId="urn:microsoft.com/office/officeart/2005/8/layout/vList5"/>
    <dgm:cxn modelId="{5201A330-2438-46E6-8A68-49FDEF0E94AD}" srcId="{55F6E822-CB5B-4DF2-BA62-FC70B529FE6E}" destId="{8B13B6EB-0630-4D4B-ACB0-202864EF0E4F}" srcOrd="1" destOrd="0" parTransId="{8BBC1FB0-7C70-4DD7-9B0F-6E64E29A963A}" sibTransId="{D8DAB048-1F7F-4421-AD4E-84591495F0FB}"/>
    <dgm:cxn modelId="{5F712033-3A2C-4572-99E1-0091C8E72357}" type="presOf" srcId="{55F6E822-CB5B-4DF2-BA62-FC70B529FE6E}" destId="{888E4A25-C3DD-4E98-9DC0-5C99C8CEAE0D}" srcOrd="0" destOrd="0" presId="urn:microsoft.com/office/officeart/2005/8/layout/vList5"/>
    <dgm:cxn modelId="{2C542643-7047-4993-A8D8-E2005365BB5D}" type="presOf" srcId="{559769A5-FC14-4DD9-AECD-010AFD77A1F4}" destId="{1F72F338-3072-4CD1-A0DF-C1230F0E972D}" srcOrd="0" destOrd="2" presId="urn:microsoft.com/office/officeart/2005/8/layout/vList5"/>
    <dgm:cxn modelId="{6CCBD46F-5BFA-4F75-8E07-15F3898BB48E}" type="presOf" srcId="{BD125A72-864F-4CEB-B450-42A2568A091C}" destId="{FB7744BD-DB60-4840-9AC5-474681156543}" srcOrd="0" destOrd="0" presId="urn:microsoft.com/office/officeart/2005/8/layout/vList5"/>
    <dgm:cxn modelId="{4D039C75-3901-4EC1-BD34-EF6073D41A59}" srcId="{55F6E822-CB5B-4DF2-BA62-FC70B529FE6E}" destId="{90BBC1F4-2E61-4B53-B0D0-157517D154D1}" srcOrd="0" destOrd="0" parTransId="{D195E6FA-C035-404E-A449-2F854C46935A}" sibTransId="{33A3413D-6EC3-4350-B06E-78001533D96D}"/>
    <dgm:cxn modelId="{FE275380-6ADA-4533-94F7-A65D5EAF6F03}" srcId="{93B2F561-7458-497E-8B27-622F2394D9B8}" destId="{BD125A72-864F-4CEB-B450-42A2568A091C}" srcOrd="0" destOrd="0" parTransId="{9B389649-503A-48F7-86E2-61E8BBC3E41C}" sibTransId="{B06D6A5F-1D80-4A13-8ED8-43B14F6F042A}"/>
    <dgm:cxn modelId="{D9260287-C78B-4073-BB43-02B0F9C0059F}" srcId="{55F6E822-CB5B-4DF2-BA62-FC70B529FE6E}" destId="{559769A5-FC14-4DD9-AECD-010AFD77A1F4}" srcOrd="2" destOrd="0" parTransId="{C60F226B-9D6D-47D9-860E-7A12AE73EDF1}" sibTransId="{675DD81C-58FF-446A-8D16-1D66C4DAFCF9}"/>
    <dgm:cxn modelId="{83EBE6AC-79CB-4352-A299-EEDFC0FC1ED7}" type="presOf" srcId="{8B13B6EB-0630-4D4B-ACB0-202864EF0E4F}" destId="{1F72F338-3072-4CD1-A0DF-C1230F0E972D}" srcOrd="0" destOrd="1" presId="urn:microsoft.com/office/officeart/2005/8/layout/vList5"/>
    <dgm:cxn modelId="{FE5F2AAF-06B9-4EEB-A711-6C4995FCA634}" srcId="{6EBBABAC-C1D0-4FA0-9C60-880E183DE527}" destId="{93B2F561-7458-497E-8B27-622F2394D9B8}" srcOrd="0" destOrd="0" parTransId="{B6CFFABA-316D-4892-8F01-D1BC11B5F022}" sibTransId="{CA53E133-9AE7-40E7-A3DD-57C2393BAE48}"/>
    <dgm:cxn modelId="{D034FDD6-03C2-4F2F-A4F2-4A92BA9EC3F0}" srcId="{6EBBABAC-C1D0-4FA0-9C60-880E183DE527}" destId="{55F6E822-CB5B-4DF2-BA62-FC70B529FE6E}" srcOrd="1" destOrd="0" parTransId="{3D0466AC-F5C5-4377-9071-3597E1AD75E6}" sibTransId="{12F4DD0F-B5AB-45FD-9849-CEB270B6DD92}"/>
    <dgm:cxn modelId="{FB7514EF-4A5B-4258-AC33-11E5A20CB62B}" type="presOf" srcId="{90BBC1F4-2E61-4B53-B0D0-157517D154D1}" destId="{1F72F338-3072-4CD1-A0DF-C1230F0E972D}" srcOrd="0" destOrd="0" presId="urn:microsoft.com/office/officeart/2005/8/layout/vList5"/>
    <dgm:cxn modelId="{4E909FF0-1BC9-41E3-923F-7B4FEC509CEB}" type="presOf" srcId="{6EBBABAC-C1D0-4FA0-9C60-880E183DE527}" destId="{311511EF-E993-46B9-9D11-4C6E1542E798}" srcOrd="0" destOrd="0" presId="urn:microsoft.com/office/officeart/2005/8/layout/vList5"/>
    <dgm:cxn modelId="{248AB4C3-3B87-4193-B911-644A7EC3C91C}" type="presParOf" srcId="{311511EF-E993-46B9-9D11-4C6E1542E798}" destId="{B48D8CB0-5589-4E87-96CE-27BC52FD795E}" srcOrd="0" destOrd="0" presId="urn:microsoft.com/office/officeart/2005/8/layout/vList5"/>
    <dgm:cxn modelId="{E959C10F-DFE5-4A21-B528-8E6ED9A978A8}" type="presParOf" srcId="{B48D8CB0-5589-4E87-96CE-27BC52FD795E}" destId="{3627D4E7-0FB8-45ED-9624-B3A1AD537D62}" srcOrd="0" destOrd="0" presId="urn:microsoft.com/office/officeart/2005/8/layout/vList5"/>
    <dgm:cxn modelId="{139F70B1-2776-4EC8-8CFB-ACA4F2DE08A1}" type="presParOf" srcId="{B48D8CB0-5589-4E87-96CE-27BC52FD795E}" destId="{FB7744BD-DB60-4840-9AC5-474681156543}" srcOrd="1" destOrd="0" presId="urn:microsoft.com/office/officeart/2005/8/layout/vList5"/>
    <dgm:cxn modelId="{2C237E6F-0A43-419B-B6F3-7113DF337C43}" type="presParOf" srcId="{311511EF-E993-46B9-9D11-4C6E1542E798}" destId="{CE68612D-0AC6-4010-A070-706DEAA50271}" srcOrd="1" destOrd="0" presId="urn:microsoft.com/office/officeart/2005/8/layout/vList5"/>
    <dgm:cxn modelId="{4CFD7A45-75DE-4C99-8EA8-5C24C951E0F6}" type="presParOf" srcId="{311511EF-E993-46B9-9D11-4C6E1542E798}" destId="{76E86334-C54C-4AF0-9CF5-50D12996C160}" srcOrd="2" destOrd="0" presId="urn:microsoft.com/office/officeart/2005/8/layout/vList5"/>
    <dgm:cxn modelId="{DDBEE95B-D776-4BEC-90D3-8C89E6F46C43}" type="presParOf" srcId="{76E86334-C54C-4AF0-9CF5-50D12996C160}" destId="{888E4A25-C3DD-4E98-9DC0-5C99C8CEAE0D}" srcOrd="0" destOrd="0" presId="urn:microsoft.com/office/officeart/2005/8/layout/vList5"/>
    <dgm:cxn modelId="{D0F1A14A-77A6-4729-8BE5-9506662C0800}" type="presParOf" srcId="{76E86334-C54C-4AF0-9CF5-50D12996C160}" destId="{1F72F338-3072-4CD1-A0DF-C1230F0E972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BBABAC-C1D0-4FA0-9C60-880E183DE52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93B2F561-7458-497E-8B27-622F2394D9B8}">
      <dgm:prSet/>
      <dgm:spPr/>
      <dgm:t>
        <a:bodyPr/>
        <a:lstStyle/>
        <a:p>
          <a:r>
            <a:rPr lang="fr-FR" b="0" i="0" dirty="0"/>
            <a:t>Ne Pas</a:t>
          </a:r>
          <a:endParaRPr lang="fr-FR" dirty="0"/>
        </a:p>
      </dgm:t>
    </dgm:pt>
    <dgm:pt modelId="{B6CFFABA-316D-4892-8F01-D1BC11B5F022}" type="parTrans" cxnId="{FE5F2AAF-06B9-4EEB-A711-6C4995FCA634}">
      <dgm:prSet/>
      <dgm:spPr/>
      <dgm:t>
        <a:bodyPr/>
        <a:lstStyle/>
        <a:p>
          <a:endParaRPr lang="fr-FR"/>
        </a:p>
      </dgm:t>
    </dgm:pt>
    <dgm:pt modelId="{CA53E133-9AE7-40E7-A3DD-57C2393BAE48}" type="sibTrans" cxnId="{FE5F2AAF-06B9-4EEB-A711-6C4995FCA634}">
      <dgm:prSet/>
      <dgm:spPr/>
      <dgm:t>
        <a:bodyPr/>
        <a:lstStyle/>
        <a:p>
          <a:endParaRPr lang="fr-FR"/>
        </a:p>
      </dgm:t>
    </dgm:pt>
    <dgm:pt modelId="{BD125A72-864F-4CEB-B450-42A2568A091C}">
      <dgm:prSet/>
      <dgm:spPr/>
      <dgm:t>
        <a:bodyPr/>
        <a:lstStyle/>
        <a:p>
          <a:r>
            <a:rPr lang="fr-FR" b="0" i="0" dirty="0"/>
            <a:t>L’escalade (si on entre dans le jeu)</a:t>
          </a:r>
          <a:endParaRPr lang="fr-FR" dirty="0"/>
        </a:p>
      </dgm:t>
    </dgm:pt>
    <dgm:pt modelId="{9B389649-503A-48F7-86E2-61E8BBC3E41C}" type="parTrans" cxnId="{FE275380-6ADA-4533-94F7-A65D5EAF6F03}">
      <dgm:prSet/>
      <dgm:spPr/>
      <dgm:t>
        <a:bodyPr/>
        <a:lstStyle/>
        <a:p>
          <a:endParaRPr lang="fr-FR"/>
        </a:p>
      </dgm:t>
    </dgm:pt>
    <dgm:pt modelId="{B06D6A5F-1D80-4A13-8ED8-43B14F6F042A}" type="sibTrans" cxnId="{FE275380-6ADA-4533-94F7-A65D5EAF6F03}">
      <dgm:prSet/>
      <dgm:spPr/>
      <dgm:t>
        <a:bodyPr/>
        <a:lstStyle/>
        <a:p>
          <a:endParaRPr lang="fr-FR"/>
        </a:p>
      </dgm:t>
    </dgm:pt>
    <dgm:pt modelId="{55F6E822-CB5B-4DF2-BA62-FC70B529FE6E}">
      <dgm:prSet/>
      <dgm:spPr/>
      <dgm:t>
        <a:bodyPr/>
        <a:lstStyle/>
        <a:p>
          <a:r>
            <a:rPr lang="fr-FR" b="0" i="0"/>
            <a:t>Que faire ?</a:t>
          </a:r>
          <a:endParaRPr lang="fr-FR"/>
        </a:p>
      </dgm:t>
    </dgm:pt>
    <dgm:pt modelId="{3D0466AC-F5C5-4377-9071-3597E1AD75E6}" type="parTrans" cxnId="{D034FDD6-03C2-4F2F-A4F2-4A92BA9EC3F0}">
      <dgm:prSet/>
      <dgm:spPr/>
      <dgm:t>
        <a:bodyPr/>
        <a:lstStyle/>
        <a:p>
          <a:endParaRPr lang="fr-FR"/>
        </a:p>
      </dgm:t>
    </dgm:pt>
    <dgm:pt modelId="{12F4DD0F-B5AB-45FD-9849-CEB270B6DD92}" type="sibTrans" cxnId="{D034FDD6-03C2-4F2F-A4F2-4A92BA9EC3F0}">
      <dgm:prSet/>
      <dgm:spPr/>
      <dgm:t>
        <a:bodyPr/>
        <a:lstStyle/>
        <a:p>
          <a:endParaRPr lang="fr-FR"/>
        </a:p>
      </dgm:t>
    </dgm:pt>
    <dgm:pt modelId="{90BBC1F4-2E61-4B53-B0D0-157517D154D1}">
      <dgm:prSet/>
      <dgm:spPr/>
      <dgm:t>
        <a:bodyPr/>
        <a:lstStyle/>
        <a:p>
          <a:r>
            <a:rPr lang="fr-FR" b="0" i="0" dirty="0"/>
            <a:t>Confirmer l’appui de la direction</a:t>
          </a:r>
          <a:endParaRPr lang="fr-FR" dirty="0"/>
        </a:p>
      </dgm:t>
    </dgm:pt>
    <dgm:pt modelId="{D195E6FA-C035-404E-A449-2F854C46935A}" type="parTrans" cxnId="{4D039C75-3901-4EC1-BD34-EF6073D41A59}">
      <dgm:prSet/>
      <dgm:spPr/>
      <dgm:t>
        <a:bodyPr/>
        <a:lstStyle/>
        <a:p>
          <a:endParaRPr lang="fr-FR"/>
        </a:p>
      </dgm:t>
    </dgm:pt>
    <dgm:pt modelId="{33A3413D-6EC3-4350-B06E-78001533D96D}" type="sibTrans" cxnId="{4D039C75-3901-4EC1-BD34-EF6073D41A59}">
      <dgm:prSet/>
      <dgm:spPr/>
      <dgm:t>
        <a:bodyPr/>
        <a:lstStyle/>
        <a:p>
          <a:endParaRPr lang="fr-FR"/>
        </a:p>
      </dgm:t>
    </dgm:pt>
    <dgm:pt modelId="{CB05BB22-7D7D-405A-9BBF-4997E6493FB5}">
      <dgm:prSet/>
      <dgm:spPr/>
      <dgm:t>
        <a:bodyPr/>
        <a:lstStyle/>
        <a:p>
          <a:r>
            <a:rPr lang="fr-FR" b="0" i="0" dirty="0"/>
            <a:t>Passer à l’action</a:t>
          </a:r>
        </a:p>
      </dgm:t>
    </dgm:pt>
    <dgm:pt modelId="{A8E22769-5473-443B-8074-8E49FA66A7EF}" type="parTrans" cxnId="{9F9B3AE0-CC44-42F9-95C4-5198F86D201A}">
      <dgm:prSet/>
      <dgm:spPr/>
      <dgm:t>
        <a:bodyPr/>
        <a:lstStyle/>
        <a:p>
          <a:endParaRPr lang="fr-FR"/>
        </a:p>
      </dgm:t>
    </dgm:pt>
    <dgm:pt modelId="{A49AB96C-F045-405A-9A68-5023783B1154}" type="sibTrans" cxnId="{9F9B3AE0-CC44-42F9-95C4-5198F86D201A}">
      <dgm:prSet/>
      <dgm:spPr/>
      <dgm:t>
        <a:bodyPr/>
        <a:lstStyle/>
        <a:p>
          <a:endParaRPr lang="fr-FR"/>
        </a:p>
      </dgm:t>
    </dgm:pt>
    <dgm:pt modelId="{311511EF-E993-46B9-9D11-4C6E1542E798}" type="pres">
      <dgm:prSet presAssocID="{6EBBABAC-C1D0-4FA0-9C60-880E183DE527}" presName="Name0" presStyleCnt="0">
        <dgm:presLayoutVars>
          <dgm:dir/>
          <dgm:animLvl val="lvl"/>
          <dgm:resizeHandles val="exact"/>
        </dgm:presLayoutVars>
      </dgm:prSet>
      <dgm:spPr/>
    </dgm:pt>
    <dgm:pt modelId="{B48D8CB0-5589-4E87-96CE-27BC52FD795E}" type="pres">
      <dgm:prSet presAssocID="{93B2F561-7458-497E-8B27-622F2394D9B8}" presName="linNode" presStyleCnt="0"/>
      <dgm:spPr/>
    </dgm:pt>
    <dgm:pt modelId="{3627D4E7-0FB8-45ED-9624-B3A1AD537D62}" type="pres">
      <dgm:prSet presAssocID="{93B2F561-7458-497E-8B27-622F2394D9B8}" presName="parentText" presStyleLbl="node1" presStyleIdx="0" presStyleCnt="2">
        <dgm:presLayoutVars>
          <dgm:chMax val="1"/>
          <dgm:bulletEnabled val="1"/>
        </dgm:presLayoutVars>
      </dgm:prSet>
      <dgm:spPr/>
    </dgm:pt>
    <dgm:pt modelId="{FB7744BD-DB60-4840-9AC5-474681156543}" type="pres">
      <dgm:prSet presAssocID="{93B2F561-7458-497E-8B27-622F2394D9B8}" presName="descendantText" presStyleLbl="alignAccFollowNode1" presStyleIdx="0" presStyleCnt="2">
        <dgm:presLayoutVars>
          <dgm:bulletEnabled val="1"/>
        </dgm:presLayoutVars>
      </dgm:prSet>
      <dgm:spPr/>
    </dgm:pt>
    <dgm:pt modelId="{CE68612D-0AC6-4010-A070-706DEAA50271}" type="pres">
      <dgm:prSet presAssocID="{CA53E133-9AE7-40E7-A3DD-57C2393BAE48}" presName="sp" presStyleCnt="0"/>
      <dgm:spPr/>
    </dgm:pt>
    <dgm:pt modelId="{76E86334-C54C-4AF0-9CF5-50D12996C160}" type="pres">
      <dgm:prSet presAssocID="{55F6E822-CB5B-4DF2-BA62-FC70B529FE6E}" presName="linNode" presStyleCnt="0"/>
      <dgm:spPr/>
    </dgm:pt>
    <dgm:pt modelId="{888E4A25-C3DD-4E98-9DC0-5C99C8CEAE0D}" type="pres">
      <dgm:prSet presAssocID="{55F6E822-CB5B-4DF2-BA62-FC70B529FE6E}" presName="parentText" presStyleLbl="node1" presStyleIdx="1" presStyleCnt="2">
        <dgm:presLayoutVars>
          <dgm:chMax val="1"/>
          <dgm:bulletEnabled val="1"/>
        </dgm:presLayoutVars>
      </dgm:prSet>
      <dgm:spPr/>
    </dgm:pt>
    <dgm:pt modelId="{1F72F338-3072-4CD1-A0DF-C1230F0E972D}" type="pres">
      <dgm:prSet presAssocID="{55F6E822-CB5B-4DF2-BA62-FC70B529FE6E}" presName="descendantText" presStyleLbl="alignAccFollowNode1" presStyleIdx="1" presStyleCnt="2">
        <dgm:presLayoutVars>
          <dgm:bulletEnabled val="1"/>
        </dgm:presLayoutVars>
      </dgm:prSet>
      <dgm:spPr/>
    </dgm:pt>
  </dgm:ptLst>
  <dgm:cxnLst>
    <dgm:cxn modelId="{05A6CF10-16FF-427B-85ED-0D59E70A4D22}" type="presOf" srcId="{93B2F561-7458-497E-8B27-622F2394D9B8}" destId="{3627D4E7-0FB8-45ED-9624-B3A1AD537D62}" srcOrd="0" destOrd="0" presId="urn:microsoft.com/office/officeart/2005/8/layout/vList5"/>
    <dgm:cxn modelId="{5F712033-3A2C-4572-99E1-0091C8E72357}" type="presOf" srcId="{55F6E822-CB5B-4DF2-BA62-FC70B529FE6E}" destId="{888E4A25-C3DD-4E98-9DC0-5C99C8CEAE0D}" srcOrd="0" destOrd="0" presId="urn:microsoft.com/office/officeart/2005/8/layout/vList5"/>
    <dgm:cxn modelId="{16D5D73C-CE16-4D2A-9380-04732532223A}" type="presOf" srcId="{CB05BB22-7D7D-405A-9BBF-4997E6493FB5}" destId="{1F72F338-3072-4CD1-A0DF-C1230F0E972D}" srcOrd="0" destOrd="1" presId="urn:microsoft.com/office/officeart/2005/8/layout/vList5"/>
    <dgm:cxn modelId="{6CCBD46F-5BFA-4F75-8E07-15F3898BB48E}" type="presOf" srcId="{BD125A72-864F-4CEB-B450-42A2568A091C}" destId="{FB7744BD-DB60-4840-9AC5-474681156543}" srcOrd="0" destOrd="0" presId="urn:microsoft.com/office/officeart/2005/8/layout/vList5"/>
    <dgm:cxn modelId="{4D039C75-3901-4EC1-BD34-EF6073D41A59}" srcId="{55F6E822-CB5B-4DF2-BA62-FC70B529FE6E}" destId="{90BBC1F4-2E61-4B53-B0D0-157517D154D1}" srcOrd="0" destOrd="0" parTransId="{D195E6FA-C035-404E-A449-2F854C46935A}" sibTransId="{33A3413D-6EC3-4350-B06E-78001533D96D}"/>
    <dgm:cxn modelId="{FE275380-6ADA-4533-94F7-A65D5EAF6F03}" srcId="{93B2F561-7458-497E-8B27-622F2394D9B8}" destId="{BD125A72-864F-4CEB-B450-42A2568A091C}" srcOrd="0" destOrd="0" parTransId="{9B389649-503A-48F7-86E2-61E8BBC3E41C}" sibTransId="{B06D6A5F-1D80-4A13-8ED8-43B14F6F042A}"/>
    <dgm:cxn modelId="{FE5F2AAF-06B9-4EEB-A711-6C4995FCA634}" srcId="{6EBBABAC-C1D0-4FA0-9C60-880E183DE527}" destId="{93B2F561-7458-497E-8B27-622F2394D9B8}" srcOrd="0" destOrd="0" parTransId="{B6CFFABA-316D-4892-8F01-D1BC11B5F022}" sibTransId="{CA53E133-9AE7-40E7-A3DD-57C2393BAE48}"/>
    <dgm:cxn modelId="{D034FDD6-03C2-4F2F-A4F2-4A92BA9EC3F0}" srcId="{6EBBABAC-C1D0-4FA0-9C60-880E183DE527}" destId="{55F6E822-CB5B-4DF2-BA62-FC70B529FE6E}" srcOrd="1" destOrd="0" parTransId="{3D0466AC-F5C5-4377-9071-3597E1AD75E6}" sibTransId="{12F4DD0F-B5AB-45FD-9849-CEB270B6DD92}"/>
    <dgm:cxn modelId="{9F9B3AE0-CC44-42F9-95C4-5198F86D201A}" srcId="{55F6E822-CB5B-4DF2-BA62-FC70B529FE6E}" destId="{CB05BB22-7D7D-405A-9BBF-4997E6493FB5}" srcOrd="1" destOrd="0" parTransId="{A8E22769-5473-443B-8074-8E49FA66A7EF}" sibTransId="{A49AB96C-F045-405A-9A68-5023783B1154}"/>
    <dgm:cxn modelId="{FB7514EF-4A5B-4258-AC33-11E5A20CB62B}" type="presOf" srcId="{90BBC1F4-2E61-4B53-B0D0-157517D154D1}" destId="{1F72F338-3072-4CD1-A0DF-C1230F0E972D}" srcOrd="0" destOrd="0" presId="urn:microsoft.com/office/officeart/2005/8/layout/vList5"/>
    <dgm:cxn modelId="{4E909FF0-1BC9-41E3-923F-7B4FEC509CEB}" type="presOf" srcId="{6EBBABAC-C1D0-4FA0-9C60-880E183DE527}" destId="{311511EF-E993-46B9-9D11-4C6E1542E798}" srcOrd="0" destOrd="0" presId="urn:microsoft.com/office/officeart/2005/8/layout/vList5"/>
    <dgm:cxn modelId="{248AB4C3-3B87-4193-B911-644A7EC3C91C}" type="presParOf" srcId="{311511EF-E993-46B9-9D11-4C6E1542E798}" destId="{B48D8CB0-5589-4E87-96CE-27BC52FD795E}" srcOrd="0" destOrd="0" presId="urn:microsoft.com/office/officeart/2005/8/layout/vList5"/>
    <dgm:cxn modelId="{E959C10F-DFE5-4A21-B528-8E6ED9A978A8}" type="presParOf" srcId="{B48D8CB0-5589-4E87-96CE-27BC52FD795E}" destId="{3627D4E7-0FB8-45ED-9624-B3A1AD537D62}" srcOrd="0" destOrd="0" presId="urn:microsoft.com/office/officeart/2005/8/layout/vList5"/>
    <dgm:cxn modelId="{139F70B1-2776-4EC8-8CFB-ACA4F2DE08A1}" type="presParOf" srcId="{B48D8CB0-5589-4E87-96CE-27BC52FD795E}" destId="{FB7744BD-DB60-4840-9AC5-474681156543}" srcOrd="1" destOrd="0" presId="urn:microsoft.com/office/officeart/2005/8/layout/vList5"/>
    <dgm:cxn modelId="{2C237E6F-0A43-419B-B6F3-7113DF337C43}" type="presParOf" srcId="{311511EF-E993-46B9-9D11-4C6E1542E798}" destId="{CE68612D-0AC6-4010-A070-706DEAA50271}" srcOrd="1" destOrd="0" presId="urn:microsoft.com/office/officeart/2005/8/layout/vList5"/>
    <dgm:cxn modelId="{4CFD7A45-75DE-4C99-8EA8-5C24C951E0F6}" type="presParOf" srcId="{311511EF-E993-46B9-9D11-4C6E1542E798}" destId="{76E86334-C54C-4AF0-9CF5-50D12996C160}" srcOrd="2" destOrd="0" presId="urn:microsoft.com/office/officeart/2005/8/layout/vList5"/>
    <dgm:cxn modelId="{DDBEE95B-D776-4BEC-90D3-8C89E6F46C43}" type="presParOf" srcId="{76E86334-C54C-4AF0-9CF5-50D12996C160}" destId="{888E4A25-C3DD-4E98-9DC0-5C99C8CEAE0D}" srcOrd="0" destOrd="0" presId="urn:microsoft.com/office/officeart/2005/8/layout/vList5"/>
    <dgm:cxn modelId="{D0F1A14A-77A6-4729-8BE5-9506662C0800}" type="presParOf" srcId="{76E86334-C54C-4AF0-9CF5-50D12996C160}" destId="{1F72F338-3072-4CD1-A0DF-C1230F0E972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BBABAC-C1D0-4FA0-9C60-880E183DE52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93B2F561-7458-497E-8B27-622F2394D9B8}">
      <dgm:prSet/>
      <dgm:spPr/>
      <dgm:t>
        <a:bodyPr/>
        <a:lstStyle/>
        <a:p>
          <a:r>
            <a:rPr lang="fr-FR" b="0" i="0" dirty="0"/>
            <a:t>Ne Pas</a:t>
          </a:r>
          <a:endParaRPr lang="fr-FR" dirty="0"/>
        </a:p>
      </dgm:t>
    </dgm:pt>
    <dgm:pt modelId="{B6CFFABA-316D-4892-8F01-D1BC11B5F022}" type="parTrans" cxnId="{FE5F2AAF-06B9-4EEB-A711-6C4995FCA634}">
      <dgm:prSet/>
      <dgm:spPr/>
      <dgm:t>
        <a:bodyPr/>
        <a:lstStyle/>
        <a:p>
          <a:endParaRPr lang="fr-FR"/>
        </a:p>
      </dgm:t>
    </dgm:pt>
    <dgm:pt modelId="{CA53E133-9AE7-40E7-A3DD-57C2393BAE48}" type="sibTrans" cxnId="{FE5F2AAF-06B9-4EEB-A711-6C4995FCA634}">
      <dgm:prSet/>
      <dgm:spPr/>
      <dgm:t>
        <a:bodyPr/>
        <a:lstStyle/>
        <a:p>
          <a:endParaRPr lang="fr-FR"/>
        </a:p>
      </dgm:t>
    </dgm:pt>
    <dgm:pt modelId="{BD125A72-864F-4CEB-B450-42A2568A091C}">
      <dgm:prSet/>
      <dgm:spPr/>
      <dgm:t>
        <a:bodyPr/>
        <a:lstStyle/>
        <a:p>
          <a:r>
            <a:rPr lang="fr-FR" noProof="0" dirty="0"/>
            <a:t>Perdre son calme</a:t>
          </a:r>
        </a:p>
      </dgm:t>
    </dgm:pt>
    <dgm:pt modelId="{9B389649-503A-48F7-86E2-61E8BBC3E41C}" type="parTrans" cxnId="{FE275380-6ADA-4533-94F7-A65D5EAF6F03}">
      <dgm:prSet/>
      <dgm:spPr/>
      <dgm:t>
        <a:bodyPr/>
        <a:lstStyle/>
        <a:p>
          <a:endParaRPr lang="fr-FR"/>
        </a:p>
      </dgm:t>
    </dgm:pt>
    <dgm:pt modelId="{B06D6A5F-1D80-4A13-8ED8-43B14F6F042A}" type="sibTrans" cxnId="{FE275380-6ADA-4533-94F7-A65D5EAF6F03}">
      <dgm:prSet/>
      <dgm:spPr/>
      <dgm:t>
        <a:bodyPr/>
        <a:lstStyle/>
        <a:p>
          <a:endParaRPr lang="fr-FR"/>
        </a:p>
      </dgm:t>
    </dgm:pt>
    <dgm:pt modelId="{55F6E822-CB5B-4DF2-BA62-FC70B529FE6E}">
      <dgm:prSet/>
      <dgm:spPr/>
      <dgm:t>
        <a:bodyPr/>
        <a:lstStyle/>
        <a:p>
          <a:r>
            <a:rPr lang="fr-FR" b="0" i="0"/>
            <a:t>Que faire ?</a:t>
          </a:r>
          <a:endParaRPr lang="fr-FR"/>
        </a:p>
      </dgm:t>
    </dgm:pt>
    <dgm:pt modelId="{3D0466AC-F5C5-4377-9071-3597E1AD75E6}" type="parTrans" cxnId="{D034FDD6-03C2-4F2F-A4F2-4A92BA9EC3F0}">
      <dgm:prSet/>
      <dgm:spPr/>
      <dgm:t>
        <a:bodyPr/>
        <a:lstStyle/>
        <a:p>
          <a:endParaRPr lang="fr-FR"/>
        </a:p>
      </dgm:t>
    </dgm:pt>
    <dgm:pt modelId="{12F4DD0F-B5AB-45FD-9849-CEB270B6DD92}" type="sibTrans" cxnId="{D034FDD6-03C2-4F2F-A4F2-4A92BA9EC3F0}">
      <dgm:prSet/>
      <dgm:spPr/>
      <dgm:t>
        <a:bodyPr/>
        <a:lstStyle/>
        <a:p>
          <a:endParaRPr lang="fr-FR"/>
        </a:p>
      </dgm:t>
    </dgm:pt>
    <dgm:pt modelId="{90BBC1F4-2E61-4B53-B0D0-157517D154D1}">
      <dgm:prSet/>
      <dgm:spPr/>
      <dgm:t>
        <a:bodyPr/>
        <a:lstStyle/>
        <a:p>
          <a:r>
            <a:rPr lang="fr-FR" b="0" i="0" dirty="0"/>
            <a:t>Gérer les conflits en 1-1</a:t>
          </a:r>
          <a:endParaRPr lang="fr-FR" dirty="0"/>
        </a:p>
      </dgm:t>
    </dgm:pt>
    <dgm:pt modelId="{D195E6FA-C035-404E-A449-2F854C46935A}" type="parTrans" cxnId="{4D039C75-3901-4EC1-BD34-EF6073D41A59}">
      <dgm:prSet/>
      <dgm:spPr/>
      <dgm:t>
        <a:bodyPr/>
        <a:lstStyle/>
        <a:p>
          <a:endParaRPr lang="fr-FR"/>
        </a:p>
      </dgm:t>
    </dgm:pt>
    <dgm:pt modelId="{33A3413D-6EC3-4350-B06E-78001533D96D}" type="sibTrans" cxnId="{4D039C75-3901-4EC1-BD34-EF6073D41A59}">
      <dgm:prSet/>
      <dgm:spPr/>
      <dgm:t>
        <a:bodyPr/>
        <a:lstStyle/>
        <a:p>
          <a:endParaRPr lang="fr-FR"/>
        </a:p>
      </dgm:t>
    </dgm:pt>
    <dgm:pt modelId="{CB05BB22-7D7D-405A-9BBF-4997E6493FB5}">
      <dgm:prSet/>
      <dgm:spPr/>
      <dgm:t>
        <a:bodyPr/>
        <a:lstStyle/>
        <a:p>
          <a:r>
            <a:rPr lang="fr-FR" b="0" i="0" dirty="0"/>
            <a:t>Ecouter</a:t>
          </a:r>
        </a:p>
      </dgm:t>
    </dgm:pt>
    <dgm:pt modelId="{A8E22769-5473-443B-8074-8E49FA66A7EF}" type="parTrans" cxnId="{9F9B3AE0-CC44-42F9-95C4-5198F86D201A}">
      <dgm:prSet/>
      <dgm:spPr/>
      <dgm:t>
        <a:bodyPr/>
        <a:lstStyle/>
        <a:p>
          <a:endParaRPr lang="fr-FR"/>
        </a:p>
      </dgm:t>
    </dgm:pt>
    <dgm:pt modelId="{A49AB96C-F045-405A-9A68-5023783B1154}" type="sibTrans" cxnId="{9F9B3AE0-CC44-42F9-95C4-5198F86D201A}">
      <dgm:prSet/>
      <dgm:spPr/>
      <dgm:t>
        <a:bodyPr/>
        <a:lstStyle/>
        <a:p>
          <a:endParaRPr lang="fr-FR"/>
        </a:p>
      </dgm:t>
    </dgm:pt>
    <dgm:pt modelId="{66409BEB-C8DA-4763-B724-863F735A7A2A}">
      <dgm:prSet/>
      <dgm:spPr/>
      <dgm:t>
        <a:bodyPr/>
        <a:lstStyle/>
        <a:p>
          <a:r>
            <a:rPr lang="en-US" dirty="0"/>
            <a:t>Escalader à la direction</a:t>
          </a:r>
          <a:endParaRPr lang="fr-FR" dirty="0"/>
        </a:p>
      </dgm:t>
    </dgm:pt>
    <dgm:pt modelId="{F8C4D79E-ACBC-429F-8911-3691536D659E}" type="parTrans" cxnId="{059D3F41-B0CD-45AE-AA8C-4945F5C4D599}">
      <dgm:prSet/>
      <dgm:spPr/>
      <dgm:t>
        <a:bodyPr/>
        <a:lstStyle/>
        <a:p>
          <a:endParaRPr lang="fr-FR"/>
        </a:p>
      </dgm:t>
    </dgm:pt>
    <dgm:pt modelId="{4D32E4A3-E7AF-4B43-A318-25B7D820F7EE}" type="sibTrans" cxnId="{059D3F41-B0CD-45AE-AA8C-4945F5C4D599}">
      <dgm:prSet/>
      <dgm:spPr/>
      <dgm:t>
        <a:bodyPr/>
        <a:lstStyle/>
        <a:p>
          <a:endParaRPr lang="fr-FR"/>
        </a:p>
      </dgm:t>
    </dgm:pt>
    <dgm:pt modelId="{BD186DD2-DC86-4B6F-A003-6E95E26A3788}">
      <dgm:prSet/>
      <dgm:spPr/>
      <dgm:t>
        <a:bodyPr/>
        <a:lstStyle/>
        <a:p>
          <a:r>
            <a:rPr lang="fr-FR" b="0" i="0" dirty="0"/>
            <a:t>Obtenir un accord pour une exploration</a:t>
          </a:r>
        </a:p>
      </dgm:t>
    </dgm:pt>
    <dgm:pt modelId="{B6FE25DB-E0C2-41E0-82EE-D9F3EAA1219D}" type="parTrans" cxnId="{3437924E-6C1B-41AF-8999-CE40C007B50D}">
      <dgm:prSet/>
      <dgm:spPr/>
      <dgm:t>
        <a:bodyPr/>
        <a:lstStyle/>
        <a:p>
          <a:endParaRPr lang="fr-FR"/>
        </a:p>
      </dgm:t>
    </dgm:pt>
    <dgm:pt modelId="{C80E55BD-185D-4924-8AE1-E31D45504A61}" type="sibTrans" cxnId="{3437924E-6C1B-41AF-8999-CE40C007B50D}">
      <dgm:prSet/>
      <dgm:spPr/>
      <dgm:t>
        <a:bodyPr/>
        <a:lstStyle/>
        <a:p>
          <a:endParaRPr lang="fr-FR"/>
        </a:p>
      </dgm:t>
    </dgm:pt>
    <dgm:pt modelId="{311511EF-E993-46B9-9D11-4C6E1542E798}" type="pres">
      <dgm:prSet presAssocID="{6EBBABAC-C1D0-4FA0-9C60-880E183DE527}" presName="Name0" presStyleCnt="0">
        <dgm:presLayoutVars>
          <dgm:dir/>
          <dgm:animLvl val="lvl"/>
          <dgm:resizeHandles val="exact"/>
        </dgm:presLayoutVars>
      </dgm:prSet>
      <dgm:spPr/>
    </dgm:pt>
    <dgm:pt modelId="{B48D8CB0-5589-4E87-96CE-27BC52FD795E}" type="pres">
      <dgm:prSet presAssocID="{93B2F561-7458-497E-8B27-622F2394D9B8}" presName="linNode" presStyleCnt="0"/>
      <dgm:spPr/>
    </dgm:pt>
    <dgm:pt modelId="{3627D4E7-0FB8-45ED-9624-B3A1AD537D62}" type="pres">
      <dgm:prSet presAssocID="{93B2F561-7458-497E-8B27-622F2394D9B8}" presName="parentText" presStyleLbl="node1" presStyleIdx="0" presStyleCnt="2">
        <dgm:presLayoutVars>
          <dgm:chMax val="1"/>
          <dgm:bulletEnabled val="1"/>
        </dgm:presLayoutVars>
      </dgm:prSet>
      <dgm:spPr/>
    </dgm:pt>
    <dgm:pt modelId="{FB7744BD-DB60-4840-9AC5-474681156543}" type="pres">
      <dgm:prSet presAssocID="{93B2F561-7458-497E-8B27-622F2394D9B8}" presName="descendantText" presStyleLbl="alignAccFollowNode1" presStyleIdx="0" presStyleCnt="2">
        <dgm:presLayoutVars>
          <dgm:bulletEnabled val="1"/>
        </dgm:presLayoutVars>
      </dgm:prSet>
      <dgm:spPr/>
    </dgm:pt>
    <dgm:pt modelId="{CE68612D-0AC6-4010-A070-706DEAA50271}" type="pres">
      <dgm:prSet presAssocID="{CA53E133-9AE7-40E7-A3DD-57C2393BAE48}" presName="sp" presStyleCnt="0"/>
      <dgm:spPr/>
    </dgm:pt>
    <dgm:pt modelId="{76E86334-C54C-4AF0-9CF5-50D12996C160}" type="pres">
      <dgm:prSet presAssocID="{55F6E822-CB5B-4DF2-BA62-FC70B529FE6E}" presName="linNode" presStyleCnt="0"/>
      <dgm:spPr/>
    </dgm:pt>
    <dgm:pt modelId="{888E4A25-C3DD-4E98-9DC0-5C99C8CEAE0D}" type="pres">
      <dgm:prSet presAssocID="{55F6E822-CB5B-4DF2-BA62-FC70B529FE6E}" presName="parentText" presStyleLbl="node1" presStyleIdx="1" presStyleCnt="2">
        <dgm:presLayoutVars>
          <dgm:chMax val="1"/>
          <dgm:bulletEnabled val="1"/>
        </dgm:presLayoutVars>
      </dgm:prSet>
      <dgm:spPr/>
    </dgm:pt>
    <dgm:pt modelId="{1F72F338-3072-4CD1-A0DF-C1230F0E972D}" type="pres">
      <dgm:prSet presAssocID="{55F6E822-CB5B-4DF2-BA62-FC70B529FE6E}" presName="descendantText" presStyleLbl="alignAccFollowNode1" presStyleIdx="1" presStyleCnt="2">
        <dgm:presLayoutVars>
          <dgm:bulletEnabled val="1"/>
        </dgm:presLayoutVars>
      </dgm:prSet>
      <dgm:spPr/>
    </dgm:pt>
  </dgm:ptLst>
  <dgm:cxnLst>
    <dgm:cxn modelId="{720B430F-964A-4146-85EA-0E3E1978CB27}" type="presOf" srcId="{BD186DD2-DC86-4B6F-A003-6E95E26A3788}" destId="{1F72F338-3072-4CD1-A0DF-C1230F0E972D}" srcOrd="0" destOrd="2" presId="urn:microsoft.com/office/officeart/2005/8/layout/vList5"/>
    <dgm:cxn modelId="{05A6CF10-16FF-427B-85ED-0D59E70A4D22}" type="presOf" srcId="{93B2F561-7458-497E-8B27-622F2394D9B8}" destId="{3627D4E7-0FB8-45ED-9624-B3A1AD537D62}" srcOrd="0" destOrd="0" presId="urn:microsoft.com/office/officeart/2005/8/layout/vList5"/>
    <dgm:cxn modelId="{588A2C19-2BB5-436F-9B3C-5FC562D48CDF}" type="presOf" srcId="{66409BEB-C8DA-4763-B724-863F735A7A2A}" destId="{FB7744BD-DB60-4840-9AC5-474681156543}" srcOrd="0" destOrd="1" presId="urn:microsoft.com/office/officeart/2005/8/layout/vList5"/>
    <dgm:cxn modelId="{5F712033-3A2C-4572-99E1-0091C8E72357}" type="presOf" srcId="{55F6E822-CB5B-4DF2-BA62-FC70B529FE6E}" destId="{888E4A25-C3DD-4E98-9DC0-5C99C8CEAE0D}" srcOrd="0" destOrd="0" presId="urn:microsoft.com/office/officeart/2005/8/layout/vList5"/>
    <dgm:cxn modelId="{16D5D73C-CE16-4D2A-9380-04732532223A}" type="presOf" srcId="{CB05BB22-7D7D-405A-9BBF-4997E6493FB5}" destId="{1F72F338-3072-4CD1-A0DF-C1230F0E972D}" srcOrd="0" destOrd="1" presId="urn:microsoft.com/office/officeart/2005/8/layout/vList5"/>
    <dgm:cxn modelId="{059D3F41-B0CD-45AE-AA8C-4945F5C4D599}" srcId="{93B2F561-7458-497E-8B27-622F2394D9B8}" destId="{66409BEB-C8DA-4763-B724-863F735A7A2A}" srcOrd="1" destOrd="0" parTransId="{F8C4D79E-ACBC-429F-8911-3691536D659E}" sibTransId="{4D32E4A3-E7AF-4B43-A318-25B7D820F7EE}"/>
    <dgm:cxn modelId="{3437924E-6C1B-41AF-8999-CE40C007B50D}" srcId="{55F6E822-CB5B-4DF2-BA62-FC70B529FE6E}" destId="{BD186DD2-DC86-4B6F-A003-6E95E26A3788}" srcOrd="2" destOrd="0" parTransId="{B6FE25DB-E0C2-41E0-82EE-D9F3EAA1219D}" sibTransId="{C80E55BD-185D-4924-8AE1-E31D45504A61}"/>
    <dgm:cxn modelId="{6CCBD46F-5BFA-4F75-8E07-15F3898BB48E}" type="presOf" srcId="{BD125A72-864F-4CEB-B450-42A2568A091C}" destId="{FB7744BD-DB60-4840-9AC5-474681156543}" srcOrd="0" destOrd="0" presId="urn:microsoft.com/office/officeart/2005/8/layout/vList5"/>
    <dgm:cxn modelId="{4D039C75-3901-4EC1-BD34-EF6073D41A59}" srcId="{55F6E822-CB5B-4DF2-BA62-FC70B529FE6E}" destId="{90BBC1F4-2E61-4B53-B0D0-157517D154D1}" srcOrd="0" destOrd="0" parTransId="{D195E6FA-C035-404E-A449-2F854C46935A}" sibTransId="{33A3413D-6EC3-4350-B06E-78001533D96D}"/>
    <dgm:cxn modelId="{FE275380-6ADA-4533-94F7-A65D5EAF6F03}" srcId="{93B2F561-7458-497E-8B27-622F2394D9B8}" destId="{BD125A72-864F-4CEB-B450-42A2568A091C}" srcOrd="0" destOrd="0" parTransId="{9B389649-503A-48F7-86E2-61E8BBC3E41C}" sibTransId="{B06D6A5F-1D80-4A13-8ED8-43B14F6F042A}"/>
    <dgm:cxn modelId="{FE5F2AAF-06B9-4EEB-A711-6C4995FCA634}" srcId="{6EBBABAC-C1D0-4FA0-9C60-880E183DE527}" destId="{93B2F561-7458-497E-8B27-622F2394D9B8}" srcOrd="0" destOrd="0" parTransId="{B6CFFABA-316D-4892-8F01-D1BC11B5F022}" sibTransId="{CA53E133-9AE7-40E7-A3DD-57C2393BAE48}"/>
    <dgm:cxn modelId="{D034FDD6-03C2-4F2F-A4F2-4A92BA9EC3F0}" srcId="{6EBBABAC-C1D0-4FA0-9C60-880E183DE527}" destId="{55F6E822-CB5B-4DF2-BA62-FC70B529FE6E}" srcOrd="1" destOrd="0" parTransId="{3D0466AC-F5C5-4377-9071-3597E1AD75E6}" sibTransId="{12F4DD0F-B5AB-45FD-9849-CEB270B6DD92}"/>
    <dgm:cxn modelId="{9F9B3AE0-CC44-42F9-95C4-5198F86D201A}" srcId="{55F6E822-CB5B-4DF2-BA62-FC70B529FE6E}" destId="{CB05BB22-7D7D-405A-9BBF-4997E6493FB5}" srcOrd="1" destOrd="0" parTransId="{A8E22769-5473-443B-8074-8E49FA66A7EF}" sibTransId="{A49AB96C-F045-405A-9A68-5023783B1154}"/>
    <dgm:cxn modelId="{FB7514EF-4A5B-4258-AC33-11E5A20CB62B}" type="presOf" srcId="{90BBC1F4-2E61-4B53-B0D0-157517D154D1}" destId="{1F72F338-3072-4CD1-A0DF-C1230F0E972D}" srcOrd="0" destOrd="0" presId="urn:microsoft.com/office/officeart/2005/8/layout/vList5"/>
    <dgm:cxn modelId="{4E909FF0-1BC9-41E3-923F-7B4FEC509CEB}" type="presOf" srcId="{6EBBABAC-C1D0-4FA0-9C60-880E183DE527}" destId="{311511EF-E993-46B9-9D11-4C6E1542E798}" srcOrd="0" destOrd="0" presId="urn:microsoft.com/office/officeart/2005/8/layout/vList5"/>
    <dgm:cxn modelId="{248AB4C3-3B87-4193-B911-644A7EC3C91C}" type="presParOf" srcId="{311511EF-E993-46B9-9D11-4C6E1542E798}" destId="{B48D8CB0-5589-4E87-96CE-27BC52FD795E}" srcOrd="0" destOrd="0" presId="urn:microsoft.com/office/officeart/2005/8/layout/vList5"/>
    <dgm:cxn modelId="{E959C10F-DFE5-4A21-B528-8E6ED9A978A8}" type="presParOf" srcId="{B48D8CB0-5589-4E87-96CE-27BC52FD795E}" destId="{3627D4E7-0FB8-45ED-9624-B3A1AD537D62}" srcOrd="0" destOrd="0" presId="urn:microsoft.com/office/officeart/2005/8/layout/vList5"/>
    <dgm:cxn modelId="{139F70B1-2776-4EC8-8CFB-ACA4F2DE08A1}" type="presParOf" srcId="{B48D8CB0-5589-4E87-96CE-27BC52FD795E}" destId="{FB7744BD-DB60-4840-9AC5-474681156543}" srcOrd="1" destOrd="0" presId="urn:microsoft.com/office/officeart/2005/8/layout/vList5"/>
    <dgm:cxn modelId="{2C237E6F-0A43-419B-B6F3-7113DF337C43}" type="presParOf" srcId="{311511EF-E993-46B9-9D11-4C6E1542E798}" destId="{CE68612D-0AC6-4010-A070-706DEAA50271}" srcOrd="1" destOrd="0" presId="urn:microsoft.com/office/officeart/2005/8/layout/vList5"/>
    <dgm:cxn modelId="{4CFD7A45-75DE-4C99-8EA8-5C24C951E0F6}" type="presParOf" srcId="{311511EF-E993-46B9-9D11-4C6E1542E798}" destId="{76E86334-C54C-4AF0-9CF5-50D12996C160}" srcOrd="2" destOrd="0" presId="urn:microsoft.com/office/officeart/2005/8/layout/vList5"/>
    <dgm:cxn modelId="{DDBEE95B-D776-4BEC-90D3-8C89E6F46C43}" type="presParOf" srcId="{76E86334-C54C-4AF0-9CF5-50D12996C160}" destId="{888E4A25-C3DD-4E98-9DC0-5C99C8CEAE0D}" srcOrd="0" destOrd="0" presId="urn:microsoft.com/office/officeart/2005/8/layout/vList5"/>
    <dgm:cxn modelId="{D0F1A14A-77A6-4729-8BE5-9506662C0800}" type="presParOf" srcId="{76E86334-C54C-4AF0-9CF5-50D12996C160}" destId="{1F72F338-3072-4CD1-A0DF-C1230F0E972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D8F0F5-0F0B-49F9-8047-790EE2DEDFE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E41E446D-ADFE-4767-A674-042D2BE7D5AC}">
      <dgm:prSet/>
      <dgm:spPr/>
      <dgm:t>
        <a:bodyPr/>
        <a:lstStyle/>
        <a:p>
          <a:r>
            <a:rPr lang="fr-FR" b="1" i="0" baseline="0" dirty="0"/>
            <a:t>Vous </a:t>
          </a:r>
          <a:r>
            <a:rPr lang="fr-FR" b="1" i="0" baseline="0" dirty="0" err="1"/>
            <a:t>etes</a:t>
          </a:r>
          <a:r>
            <a:rPr lang="fr-FR" b="1" i="0" baseline="0" dirty="0"/>
            <a:t> responsable  d’une équipe</a:t>
          </a:r>
          <a:endParaRPr lang="fr-FR" dirty="0"/>
        </a:p>
      </dgm:t>
    </dgm:pt>
    <dgm:pt modelId="{3C57AC4F-147B-4E4D-9DD7-87A14E7315DC}" type="parTrans" cxnId="{CB13306A-458B-4E75-A150-2B74F5D0F934}">
      <dgm:prSet/>
      <dgm:spPr/>
      <dgm:t>
        <a:bodyPr/>
        <a:lstStyle/>
        <a:p>
          <a:endParaRPr lang="fr-FR"/>
        </a:p>
      </dgm:t>
    </dgm:pt>
    <dgm:pt modelId="{EFD3CE6E-950B-44D3-BB49-F224EC406DDF}" type="sibTrans" cxnId="{CB13306A-458B-4E75-A150-2B74F5D0F934}">
      <dgm:prSet/>
      <dgm:spPr/>
      <dgm:t>
        <a:bodyPr/>
        <a:lstStyle/>
        <a:p>
          <a:endParaRPr lang="fr-FR"/>
        </a:p>
      </dgm:t>
    </dgm:pt>
    <dgm:pt modelId="{527DE0EF-46FC-40D0-BB33-8930E2D96D52}">
      <dgm:prSet/>
      <dgm:spPr/>
      <dgm:t>
        <a:bodyPr/>
        <a:lstStyle/>
        <a:p>
          <a:r>
            <a:rPr lang="fr-FR" b="0" i="0" baseline="0" dirty="0"/>
            <a:t>Le PDG de votre société vient d’annoncer un déménagement de vos locaux vers un autre bâtiment</a:t>
          </a:r>
          <a:endParaRPr lang="fr-FR" dirty="0"/>
        </a:p>
      </dgm:t>
    </dgm:pt>
    <dgm:pt modelId="{63E78035-218D-4E71-A56F-E6FD509B5C4F}" type="parTrans" cxnId="{948D4212-D2CE-489E-BF56-DBE1D4CABEEC}">
      <dgm:prSet/>
      <dgm:spPr/>
      <dgm:t>
        <a:bodyPr/>
        <a:lstStyle/>
        <a:p>
          <a:endParaRPr lang="fr-FR"/>
        </a:p>
      </dgm:t>
    </dgm:pt>
    <dgm:pt modelId="{45456D4A-2982-41F4-B035-A1F849509687}" type="sibTrans" cxnId="{948D4212-D2CE-489E-BF56-DBE1D4CABEEC}">
      <dgm:prSet/>
      <dgm:spPr/>
      <dgm:t>
        <a:bodyPr/>
        <a:lstStyle/>
        <a:p>
          <a:endParaRPr lang="fr-FR"/>
        </a:p>
      </dgm:t>
    </dgm:pt>
    <dgm:pt modelId="{4F8C4CDB-AD1C-4146-B440-11AAFC831D1F}">
      <dgm:prSet/>
      <dgm:spPr/>
      <dgm:t>
        <a:bodyPr/>
        <a:lstStyle/>
        <a:p>
          <a:r>
            <a:rPr lang="fr-FR" b="1" i="0" baseline="0" dirty="0"/>
            <a:t>Votre plan</a:t>
          </a:r>
          <a:endParaRPr lang="fr-FR" dirty="0"/>
        </a:p>
      </dgm:t>
    </dgm:pt>
    <dgm:pt modelId="{E6EF9F78-9D0D-4535-9975-6523BDC3AAB7}" type="parTrans" cxnId="{9CF9FD7D-4004-4D7C-91E2-12560AD7C183}">
      <dgm:prSet/>
      <dgm:spPr/>
      <dgm:t>
        <a:bodyPr/>
        <a:lstStyle/>
        <a:p>
          <a:endParaRPr lang="fr-FR"/>
        </a:p>
      </dgm:t>
    </dgm:pt>
    <dgm:pt modelId="{24D41CE7-EB9A-4EFA-A200-3AAF5C288DDB}" type="sibTrans" cxnId="{9CF9FD7D-4004-4D7C-91E2-12560AD7C183}">
      <dgm:prSet/>
      <dgm:spPr/>
      <dgm:t>
        <a:bodyPr/>
        <a:lstStyle/>
        <a:p>
          <a:endParaRPr lang="fr-FR"/>
        </a:p>
      </dgm:t>
    </dgm:pt>
    <dgm:pt modelId="{3D7E9975-D763-4B16-9867-B82D2C1B742D}">
      <dgm:prSet/>
      <dgm:spPr/>
      <dgm:t>
        <a:bodyPr/>
        <a:lstStyle/>
        <a:p>
          <a:r>
            <a:rPr lang="fr-FR" b="0" i="0" baseline="0" dirty="0"/>
            <a:t>Que faites vous ? Que dites vous ?</a:t>
          </a:r>
          <a:endParaRPr lang="fr-FR" dirty="0"/>
        </a:p>
      </dgm:t>
    </dgm:pt>
    <dgm:pt modelId="{0A69DE7D-D82B-4039-B602-3F8843C965AA}" type="parTrans" cxnId="{A4C1B5A2-4EA3-48D5-8C18-E1231445FB70}">
      <dgm:prSet/>
      <dgm:spPr/>
      <dgm:t>
        <a:bodyPr/>
        <a:lstStyle/>
        <a:p>
          <a:endParaRPr lang="fr-FR"/>
        </a:p>
      </dgm:t>
    </dgm:pt>
    <dgm:pt modelId="{9BD75726-F8D9-42EA-96A5-785544A79475}" type="sibTrans" cxnId="{A4C1B5A2-4EA3-48D5-8C18-E1231445FB70}">
      <dgm:prSet/>
      <dgm:spPr/>
      <dgm:t>
        <a:bodyPr/>
        <a:lstStyle/>
        <a:p>
          <a:endParaRPr lang="fr-FR"/>
        </a:p>
      </dgm:t>
    </dgm:pt>
    <dgm:pt modelId="{75C82390-F304-4717-8A6B-A392E7BA5377}">
      <dgm:prSet/>
      <dgm:spPr/>
      <dgm:t>
        <a:bodyPr/>
        <a:lstStyle/>
        <a:p>
          <a:r>
            <a:rPr lang="en-US" dirty="0"/>
            <a:t>Avec qui ?</a:t>
          </a:r>
          <a:endParaRPr lang="fr-FR" dirty="0"/>
        </a:p>
      </dgm:t>
    </dgm:pt>
    <dgm:pt modelId="{C2D5F9CC-EDD6-4A2E-B021-8FD56C2D4C3F}" type="parTrans" cxnId="{92F8C92C-6E46-4AF1-B8E8-B90572CD0042}">
      <dgm:prSet/>
      <dgm:spPr/>
      <dgm:t>
        <a:bodyPr/>
        <a:lstStyle/>
        <a:p>
          <a:endParaRPr lang="fr-FR"/>
        </a:p>
      </dgm:t>
    </dgm:pt>
    <dgm:pt modelId="{E012D968-8327-4259-BCEB-C98761E19094}" type="sibTrans" cxnId="{92F8C92C-6E46-4AF1-B8E8-B90572CD0042}">
      <dgm:prSet/>
      <dgm:spPr/>
      <dgm:t>
        <a:bodyPr/>
        <a:lstStyle/>
        <a:p>
          <a:endParaRPr lang="fr-FR"/>
        </a:p>
      </dgm:t>
    </dgm:pt>
    <dgm:pt modelId="{C19F4008-737D-44C4-9BDB-FAE39BC45B22}">
      <dgm:prSet/>
      <dgm:spPr/>
      <dgm:t>
        <a:bodyPr/>
        <a:lstStyle/>
        <a:p>
          <a:r>
            <a:rPr lang="en-US" dirty="0"/>
            <a:t>Dans </a:t>
          </a:r>
          <a:r>
            <a:rPr lang="en-US" dirty="0" err="1"/>
            <a:t>quel</a:t>
          </a:r>
          <a:r>
            <a:rPr lang="en-US" dirty="0"/>
            <a:t> </a:t>
          </a:r>
          <a:r>
            <a:rPr lang="en-US" dirty="0" err="1"/>
            <a:t>ordre</a:t>
          </a:r>
          <a:r>
            <a:rPr lang="en-US" dirty="0"/>
            <a:t> ?</a:t>
          </a:r>
          <a:endParaRPr lang="fr-FR" dirty="0"/>
        </a:p>
      </dgm:t>
    </dgm:pt>
    <dgm:pt modelId="{03A3713B-C7F7-423B-AF85-3FA08996B215}" type="parTrans" cxnId="{197BB55A-0F55-471E-B4AF-7D63077BA4C9}">
      <dgm:prSet/>
      <dgm:spPr/>
      <dgm:t>
        <a:bodyPr/>
        <a:lstStyle/>
        <a:p>
          <a:endParaRPr lang="fr-FR"/>
        </a:p>
      </dgm:t>
    </dgm:pt>
    <dgm:pt modelId="{7D7094D3-ACE8-4BB1-A862-5AB7E4314D53}" type="sibTrans" cxnId="{197BB55A-0F55-471E-B4AF-7D63077BA4C9}">
      <dgm:prSet/>
      <dgm:spPr/>
      <dgm:t>
        <a:bodyPr/>
        <a:lstStyle/>
        <a:p>
          <a:endParaRPr lang="fr-FR"/>
        </a:p>
      </dgm:t>
    </dgm:pt>
    <dgm:pt modelId="{64CB2CAA-CA9C-4D4D-A527-89D9C6EAB918}">
      <dgm:prSet/>
      <dgm:spPr/>
      <dgm:t>
        <a:bodyPr/>
        <a:lstStyle/>
        <a:p>
          <a:r>
            <a:rPr lang="fr-FR" noProof="0" dirty="0"/>
            <a:t>Ce nouveau bâtiment est plus grand, plus modern avec une meilleur infrastructure (salle de sport, cafeteria) mais plus loin du centre ville ou habite la majorité des membres de votre équipe. Ca veut dire 20mn de plus pour chaque trajet pour eux</a:t>
          </a:r>
        </a:p>
      </dgm:t>
    </dgm:pt>
    <dgm:pt modelId="{61AA23BF-BDC2-4B7F-8767-F39913E03AEA}" type="parTrans" cxnId="{AFB824E9-9893-49DC-B6BB-DACF7F5A59D1}">
      <dgm:prSet/>
      <dgm:spPr/>
      <dgm:t>
        <a:bodyPr/>
        <a:lstStyle/>
        <a:p>
          <a:endParaRPr lang="fr-FR"/>
        </a:p>
      </dgm:t>
    </dgm:pt>
    <dgm:pt modelId="{2E2F28D9-A5E9-45EE-9138-E47CA31BB149}" type="sibTrans" cxnId="{AFB824E9-9893-49DC-B6BB-DACF7F5A59D1}">
      <dgm:prSet/>
      <dgm:spPr/>
      <dgm:t>
        <a:bodyPr/>
        <a:lstStyle/>
        <a:p>
          <a:endParaRPr lang="fr-FR"/>
        </a:p>
      </dgm:t>
    </dgm:pt>
    <dgm:pt modelId="{B7B5EC88-DD8F-40A0-B727-A7059CEAF820}">
      <dgm:prSet/>
      <dgm:spPr/>
      <dgm:t>
        <a:bodyPr/>
        <a:lstStyle/>
        <a:p>
          <a:r>
            <a:rPr lang="en-US" noProof="0" dirty="0"/>
            <a:t>Les nouveaux </a:t>
          </a:r>
          <a:r>
            <a:rPr lang="en-US" noProof="0" dirty="0" err="1"/>
            <a:t>locaux</a:t>
          </a:r>
          <a:r>
            <a:rPr lang="en-US" noProof="0" dirty="0"/>
            <a:t>, </a:t>
          </a:r>
          <a:r>
            <a:rPr lang="en-US" noProof="0" dirty="0" err="1"/>
            <a:t>sont</a:t>
          </a:r>
          <a:r>
            <a:rPr lang="en-US" noProof="0" dirty="0"/>
            <a:t> par chance plus </a:t>
          </a:r>
          <a:r>
            <a:rPr lang="en-US" noProof="0" dirty="0" err="1"/>
            <a:t>proches</a:t>
          </a:r>
          <a:r>
            <a:rPr lang="en-US" noProof="0" dirty="0"/>
            <a:t> de </a:t>
          </a:r>
          <a:r>
            <a:rPr lang="en-US" noProof="0" dirty="0" err="1"/>
            <a:t>votre</a:t>
          </a:r>
          <a:r>
            <a:rPr lang="en-US" noProof="0" dirty="0"/>
            <a:t> domicile et </a:t>
          </a:r>
          <a:r>
            <a:rPr lang="en-US" noProof="0" dirty="0" err="1"/>
            <a:t>vous</a:t>
          </a:r>
          <a:r>
            <a:rPr lang="en-US" noProof="0" dirty="0"/>
            <a:t> </a:t>
          </a:r>
          <a:r>
            <a:rPr lang="en-US" noProof="0" dirty="0" err="1"/>
            <a:t>allez</a:t>
          </a:r>
          <a:r>
            <a:rPr lang="en-US" noProof="0" dirty="0"/>
            <a:t> </a:t>
          </a:r>
          <a:r>
            <a:rPr lang="en-US" noProof="0" dirty="0" err="1"/>
            <a:t>gagner</a:t>
          </a:r>
          <a:r>
            <a:rPr lang="en-US" noProof="0" dirty="0"/>
            <a:t> 10 minutes sur </a:t>
          </a:r>
          <a:r>
            <a:rPr lang="en-US" noProof="0" dirty="0" err="1"/>
            <a:t>votre</a:t>
          </a:r>
          <a:r>
            <a:rPr lang="en-US" noProof="0" dirty="0"/>
            <a:t> </a:t>
          </a:r>
          <a:r>
            <a:rPr lang="en-US" noProof="0" dirty="0" err="1"/>
            <a:t>trajet</a:t>
          </a:r>
          <a:r>
            <a:rPr lang="en-US" noProof="0" dirty="0"/>
            <a:t>. </a:t>
          </a:r>
          <a:r>
            <a:rPr lang="en-US" noProof="0" dirty="0" err="1"/>
            <a:t>Cependant</a:t>
          </a:r>
          <a:r>
            <a:rPr lang="en-US" noProof="0" dirty="0"/>
            <a:t>, </a:t>
          </a:r>
          <a:r>
            <a:rPr lang="en-US" noProof="0" dirty="0" err="1"/>
            <a:t>vous</a:t>
          </a:r>
          <a:r>
            <a:rPr lang="en-US" noProof="0" dirty="0"/>
            <a:t> </a:t>
          </a:r>
          <a:r>
            <a:rPr lang="en-US" noProof="0" dirty="0" err="1"/>
            <a:t>n’avez</a:t>
          </a:r>
          <a:r>
            <a:rPr lang="en-US" noProof="0" dirty="0"/>
            <a:t> pas </a:t>
          </a:r>
          <a:r>
            <a:rPr lang="en-US" noProof="0" dirty="0" err="1"/>
            <a:t>participé</a:t>
          </a:r>
          <a:r>
            <a:rPr lang="en-US" noProof="0" dirty="0"/>
            <a:t> au </a:t>
          </a:r>
          <a:r>
            <a:rPr lang="en-US" noProof="0" dirty="0" err="1"/>
            <a:t>choix</a:t>
          </a:r>
          <a:r>
            <a:rPr lang="en-US" noProof="0" dirty="0"/>
            <a:t> des nouveaux </a:t>
          </a:r>
          <a:r>
            <a:rPr lang="en-US" noProof="0" dirty="0" err="1"/>
            <a:t>locaux</a:t>
          </a:r>
          <a:endParaRPr lang="fr-FR" noProof="0" dirty="0"/>
        </a:p>
      </dgm:t>
    </dgm:pt>
    <dgm:pt modelId="{BF05605B-2FF8-4FB2-BF8E-975692D37A8E}" type="parTrans" cxnId="{2C9D2134-8996-481C-990F-B424BF822BBF}">
      <dgm:prSet/>
      <dgm:spPr/>
      <dgm:t>
        <a:bodyPr/>
        <a:lstStyle/>
        <a:p>
          <a:endParaRPr lang="fr-FR"/>
        </a:p>
      </dgm:t>
    </dgm:pt>
    <dgm:pt modelId="{25331D4C-39FE-4045-8ACC-715564E3F33E}" type="sibTrans" cxnId="{2C9D2134-8996-481C-990F-B424BF822BBF}">
      <dgm:prSet/>
      <dgm:spPr/>
      <dgm:t>
        <a:bodyPr/>
        <a:lstStyle/>
        <a:p>
          <a:endParaRPr lang="fr-FR"/>
        </a:p>
      </dgm:t>
    </dgm:pt>
    <dgm:pt modelId="{85499BD6-219E-4E47-8348-0F1946606402}">
      <dgm:prSet/>
      <dgm:spPr/>
      <dgm:t>
        <a:bodyPr/>
        <a:lstStyle/>
        <a:p>
          <a:r>
            <a:rPr lang="en-US" noProof="0" dirty="0" err="1"/>
            <a:t>Apres</a:t>
          </a:r>
          <a:r>
            <a:rPr lang="en-US" noProof="0" dirty="0"/>
            <a:t> </a:t>
          </a:r>
          <a:r>
            <a:rPr lang="en-US" noProof="0" dirty="0" err="1"/>
            <a:t>l’annonce</a:t>
          </a:r>
          <a:r>
            <a:rPr lang="en-US" noProof="0" dirty="0"/>
            <a:t> </a:t>
          </a:r>
          <a:r>
            <a:rPr lang="en-US" noProof="0" dirty="0" err="1"/>
            <a:t>vous</a:t>
          </a:r>
          <a:r>
            <a:rPr lang="en-US" noProof="0" dirty="0"/>
            <a:t> </a:t>
          </a:r>
          <a:r>
            <a:rPr lang="en-US" noProof="0" dirty="0" err="1"/>
            <a:t>avez</a:t>
          </a:r>
          <a:r>
            <a:rPr lang="en-US" noProof="0" dirty="0"/>
            <a:t> un meeting </a:t>
          </a:r>
          <a:r>
            <a:rPr lang="en-US" noProof="0" dirty="0" err="1"/>
            <a:t>rapide</a:t>
          </a:r>
          <a:r>
            <a:rPr lang="en-US" noProof="0" dirty="0"/>
            <a:t> avec </a:t>
          </a:r>
          <a:r>
            <a:rPr lang="en-US" noProof="0" dirty="0" err="1"/>
            <a:t>toute</a:t>
          </a:r>
          <a:r>
            <a:rPr lang="en-US" noProof="0" dirty="0"/>
            <a:t> </a:t>
          </a:r>
          <a:r>
            <a:rPr lang="en-US" noProof="0" dirty="0" err="1"/>
            <a:t>votre</a:t>
          </a:r>
          <a:r>
            <a:rPr lang="en-US" noProof="0" dirty="0"/>
            <a:t> </a:t>
          </a:r>
          <a:r>
            <a:rPr lang="en-US" noProof="0" dirty="0" err="1"/>
            <a:t>equipe</a:t>
          </a:r>
          <a:r>
            <a:rPr lang="en-US" noProof="0" dirty="0"/>
            <a:t> (Alain, Bernard, Chris et Dylan) et tout le monde </a:t>
          </a:r>
          <a:r>
            <a:rPr lang="en-US" noProof="0" dirty="0" err="1"/>
            <a:t>dit</a:t>
          </a:r>
          <a:r>
            <a:rPr lang="en-US" noProof="0" dirty="0"/>
            <a:t> que </a:t>
          </a:r>
          <a:r>
            <a:rPr lang="en-US" noProof="0" dirty="0" err="1"/>
            <a:t>c’est</a:t>
          </a:r>
          <a:r>
            <a:rPr lang="en-US" noProof="0" dirty="0"/>
            <a:t> </a:t>
          </a:r>
          <a:r>
            <a:rPr lang="en-US" noProof="0" dirty="0" err="1"/>
            <a:t>une</a:t>
          </a:r>
          <a:r>
            <a:rPr lang="en-US" noProof="0" dirty="0"/>
            <a:t> bonne nouvelle et </a:t>
          </a:r>
          <a:r>
            <a:rPr lang="en-US" noProof="0" dirty="0" err="1"/>
            <a:t>personne</a:t>
          </a:r>
          <a:r>
            <a:rPr lang="en-US" noProof="0" dirty="0"/>
            <a:t> </a:t>
          </a:r>
          <a:r>
            <a:rPr lang="en-US" noProof="0" dirty="0" err="1"/>
            <a:t>n’a</a:t>
          </a:r>
          <a:r>
            <a:rPr lang="en-US" noProof="0" dirty="0"/>
            <a:t> de questions</a:t>
          </a:r>
          <a:endParaRPr lang="fr-FR" noProof="0" dirty="0"/>
        </a:p>
      </dgm:t>
    </dgm:pt>
    <dgm:pt modelId="{86D094BD-3C25-4906-AC83-C167FE4A8E1C}" type="parTrans" cxnId="{69985C6E-0E94-4AAA-AD83-4B09E982E0CF}">
      <dgm:prSet/>
      <dgm:spPr/>
      <dgm:t>
        <a:bodyPr/>
        <a:lstStyle/>
        <a:p>
          <a:endParaRPr lang="fr-FR"/>
        </a:p>
      </dgm:t>
    </dgm:pt>
    <dgm:pt modelId="{7B8A77BF-F645-42E0-9A07-E98E884C9554}" type="sibTrans" cxnId="{69985C6E-0E94-4AAA-AD83-4B09E982E0CF}">
      <dgm:prSet/>
      <dgm:spPr/>
      <dgm:t>
        <a:bodyPr/>
        <a:lstStyle/>
        <a:p>
          <a:endParaRPr lang="fr-FR"/>
        </a:p>
      </dgm:t>
    </dgm:pt>
    <dgm:pt modelId="{24EE030D-0BA1-4063-A1E0-1AC2A3D5E39F}">
      <dgm:prSet/>
      <dgm:spPr/>
      <dgm:t>
        <a:bodyPr/>
        <a:lstStyle/>
        <a:p>
          <a:r>
            <a:rPr lang="en-US" noProof="0" dirty="0"/>
            <a:t>Le </a:t>
          </a:r>
          <a:r>
            <a:rPr lang="en-US" noProof="0" dirty="0" err="1"/>
            <a:t>lendemain</a:t>
          </a:r>
          <a:r>
            <a:rPr lang="en-US" noProof="0" dirty="0"/>
            <a:t> </a:t>
          </a:r>
          <a:r>
            <a:rPr lang="en-US" noProof="0" dirty="0" err="1"/>
            <a:t>vous</a:t>
          </a:r>
          <a:r>
            <a:rPr lang="en-US" noProof="0" dirty="0"/>
            <a:t> </a:t>
          </a:r>
          <a:r>
            <a:rPr lang="en-US" noProof="0" dirty="0" err="1"/>
            <a:t>surprenez</a:t>
          </a:r>
          <a:r>
            <a:rPr lang="en-US" noProof="0" dirty="0"/>
            <a:t> </a:t>
          </a:r>
          <a:r>
            <a:rPr lang="en-US" noProof="0" dirty="0" err="1"/>
            <a:t>une</a:t>
          </a:r>
          <a:r>
            <a:rPr lang="en-US" noProof="0" dirty="0"/>
            <a:t> discussion entre Alain et Bernard a la machine a café</a:t>
          </a:r>
          <a:endParaRPr lang="fr-FR" noProof="0" dirty="0"/>
        </a:p>
      </dgm:t>
    </dgm:pt>
    <dgm:pt modelId="{59ADEB9D-06DF-45F6-B26A-FD6B04D53FD0}" type="parTrans" cxnId="{5DF399F9-ADBC-4177-8A86-4A5C4B8439D6}">
      <dgm:prSet/>
      <dgm:spPr/>
      <dgm:t>
        <a:bodyPr/>
        <a:lstStyle/>
        <a:p>
          <a:endParaRPr lang="fr-FR"/>
        </a:p>
      </dgm:t>
    </dgm:pt>
    <dgm:pt modelId="{93BB6B16-AA3A-4E1C-817A-A7ECA09E2B18}" type="sibTrans" cxnId="{5DF399F9-ADBC-4177-8A86-4A5C4B8439D6}">
      <dgm:prSet/>
      <dgm:spPr/>
      <dgm:t>
        <a:bodyPr/>
        <a:lstStyle/>
        <a:p>
          <a:endParaRPr lang="fr-FR"/>
        </a:p>
      </dgm:t>
    </dgm:pt>
    <dgm:pt modelId="{5A16787E-E21F-4978-BF42-23BCA8A152C6}">
      <dgm:prSet/>
      <dgm:spPr/>
      <dgm:t>
        <a:bodyPr/>
        <a:lstStyle/>
        <a:p>
          <a:r>
            <a:rPr lang="en-US" noProof="0" dirty="0"/>
            <a:t>Alain </a:t>
          </a:r>
          <a:r>
            <a:rPr lang="en-US" noProof="0" dirty="0" err="1"/>
            <a:t>explique</a:t>
          </a:r>
          <a:r>
            <a:rPr lang="en-US" noProof="0" dirty="0"/>
            <a:t> </a:t>
          </a:r>
          <a:r>
            <a:rPr lang="en-US" noProof="0" dirty="0" err="1"/>
            <a:t>qu’il</a:t>
          </a:r>
          <a:r>
            <a:rPr lang="en-US" noProof="0" dirty="0"/>
            <a:t> </a:t>
          </a:r>
          <a:r>
            <a:rPr lang="en-US" noProof="0" dirty="0" err="1"/>
            <a:t>va</a:t>
          </a:r>
          <a:r>
            <a:rPr lang="en-US" noProof="0" dirty="0"/>
            <a:t> </a:t>
          </a:r>
          <a:r>
            <a:rPr lang="en-US" noProof="0" dirty="0" err="1"/>
            <a:t>en</a:t>
          </a:r>
          <a:r>
            <a:rPr lang="en-US" noProof="0" dirty="0"/>
            <a:t> </a:t>
          </a:r>
          <a:r>
            <a:rPr lang="en-US" noProof="0" dirty="0" err="1"/>
            <a:t>parler</a:t>
          </a:r>
          <a:r>
            <a:rPr lang="en-US" noProof="0" dirty="0"/>
            <a:t> aux </a:t>
          </a:r>
          <a:r>
            <a:rPr lang="en-US" noProof="0" dirty="0" err="1"/>
            <a:t>syndicats</a:t>
          </a:r>
          <a:r>
            <a:rPr lang="en-US" noProof="0" dirty="0"/>
            <a:t> et que </a:t>
          </a:r>
          <a:r>
            <a:rPr lang="en-US" noProof="0" dirty="0" err="1"/>
            <a:t>c’est</a:t>
          </a:r>
          <a:r>
            <a:rPr lang="en-US" noProof="0" dirty="0"/>
            <a:t> pas </a:t>
          </a:r>
          <a:r>
            <a:rPr lang="en-US" noProof="0" dirty="0" err="1"/>
            <a:t>juste</a:t>
          </a:r>
          <a:r>
            <a:rPr lang="en-US" noProof="0" dirty="0"/>
            <a:t> car </a:t>
          </a:r>
          <a:r>
            <a:rPr lang="en-US" noProof="0" dirty="0" err="1"/>
            <a:t>c’est</a:t>
          </a:r>
          <a:r>
            <a:rPr lang="en-US" noProof="0" dirty="0"/>
            <a:t> fait pour arranger les managers et </a:t>
          </a:r>
          <a:r>
            <a:rPr lang="en-US" noProof="0" dirty="0" err="1"/>
            <a:t>c’est</a:t>
          </a:r>
          <a:r>
            <a:rPr lang="en-US" noProof="0" dirty="0"/>
            <a:t> encore les </a:t>
          </a:r>
          <a:r>
            <a:rPr lang="en-US" noProof="0" dirty="0" err="1"/>
            <a:t>employes</a:t>
          </a:r>
          <a:r>
            <a:rPr lang="en-US" noProof="0" dirty="0"/>
            <a:t> qui </a:t>
          </a:r>
          <a:r>
            <a:rPr lang="en-US" noProof="0" dirty="0" err="1"/>
            <a:t>souffrent</a:t>
          </a:r>
          <a:endParaRPr lang="fr-FR" noProof="0" dirty="0"/>
        </a:p>
      </dgm:t>
    </dgm:pt>
    <dgm:pt modelId="{80131A44-A700-4D5E-BB34-21AC10F53A48}" type="parTrans" cxnId="{5C38B149-E8F7-496F-B14E-0A4ED8690287}">
      <dgm:prSet/>
      <dgm:spPr/>
      <dgm:t>
        <a:bodyPr/>
        <a:lstStyle/>
        <a:p>
          <a:endParaRPr lang="fr-FR"/>
        </a:p>
      </dgm:t>
    </dgm:pt>
    <dgm:pt modelId="{CCA291E4-0FBE-4826-9651-82FBA57B876C}" type="sibTrans" cxnId="{5C38B149-E8F7-496F-B14E-0A4ED8690287}">
      <dgm:prSet/>
      <dgm:spPr/>
      <dgm:t>
        <a:bodyPr/>
        <a:lstStyle/>
        <a:p>
          <a:endParaRPr lang="fr-FR"/>
        </a:p>
      </dgm:t>
    </dgm:pt>
    <dgm:pt modelId="{EC37A4D2-5DA5-4529-A000-A6391644F088}">
      <dgm:prSet/>
      <dgm:spPr/>
      <dgm:t>
        <a:bodyPr/>
        <a:lstStyle/>
        <a:p>
          <a:r>
            <a:rPr lang="en-US" noProof="0" dirty="0"/>
            <a:t>Bernard </a:t>
          </a:r>
          <a:r>
            <a:rPr lang="en-US" noProof="0" dirty="0" err="1"/>
            <a:t>lui</a:t>
          </a:r>
          <a:r>
            <a:rPr lang="en-US" noProof="0" dirty="0"/>
            <a:t> </a:t>
          </a:r>
          <a:r>
            <a:rPr lang="en-US" noProof="0" dirty="0" err="1"/>
            <a:t>repond</a:t>
          </a:r>
          <a:r>
            <a:rPr lang="en-US" noProof="0" dirty="0"/>
            <a:t> que </a:t>
          </a:r>
          <a:r>
            <a:rPr lang="en-US" noProof="0" dirty="0" err="1"/>
            <a:t>lui</a:t>
          </a:r>
          <a:r>
            <a:rPr lang="en-US" noProof="0" dirty="0"/>
            <a:t> </a:t>
          </a:r>
          <a:r>
            <a:rPr lang="en-US" noProof="0" dirty="0" err="1"/>
            <a:t>va</a:t>
          </a:r>
          <a:r>
            <a:rPr lang="en-US" noProof="0" dirty="0"/>
            <a:t> demander  </a:t>
          </a:r>
          <a:r>
            <a:rPr lang="en-US" noProof="0" dirty="0" err="1"/>
            <a:t>une</a:t>
          </a:r>
          <a:r>
            <a:rPr lang="en-US" noProof="0" dirty="0"/>
            <a:t> augmentation </a:t>
          </a:r>
          <a:r>
            <a:rPr lang="en-US" noProof="0" dirty="0" err="1"/>
            <a:t>ou</a:t>
          </a:r>
          <a:r>
            <a:rPr lang="en-US" noProof="0" dirty="0"/>
            <a:t> </a:t>
          </a:r>
          <a:r>
            <a:rPr lang="en-US" noProof="0" dirty="0" err="1"/>
            <a:t>coller</a:t>
          </a:r>
          <a:r>
            <a:rPr lang="en-US" noProof="0" dirty="0"/>
            <a:t> </a:t>
          </a:r>
          <a:r>
            <a:rPr lang="en-US" noProof="0" dirty="0" err="1"/>
            <a:t>sa</a:t>
          </a:r>
          <a:r>
            <a:rPr lang="en-US" noProof="0" dirty="0"/>
            <a:t> demission de </a:t>
          </a:r>
          <a:r>
            <a:rPr lang="en-US" noProof="0" dirty="0" err="1"/>
            <a:t>toutes</a:t>
          </a:r>
          <a:r>
            <a:rPr lang="en-US" noProof="0" dirty="0"/>
            <a:t> </a:t>
          </a:r>
          <a:r>
            <a:rPr lang="en-US" noProof="0" dirty="0" err="1"/>
            <a:t>facons</a:t>
          </a:r>
          <a:endParaRPr lang="fr-FR" noProof="0" dirty="0"/>
        </a:p>
      </dgm:t>
    </dgm:pt>
    <dgm:pt modelId="{527B72F6-A5B7-4637-B01D-59CBA78C176A}" type="parTrans" cxnId="{0ACF6869-AD19-424A-99DF-113D9D16011E}">
      <dgm:prSet/>
      <dgm:spPr/>
      <dgm:t>
        <a:bodyPr/>
        <a:lstStyle/>
        <a:p>
          <a:endParaRPr lang="fr-FR"/>
        </a:p>
      </dgm:t>
    </dgm:pt>
    <dgm:pt modelId="{721A45A6-B926-4F2A-9D05-B637BBB21A17}" type="sibTrans" cxnId="{0ACF6869-AD19-424A-99DF-113D9D16011E}">
      <dgm:prSet/>
      <dgm:spPr/>
      <dgm:t>
        <a:bodyPr/>
        <a:lstStyle/>
        <a:p>
          <a:endParaRPr lang="fr-FR"/>
        </a:p>
      </dgm:t>
    </dgm:pt>
    <dgm:pt modelId="{4808B88A-3362-4372-80A6-FCCEA3FB15EB}">
      <dgm:prSet/>
      <dgm:spPr/>
      <dgm:t>
        <a:bodyPr/>
        <a:lstStyle/>
        <a:p>
          <a:r>
            <a:rPr lang="en-US" dirty="0"/>
            <a:t>Quelle </a:t>
          </a:r>
          <a:r>
            <a:rPr lang="en-US" dirty="0" err="1"/>
            <a:t>est</a:t>
          </a:r>
          <a:r>
            <a:rPr lang="en-US" dirty="0"/>
            <a:t> la type de resistance de </a:t>
          </a:r>
          <a:r>
            <a:rPr lang="en-US" dirty="0" err="1"/>
            <a:t>vos</a:t>
          </a:r>
          <a:r>
            <a:rPr lang="en-US" dirty="0"/>
            <a:t> </a:t>
          </a:r>
          <a:r>
            <a:rPr lang="en-US" dirty="0" err="1"/>
            <a:t>employés</a:t>
          </a:r>
          <a:r>
            <a:rPr lang="en-US" dirty="0"/>
            <a:t> ?</a:t>
          </a:r>
          <a:endParaRPr lang="fr-FR" dirty="0"/>
        </a:p>
      </dgm:t>
    </dgm:pt>
    <dgm:pt modelId="{13FFA714-D04F-47D0-9BB1-0B9883A5DA11}" type="parTrans" cxnId="{37941D31-C808-454C-812A-8A1B5CCFD2A1}">
      <dgm:prSet/>
      <dgm:spPr/>
      <dgm:t>
        <a:bodyPr/>
        <a:lstStyle/>
        <a:p>
          <a:endParaRPr lang="fr-FR"/>
        </a:p>
      </dgm:t>
    </dgm:pt>
    <dgm:pt modelId="{0432125B-2AFB-4353-BB55-BBBB21C3848B}" type="sibTrans" cxnId="{37941D31-C808-454C-812A-8A1B5CCFD2A1}">
      <dgm:prSet/>
      <dgm:spPr/>
      <dgm:t>
        <a:bodyPr/>
        <a:lstStyle/>
        <a:p>
          <a:endParaRPr lang="fr-FR"/>
        </a:p>
      </dgm:t>
    </dgm:pt>
    <dgm:pt modelId="{C1A82906-A14F-4959-ABB3-E49C72EEEA5C}" type="pres">
      <dgm:prSet presAssocID="{28D8F0F5-0F0B-49F9-8047-790EE2DEDFE3}" presName="linear" presStyleCnt="0">
        <dgm:presLayoutVars>
          <dgm:animLvl val="lvl"/>
          <dgm:resizeHandles val="exact"/>
        </dgm:presLayoutVars>
      </dgm:prSet>
      <dgm:spPr/>
    </dgm:pt>
    <dgm:pt modelId="{BE8B937D-208F-4D88-9316-7E36D1985C2A}" type="pres">
      <dgm:prSet presAssocID="{E41E446D-ADFE-4767-A674-042D2BE7D5AC}" presName="parentText" presStyleLbl="node1" presStyleIdx="0" presStyleCnt="2">
        <dgm:presLayoutVars>
          <dgm:chMax val="0"/>
          <dgm:bulletEnabled val="1"/>
        </dgm:presLayoutVars>
      </dgm:prSet>
      <dgm:spPr/>
    </dgm:pt>
    <dgm:pt modelId="{8F4D7FA2-C796-4EA1-85B8-4557866B8B82}" type="pres">
      <dgm:prSet presAssocID="{E41E446D-ADFE-4767-A674-042D2BE7D5AC}" presName="childText" presStyleLbl="revTx" presStyleIdx="0" presStyleCnt="2">
        <dgm:presLayoutVars>
          <dgm:bulletEnabled val="1"/>
        </dgm:presLayoutVars>
      </dgm:prSet>
      <dgm:spPr/>
    </dgm:pt>
    <dgm:pt modelId="{92E80CD1-45A3-43AC-91C0-3D4B0687F5C5}" type="pres">
      <dgm:prSet presAssocID="{4F8C4CDB-AD1C-4146-B440-11AAFC831D1F}" presName="parentText" presStyleLbl="node1" presStyleIdx="1" presStyleCnt="2">
        <dgm:presLayoutVars>
          <dgm:chMax val="0"/>
          <dgm:bulletEnabled val="1"/>
        </dgm:presLayoutVars>
      </dgm:prSet>
      <dgm:spPr/>
    </dgm:pt>
    <dgm:pt modelId="{61E3BCB9-F3A3-451F-A150-4DDD81D9F02A}" type="pres">
      <dgm:prSet presAssocID="{4F8C4CDB-AD1C-4146-B440-11AAFC831D1F}" presName="childText" presStyleLbl="revTx" presStyleIdx="1" presStyleCnt="2">
        <dgm:presLayoutVars>
          <dgm:bulletEnabled val="1"/>
        </dgm:presLayoutVars>
      </dgm:prSet>
      <dgm:spPr/>
    </dgm:pt>
  </dgm:ptLst>
  <dgm:cxnLst>
    <dgm:cxn modelId="{183BBF06-502C-4F9A-9C08-09797B35ADB6}" type="presOf" srcId="{C19F4008-737D-44C4-9BDB-FAE39BC45B22}" destId="{61E3BCB9-F3A3-451F-A150-4DDD81D9F02A}" srcOrd="0" destOrd="3" presId="urn:microsoft.com/office/officeart/2005/8/layout/vList2"/>
    <dgm:cxn modelId="{514FD00C-66B0-4052-80D0-36474D8884F3}" type="presOf" srcId="{B7B5EC88-DD8F-40A0-B727-A7059CEAF820}" destId="{8F4D7FA2-C796-4EA1-85B8-4557866B8B82}" srcOrd="0" destOrd="2" presId="urn:microsoft.com/office/officeart/2005/8/layout/vList2"/>
    <dgm:cxn modelId="{948D4212-D2CE-489E-BF56-DBE1D4CABEEC}" srcId="{E41E446D-ADFE-4767-A674-042D2BE7D5AC}" destId="{527DE0EF-46FC-40D0-BB33-8930E2D96D52}" srcOrd="0" destOrd="0" parTransId="{63E78035-218D-4E71-A56F-E6FD509B5C4F}" sibTransId="{45456D4A-2982-41F4-B035-A1F849509687}"/>
    <dgm:cxn modelId="{AB128C23-A5F1-42B5-B8BB-3173142AD442}" type="presOf" srcId="{5A16787E-E21F-4978-BF42-23BCA8A152C6}" destId="{8F4D7FA2-C796-4EA1-85B8-4557866B8B82}" srcOrd="0" destOrd="5" presId="urn:microsoft.com/office/officeart/2005/8/layout/vList2"/>
    <dgm:cxn modelId="{7C7DF325-5636-4113-B206-4FBC0C1E64DA}" type="presOf" srcId="{EC37A4D2-5DA5-4529-A000-A6391644F088}" destId="{8F4D7FA2-C796-4EA1-85B8-4557866B8B82}" srcOrd="0" destOrd="6" presId="urn:microsoft.com/office/officeart/2005/8/layout/vList2"/>
    <dgm:cxn modelId="{0F2EAE2C-39FF-417E-9A02-99B8933FCA0A}" type="presOf" srcId="{28D8F0F5-0F0B-49F9-8047-790EE2DEDFE3}" destId="{C1A82906-A14F-4959-ABB3-E49C72EEEA5C}" srcOrd="0" destOrd="0" presId="urn:microsoft.com/office/officeart/2005/8/layout/vList2"/>
    <dgm:cxn modelId="{92F8C92C-6E46-4AF1-B8E8-B90572CD0042}" srcId="{4F8C4CDB-AD1C-4146-B440-11AAFC831D1F}" destId="{75C82390-F304-4717-8A6B-A392E7BA5377}" srcOrd="2" destOrd="0" parTransId="{C2D5F9CC-EDD6-4A2E-B021-8FD56C2D4C3F}" sibTransId="{E012D968-8327-4259-BCEB-C98761E19094}"/>
    <dgm:cxn modelId="{A6EBCB2D-208B-49EF-BC42-D823C56A0302}" type="presOf" srcId="{75C82390-F304-4717-8A6B-A392E7BA5377}" destId="{61E3BCB9-F3A3-451F-A150-4DDD81D9F02A}" srcOrd="0" destOrd="2" presId="urn:microsoft.com/office/officeart/2005/8/layout/vList2"/>
    <dgm:cxn modelId="{37941D31-C808-454C-812A-8A1B5CCFD2A1}" srcId="{4F8C4CDB-AD1C-4146-B440-11AAFC831D1F}" destId="{4808B88A-3362-4372-80A6-FCCEA3FB15EB}" srcOrd="0" destOrd="0" parTransId="{13FFA714-D04F-47D0-9BB1-0B9883A5DA11}" sibTransId="{0432125B-2AFB-4353-BB55-BBBB21C3848B}"/>
    <dgm:cxn modelId="{2C9D2134-8996-481C-990F-B424BF822BBF}" srcId="{E41E446D-ADFE-4767-A674-042D2BE7D5AC}" destId="{B7B5EC88-DD8F-40A0-B727-A7059CEAF820}" srcOrd="2" destOrd="0" parTransId="{BF05605B-2FF8-4FB2-BF8E-975692D37A8E}" sibTransId="{25331D4C-39FE-4045-8ACC-715564E3F33E}"/>
    <dgm:cxn modelId="{21EDA760-98FF-47EC-BE91-8501187D285B}" type="presOf" srcId="{527DE0EF-46FC-40D0-BB33-8930E2D96D52}" destId="{8F4D7FA2-C796-4EA1-85B8-4557866B8B82}" srcOrd="0" destOrd="0" presId="urn:microsoft.com/office/officeart/2005/8/layout/vList2"/>
    <dgm:cxn modelId="{2A340742-8723-4114-B3F8-70D66052FB40}" type="presOf" srcId="{E41E446D-ADFE-4767-A674-042D2BE7D5AC}" destId="{BE8B937D-208F-4D88-9316-7E36D1985C2A}" srcOrd="0" destOrd="0" presId="urn:microsoft.com/office/officeart/2005/8/layout/vList2"/>
    <dgm:cxn modelId="{0ACF6869-AD19-424A-99DF-113D9D16011E}" srcId="{24EE030D-0BA1-4063-A1E0-1AC2A3D5E39F}" destId="{EC37A4D2-5DA5-4529-A000-A6391644F088}" srcOrd="1" destOrd="0" parTransId="{527B72F6-A5B7-4637-B01D-59CBA78C176A}" sibTransId="{721A45A6-B926-4F2A-9D05-B637BBB21A17}"/>
    <dgm:cxn modelId="{5C38B149-E8F7-496F-B14E-0A4ED8690287}" srcId="{24EE030D-0BA1-4063-A1E0-1AC2A3D5E39F}" destId="{5A16787E-E21F-4978-BF42-23BCA8A152C6}" srcOrd="0" destOrd="0" parTransId="{80131A44-A700-4D5E-BB34-21AC10F53A48}" sibTransId="{CCA291E4-0FBE-4826-9651-82FBA57B876C}"/>
    <dgm:cxn modelId="{CB13306A-458B-4E75-A150-2B74F5D0F934}" srcId="{28D8F0F5-0F0B-49F9-8047-790EE2DEDFE3}" destId="{E41E446D-ADFE-4767-A674-042D2BE7D5AC}" srcOrd="0" destOrd="0" parTransId="{3C57AC4F-147B-4E4D-9DD7-87A14E7315DC}" sibTransId="{EFD3CE6E-950B-44D3-BB49-F224EC406DDF}"/>
    <dgm:cxn modelId="{69985C6E-0E94-4AAA-AD83-4B09E982E0CF}" srcId="{E41E446D-ADFE-4767-A674-042D2BE7D5AC}" destId="{85499BD6-219E-4E47-8348-0F1946606402}" srcOrd="3" destOrd="0" parTransId="{86D094BD-3C25-4906-AC83-C167FE4A8E1C}" sibTransId="{7B8A77BF-F645-42E0-9A07-E98E884C9554}"/>
    <dgm:cxn modelId="{9B024C71-7DC8-4A04-AA17-B9D682E03937}" type="presOf" srcId="{64CB2CAA-CA9C-4D4D-A527-89D9C6EAB918}" destId="{8F4D7FA2-C796-4EA1-85B8-4557866B8B82}" srcOrd="0" destOrd="1" presId="urn:microsoft.com/office/officeart/2005/8/layout/vList2"/>
    <dgm:cxn modelId="{197BB55A-0F55-471E-B4AF-7D63077BA4C9}" srcId="{4F8C4CDB-AD1C-4146-B440-11AAFC831D1F}" destId="{C19F4008-737D-44C4-9BDB-FAE39BC45B22}" srcOrd="3" destOrd="0" parTransId="{03A3713B-C7F7-423B-AF85-3FA08996B215}" sibTransId="{7D7094D3-ACE8-4BB1-A862-5AB7E4314D53}"/>
    <dgm:cxn modelId="{9CF9FD7D-4004-4D7C-91E2-12560AD7C183}" srcId="{28D8F0F5-0F0B-49F9-8047-790EE2DEDFE3}" destId="{4F8C4CDB-AD1C-4146-B440-11AAFC831D1F}" srcOrd="1" destOrd="0" parTransId="{E6EF9F78-9D0D-4535-9975-6523BDC3AAB7}" sibTransId="{24D41CE7-EB9A-4EFA-A200-3AAF5C288DDB}"/>
    <dgm:cxn modelId="{A4C1B5A2-4EA3-48D5-8C18-E1231445FB70}" srcId="{4F8C4CDB-AD1C-4146-B440-11AAFC831D1F}" destId="{3D7E9975-D763-4B16-9867-B82D2C1B742D}" srcOrd="1" destOrd="0" parTransId="{0A69DE7D-D82B-4039-B602-3F8843C965AA}" sibTransId="{9BD75726-F8D9-42EA-96A5-785544A79475}"/>
    <dgm:cxn modelId="{46540DAD-E4B1-4EE4-9CC7-4662F0A6D44B}" type="presOf" srcId="{4808B88A-3362-4372-80A6-FCCEA3FB15EB}" destId="{61E3BCB9-F3A3-451F-A150-4DDD81D9F02A}" srcOrd="0" destOrd="0" presId="urn:microsoft.com/office/officeart/2005/8/layout/vList2"/>
    <dgm:cxn modelId="{AFB824E9-9893-49DC-B6BB-DACF7F5A59D1}" srcId="{E41E446D-ADFE-4767-A674-042D2BE7D5AC}" destId="{64CB2CAA-CA9C-4D4D-A527-89D9C6EAB918}" srcOrd="1" destOrd="0" parTransId="{61AA23BF-BDC2-4B7F-8767-F39913E03AEA}" sibTransId="{2E2F28D9-A5E9-45EE-9138-E47CA31BB149}"/>
    <dgm:cxn modelId="{3C58BBF1-C06C-41A1-BE67-60763E44E273}" type="presOf" srcId="{85499BD6-219E-4E47-8348-0F1946606402}" destId="{8F4D7FA2-C796-4EA1-85B8-4557866B8B82}" srcOrd="0" destOrd="3" presId="urn:microsoft.com/office/officeart/2005/8/layout/vList2"/>
    <dgm:cxn modelId="{92FCEEF4-4232-4B89-925C-63E098A805E3}" type="presOf" srcId="{4F8C4CDB-AD1C-4146-B440-11AAFC831D1F}" destId="{92E80CD1-45A3-43AC-91C0-3D4B0687F5C5}" srcOrd="0" destOrd="0" presId="urn:microsoft.com/office/officeart/2005/8/layout/vList2"/>
    <dgm:cxn modelId="{C7A70CF7-61EB-4579-AA4C-56C7083CAEC3}" type="presOf" srcId="{24EE030D-0BA1-4063-A1E0-1AC2A3D5E39F}" destId="{8F4D7FA2-C796-4EA1-85B8-4557866B8B82}" srcOrd="0" destOrd="4" presId="urn:microsoft.com/office/officeart/2005/8/layout/vList2"/>
    <dgm:cxn modelId="{A667A7F8-3784-4B63-9620-29FF4CB5D2E5}" type="presOf" srcId="{3D7E9975-D763-4B16-9867-B82D2C1B742D}" destId="{61E3BCB9-F3A3-451F-A150-4DDD81D9F02A}" srcOrd="0" destOrd="1" presId="urn:microsoft.com/office/officeart/2005/8/layout/vList2"/>
    <dgm:cxn modelId="{5DF399F9-ADBC-4177-8A86-4A5C4B8439D6}" srcId="{E41E446D-ADFE-4767-A674-042D2BE7D5AC}" destId="{24EE030D-0BA1-4063-A1E0-1AC2A3D5E39F}" srcOrd="4" destOrd="0" parTransId="{59ADEB9D-06DF-45F6-B26A-FD6B04D53FD0}" sibTransId="{93BB6B16-AA3A-4E1C-817A-A7ECA09E2B18}"/>
    <dgm:cxn modelId="{C976C772-D4DE-437E-B0BF-B5F6DAC9D770}" type="presParOf" srcId="{C1A82906-A14F-4959-ABB3-E49C72EEEA5C}" destId="{BE8B937D-208F-4D88-9316-7E36D1985C2A}" srcOrd="0" destOrd="0" presId="urn:microsoft.com/office/officeart/2005/8/layout/vList2"/>
    <dgm:cxn modelId="{DFC5D552-BF6A-45FA-A7E0-7FB81A34D65B}" type="presParOf" srcId="{C1A82906-A14F-4959-ABB3-E49C72EEEA5C}" destId="{8F4D7FA2-C796-4EA1-85B8-4557866B8B82}" srcOrd="1" destOrd="0" presId="urn:microsoft.com/office/officeart/2005/8/layout/vList2"/>
    <dgm:cxn modelId="{9F95CB61-7033-4AF0-832A-49C08E7FB6A6}" type="presParOf" srcId="{C1A82906-A14F-4959-ABB3-E49C72EEEA5C}" destId="{92E80CD1-45A3-43AC-91C0-3D4B0687F5C5}" srcOrd="2" destOrd="0" presId="urn:microsoft.com/office/officeart/2005/8/layout/vList2"/>
    <dgm:cxn modelId="{11B404CE-6E43-4E5F-8510-DD8D180AE9A1}" type="presParOf" srcId="{C1A82906-A14F-4959-ABB3-E49C72EEEA5C}" destId="{61E3BCB9-F3A3-451F-A150-4DDD81D9F02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35F2D-B0CF-4AC6-97CA-5DBBA19B90DA}"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fr-FR"/>
        </a:p>
      </dgm:t>
    </dgm:pt>
    <dgm:pt modelId="{2495D0B7-BF9F-4980-A70F-BC8C1955475C}">
      <dgm:prSet phldrT="[Text]"/>
      <dgm:spPr/>
      <dgm:t>
        <a:bodyPr/>
        <a:lstStyle/>
        <a:p>
          <a:r>
            <a:rPr lang="fr-FR" noProof="0" dirty="0"/>
            <a:t>Comment est ce que l’équipe support peut contribuer ?</a:t>
          </a:r>
        </a:p>
      </dgm:t>
    </dgm:pt>
    <dgm:pt modelId="{05249F07-35C5-423D-B40E-F6191385D065}" type="parTrans" cxnId="{04F4FEF4-133B-4956-9410-5D1FE6F46DEC}">
      <dgm:prSet/>
      <dgm:spPr/>
      <dgm:t>
        <a:bodyPr/>
        <a:lstStyle/>
        <a:p>
          <a:endParaRPr lang="fr-FR"/>
        </a:p>
      </dgm:t>
    </dgm:pt>
    <dgm:pt modelId="{F1C067D9-6F0C-4007-8C35-DB441FACE45A}" type="sibTrans" cxnId="{04F4FEF4-133B-4956-9410-5D1FE6F46DEC}">
      <dgm:prSet/>
      <dgm:spPr/>
      <dgm:t>
        <a:bodyPr/>
        <a:lstStyle/>
        <a:p>
          <a:endParaRPr lang="fr-FR"/>
        </a:p>
      </dgm:t>
    </dgm:pt>
    <dgm:pt modelId="{52EC7ECC-F72E-4318-A14D-BC1CAD6D6F1F}">
      <dgm:prSet phldrT="[Text]"/>
      <dgm:spPr>
        <a:solidFill>
          <a:schemeClr val="accent1"/>
        </a:solidFill>
        <a:ln>
          <a:solidFill>
            <a:schemeClr val="tx1"/>
          </a:solidFill>
        </a:ln>
      </dgm:spPr>
      <dgm:t>
        <a:bodyPr/>
        <a:lstStyle/>
        <a:p>
          <a:r>
            <a:rPr lang="fr-FR" noProof="0" dirty="0"/>
            <a:t>Délivrer un support client de haute qualité</a:t>
          </a:r>
        </a:p>
      </dgm:t>
    </dgm:pt>
    <dgm:pt modelId="{5B9EC105-C044-4245-8286-1F790B98CDCB}" type="parTrans" cxnId="{D511C205-66C9-4696-BC59-EA820B404A1F}">
      <dgm:prSet/>
      <dgm:spPr/>
      <dgm:t>
        <a:bodyPr/>
        <a:lstStyle/>
        <a:p>
          <a:endParaRPr lang="fr-FR"/>
        </a:p>
      </dgm:t>
    </dgm:pt>
    <dgm:pt modelId="{6598578D-9A7C-4704-A0B1-ABD343086977}" type="sibTrans" cxnId="{D511C205-66C9-4696-BC59-EA820B404A1F}">
      <dgm:prSet/>
      <dgm:spPr/>
      <dgm:t>
        <a:bodyPr/>
        <a:lstStyle/>
        <a:p>
          <a:endParaRPr lang="fr-FR"/>
        </a:p>
      </dgm:t>
    </dgm:pt>
    <dgm:pt modelId="{E5A4D526-BF34-49E5-BF90-421185C7ECE7}">
      <dgm:prSet phldrT="[Text]"/>
      <dgm:spPr/>
      <dgm:t>
        <a:bodyPr/>
        <a:lstStyle/>
        <a:p>
          <a:r>
            <a:rPr lang="fr-FR" noProof="0" dirty="0"/>
            <a:t>Aider a l’amélioration de la qualité du logiciel</a:t>
          </a:r>
          <a:endParaRPr lang="fr-FR" dirty="0"/>
        </a:p>
      </dgm:t>
    </dgm:pt>
    <dgm:pt modelId="{8B5B2E4A-7302-4710-AAD1-261D2E75B432}" type="parTrans" cxnId="{26C31E61-256B-4E2C-A9B6-25D9EA854908}">
      <dgm:prSet/>
      <dgm:spPr/>
      <dgm:t>
        <a:bodyPr/>
        <a:lstStyle/>
        <a:p>
          <a:endParaRPr lang="fr-FR"/>
        </a:p>
      </dgm:t>
    </dgm:pt>
    <dgm:pt modelId="{B01C5F0E-35FE-488D-A391-A8E9DCA5D6CA}" type="sibTrans" cxnId="{26C31E61-256B-4E2C-A9B6-25D9EA854908}">
      <dgm:prSet/>
      <dgm:spPr/>
      <dgm:t>
        <a:bodyPr/>
        <a:lstStyle/>
        <a:p>
          <a:endParaRPr lang="fr-FR"/>
        </a:p>
      </dgm:t>
    </dgm:pt>
    <dgm:pt modelId="{6FDC771D-07E7-4D39-AC7C-1F736CF6B07F}">
      <dgm:prSet phldrT="[Text]"/>
      <dgm:spPr/>
      <dgm:t>
        <a:bodyPr/>
        <a:lstStyle/>
        <a:p>
          <a:r>
            <a:rPr lang="en-US" noProof="0" dirty="0" err="1"/>
            <a:t>Répondre</a:t>
          </a:r>
          <a:r>
            <a:rPr lang="en-US" noProof="0" dirty="0"/>
            <a:t> </a:t>
          </a:r>
          <a:r>
            <a:rPr lang="en-US" noProof="0" dirty="0" err="1"/>
            <a:t>rapidement</a:t>
          </a:r>
          <a:r>
            <a:rPr lang="en-US" noProof="0" dirty="0"/>
            <a:t> ?</a:t>
          </a:r>
          <a:endParaRPr lang="fr-FR" noProof="0" dirty="0"/>
        </a:p>
      </dgm:t>
    </dgm:pt>
    <dgm:pt modelId="{7FD67EA0-FFF8-4F58-A974-C346BC326A35}" type="parTrans" cxnId="{C8E9D372-4C1F-4AFF-A572-CF55DC9F3F9F}">
      <dgm:prSet/>
      <dgm:spPr/>
      <dgm:t>
        <a:bodyPr/>
        <a:lstStyle/>
        <a:p>
          <a:endParaRPr lang="fr-FR"/>
        </a:p>
      </dgm:t>
    </dgm:pt>
    <dgm:pt modelId="{0AA29BB1-9AB1-44B8-9E20-B7A37F9CF41D}" type="sibTrans" cxnId="{C8E9D372-4C1F-4AFF-A572-CF55DC9F3F9F}">
      <dgm:prSet/>
      <dgm:spPr/>
      <dgm:t>
        <a:bodyPr/>
        <a:lstStyle/>
        <a:p>
          <a:endParaRPr lang="fr-FR"/>
        </a:p>
      </dgm:t>
    </dgm:pt>
    <dgm:pt modelId="{47B9D829-D303-4D67-A66D-6F43903C9229}">
      <dgm:prSet phldrT="[Text]"/>
      <dgm:spPr>
        <a:solidFill>
          <a:schemeClr val="accent1"/>
        </a:solidFill>
        <a:ln>
          <a:solidFill>
            <a:schemeClr val="tx1"/>
          </a:solidFill>
        </a:ln>
      </dgm:spPr>
      <dgm:t>
        <a:bodyPr/>
        <a:lstStyle/>
        <a:p>
          <a:r>
            <a:rPr lang="en-US" noProof="0" dirty="0" err="1"/>
            <a:t>Enquete</a:t>
          </a:r>
          <a:r>
            <a:rPr lang="en-US" noProof="0" dirty="0"/>
            <a:t> de satisfaction?</a:t>
          </a:r>
          <a:endParaRPr lang="fr-FR" noProof="0" dirty="0"/>
        </a:p>
      </dgm:t>
    </dgm:pt>
    <dgm:pt modelId="{9D4F8C7E-F6D6-49D8-8D47-891FD94DCF0B}" type="parTrans" cxnId="{FE997B0F-A4BD-41E1-B69B-00B9675295FB}">
      <dgm:prSet/>
      <dgm:spPr/>
      <dgm:t>
        <a:bodyPr/>
        <a:lstStyle/>
        <a:p>
          <a:endParaRPr lang="fr-FR"/>
        </a:p>
      </dgm:t>
    </dgm:pt>
    <dgm:pt modelId="{B9BD722E-0412-45BA-91B3-2F62A60D36F6}" type="sibTrans" cxnId="{FE997B0F-A4BD-41E1-B69B-00B9675295FB}">
      <dgm:prSet/>
      <dgm:spPr/>
      <dgm:t>
        <a:bodyPr/>
        <a:lstStyle/>
        <a:p>
          <a:endParaRPr lang="fr-FR"/>
        </a:p>
      </dgm:t>
    </dgm:pt>
    <dgm:pt modelId="{D6A9EAAF-B24B-44B1-95CE-4F51C3536294}">
      <dgm:prSet phldrT="[Text]"/>
      <dgm:spPr/>
      <dgm:t>
        <a:bodyPr/>
        <a:lstStyle/>
        <a:p>
          <a:r>
            <a:rPr lang="en-US" dirty="0" err="1"/>
            <a:t>Nombre</a:t>
          </a:r>
          <a:r>
            <a:rPr lang="en-US" dirty="0"/>
            <a:t> de bugs </a:t>
          </a:r>
          <a:r>
            <a:rPr lang="en-US" dirty="0" err="1"/>
            <a:t>remontes</a:t>
          </a:r>
          <a:r>
            <a:rPr lang="en-US" dirty="0"/>
            <a:t>?</a:t>
          </a:r>
          <a:endParaRPr lang="fr-FR" dirty="0"/>
        </a:p>
      </dgm:t>
    </dgm:pt>
    <dgm:pt modelId="{1BCD2D47-5869-4131-A273-231A697AADD1}" type="parTrans" cxnId="{E46C9008-6581-4972-85E3-058B492C7E42}">
      <dgm:prSet/>
      <dgm:spPr/>
      <dgm:t>
        <a:bodyPr/>
        <a:lstStyle/>
        <a:p>
          <a:endParaRPr lang="fr-FR"/>
        </a:p>
      </dgm:t>
    </dgm:pt>
    <dgm:pt modelId="{CB387C5A-76AA-454B-93B7-242BA9E4DCF7}" type="sibTrans" cxnId="{E46C9008-6581-4972-85E3-058B492C7E42}">
      <dgm:prSet/>
      <dgm:spPr/>
      <dgm:t>
        <a:bodyPr/>
        <a:lstStyle/>
        <a:p>
          <a:endParaRPr lang="fr-FR"/>
        </a:p>
      </dgm:t>
    </dgm:pt>
    <dgm:pt modelId="{961E014E-3E9C-4B0D-A05B-A76181186514}">
      <dgm:prSet phldrT="[Text]"/>
      <dgm:spPr/>
      <dgm:t>
        <a:bodyPr/>
        <a:lstStyle/>
        <a:p>
          <a:r>
            <a:rPr lang="en-US" dirty="0" err="1"/>
            <a:t>Nombre</a:t>
          </a:r>
          <a:r>
            <a:rPr lang="en-US" dirty="0"/>
            <a:t> de </a:t>
          </a:r>
          <a:r>
            <a:rPr lang="en-US" dirty="0" err="1"/>
            <a:t>demandes</a:t>
          </a:r>
          <a:r>
            <a:rPr lang="en-US" dirty="0"/>
            <a:t> </a:t>
          </a:r>
          <a:r>
            <a:rPr lang="en-US" dirty="0" err="1"/>
            <a:t>d’ameliorations</a:t>
          </a:r>
          <a:r>
            <a:rPr lang="en-US" dirty="0"/>
            <a:t>?</a:t>
          </a:r>
          <a:endParaRPr lang="fr-FR" dirty="0"/>
        </a:p>
      </dgm:t>
    </dgm:pt>
    <dgm:pt modelId="{E83B3AFC-D278-49C6-81DD-FAACD9FB69D2}" type="parTrans" cxnId="{D4006041-9985-4F5C-A60B-0985F6712779}">
      <dgm:prSet/>
      <dgm:spPr/>
      <dgm:t>
        <a:bodyPr/>
        <a:lstStyle/>
        <a:p>
          <a:endParaRPr lang="fr-FR"/>
        </a:p>
      </dgm:t>
    </dgm:pt>
    <dgm:pt modelId="{9B37E7CD-FBD7-44CE-9E20-C6A015C24046}" type="sibTrans" cxnId="{D4006041-9985-4F5C-A60B-0985F6712779}">
      <dgm:prSet/>
      <dgm:spPr/>
      <dgm:t>
        <a:bodyPr/>
        <a:lstStyle/>
        <a:p>
          <a:endParaRPr lang="fr-FR"/>
        </a:p>
      </dgm:t>
    </dgm:pt>
    <dgm:pt modelId="{9851901D-5F6D-4807-845E-0588441B7DCD}" type="pres">
      <dgm:prSet presAssocID="{72B35F2D-B0CF-4AC6-97CA-5DBBA19B90DA}" presName="Name0" presStyleCnt="0">
        <dgm:presLayoutVars>
          <dgm:chPref val="1"/>
          <dgm:dir/>
          <dgm:animOne val="branch"/>
          <dgm:animLvl val="lvl"/>
          <dgm:resizeHandles/>
        </dgm:presLayoutVars>
      </dgm:prSet>
      <dgm:spPr/>
    </dgm:pt>
    <dgm:pt modelId="{1021C8AE-1419-460D-95A8-BAD8158BB56A}" type="pres">
      <dgm:prSet presAssocID="{2495D0B7-BF9F-4980-A70F-BC8C1955475C}" presName="vertOne" presStyleCnt="0"/>
      <dgm:spPr/>
    </dgm:pt>
    <dgm:pt modelId="{E769D27D-5FAC-4414-8662-17804AE36265}" type="pres">
      <dgm:prSet presAssocID="{2495D0B7-BF9F-4980-A70F-BC8C1955475C}" presName="txOne" presStyleLbl="node0" presStyleIdx="0" presStyleCnt="1">
        <dgm:presLayoutVars>
          <dgm:chPref val="3"/>
        </dgm:presLayoutVars>
      </dgm:prSet>
      <dgm:spPr/>
    </dgm:pt>
    <dgm:pt modelId="{82B44851-DAAA-4472-8EA8-EE803FD6ED39}" type="pres">
      <dgm:prSet presAssocID="{2495D0B7-BF9F-4980-A70F-BC8C1955475C}" presName="parTransOne" presStyleCnt="0"/>
      <dgm:spPr/>
    </dgm:pt>
    <dgm:pt modelId="{630F1ECA-1099-453F-BE99-5E53267E74B9}" type="pres">
      <dgm:prSet presAssocID="{2495D0B7-BF9F-4980-A70F-BC8C1955475C}" presName="horzOne" presStyleCnt="0"/>
      <dgm:spPr/>
    </dgm:pt>
    <dgm:pt modelId="{308176F1-914C-456F-9A86-9B41F4E6941D}" type="pres">
      <dgm:prSet presAssocID="{52EC7ECC-F72E-4318-A14D-BC1CAD6D6F1F}" presName="vertTwo" presStyleCnt="0"/>
      <dgm:spPr/>
    </dgm:pt>
    <dgm:pt modelId="{F87A1D40-98AE-44BC-BC16-8C25900B980D}" type="pres">
      <dgm:prSet presAssocID="{52EC7ECC-F72E-4318-A14D-BC1CAD6D6F1F}" presName="txTwo" presStyleLbl="node2" presStyleIdx="0" presStyleCnt="2">
        <dgm:presLayoutVars>
          <dgm:chPref val="3"/>
        </dgm:presLayoutVars>
      </dgm:prSet>
      <dgm:spPr/>
    </dgm:pt>
    <dgm:pt modelId="{8147ABDA-1949-44B7-94BB-A635206BE474}" type="pres">
      <dgm:prSet presAssocID="{52EC7ECC-F72E-4318-A14D-BC1CAD6D6F1F}" presName="parTransTwo" presStyleCnt="0"/>
      <dgm:spPr/>
    </dgm:pt>
    <dgm:pt modelId="{2E6596FF-8A20-4CD5-B693-89910000725E}" type="pres">
      <dgm:prSet presAssocID="{52EC7ECC-F72E-4318-A14D-BC1CAD6D6F1F}" presName="horzTwo" presStyleCnt="0"/>
      <dgm:spPr/>
    </dgm:pt>
    <dgm:pt modelId="{310339CF-8D3E-40DD-A322-B04F1EB27C3C}" type="pres">
      <dgm:prSet presAssocID="{6FDC771D-07E7-4D39-AC7C-1F736CF6B07F}" presName="vertThree" presStyleCnt="0"/>
      <dgm:spPr/>
    </dgm:pt>
    <dgm:pt modelId="{929E2888-B077-479B-BFCB-2E2FAFB09A73}" type="pres">
      <dgm:prSet presAssocID="{6FDC771D-07E7-4D39-AC7C-1F736CF6B07F}" presName="txThree" presStyleLbl="node3" presStyleIdx="0" presStyleCnt="4">
        <dgm:presLayoutVars>
          <dgm:chPref val="3"/>
        </dgm:presLayoutVars>
      </dgm:prSet>
      <dgm:spPr/>
    </dgm:pt>
    <dgm:pt modelId="{5B1534DE-4967-4D52-A978-D6CFA447D41D}" type="pres">
      <dgm:prSet presAssocID="{6FDC771D-07E7-4D39-AC7C-1F736CF6B07F}" presName="horzThree" presStyleCnt="0"/>
      <dgm:spPr/>
    </dgm:pt>
    <dgm:pt modelId="{35D0282A-6251-4E7D-8DE3-EC80558217A1}" type="pres">
      <dgm:prSet presAssocID="{0AA29BB1-9AB1-44B8-9E20-B7A37F9CF41D}" presName="sibSpaceThree" presStyleCnt="0"/>
      <dgm:spPr/>
    </dgm:pt>
    <dgm:pt modelId="{2AABE88A-AD0D-4169-B05E-0311CA02B284}" type="pres">
      <dgm:prSet presAssocID="{47B9D829-D303-4D67-A66D-6F43903C9229}" presName="vertThree" presStyleCnt="0"/>
      <dgm:spPr/>
    </dgm:pt>
    <dgm:pt modelId="{D9235637-8DA0-4CBF-A23E-4C595AFCF30E}" type="pres">
      <dgm:prSet presAssocID="{47B9D829-D303-4D67-A66D-6F43903C9229}" presName="txThree" presStyleLbl="node3" presStyleIdx="1" presStyleCnt="4">
        <dgm:presLayoutVars>
          <dgm:chPref val="3"/>
        </dgm:presLayoutVars>
      </dgm:prSet>
      <dgm:spPr/>
    </dgm:pt>
    <dgm:pt modelId="{AE6B802F-6283-4220-BF06-97AF73BD8070}" type="pres">
      <dgm:prSet presAssocID="{47B9D829-D303-4D67-A66D-6F43903C9229}" presName="horzThree" presStyleCnt="0"/>
      <dgm:spPr/>
    </dgm:pt>
    <dgm:pt modelId="{796A4CEC-F4D8-4678-A912-A623021DEA43}" type="pres">
      <dgm:prSet presAssocID="{6598578D-9A7C-4704-A0B1-ABD343086977}" presName="sibSpaceTwo" presStyleCnt="0"/>
      <dgm:spPr/>
    </dgm:pt>
    <dgm:pt modelId="{F121C3B1-3D72-40C4-8F3F-64EE54503F77}" type="pres">
      <dgm:prSet presAssocID="{E5A4D526-BF34-49E5-BF90-421185C7ECE7}" presName="vertTwo" presStyleCnt="0"/>
      <dgm:spPr/>
    </dgm:pt>
    <dgm:pt modelId="{AC8AD9A9-0F1B-46F9-99FE-5B8BF4FB928F}" type="pres">
      <dgm:prSet presAssocID="{E5A4D526-BF34-49E5-BF90-421185C7ECE7}" presName="txTwo" presStyleLbl="node2" presStyleIdx="1" presStyleCnt="2">
        <dgm:presLayoutVars>
          <dgm:chPref val="3"/>
        </dgm:presLayoutVars>
      </dgm:prSet>
      <dgm:spPr/>
    </dgm:pt>
    <dgm:pt modelId="{10F4FD95-C471-47C1-84EB-CDAE85323038}" type="pres">
      <dgm:prSet presAssocID="{E5A4D526-BF34-49E5-BF90-421185C7ECE7}" presName="parTransTwo" presStyleCnt="0"/>
      <dgm:spPr/>
    </dgm:pt>
    <dgm:pt modelId="{3C0D75AC-74EB-4B85-AD6C-D29C5A615149}" type="pres">
      <dgm:prSet presAssocID="{E5A4D526-BF34-49E5-BF90-421185C7ECE7}" presName="horzTwo" presStyleCnt="0"/>
      <dgm:spPr/>
    </dgm:pt>
    <dgm:pt modelId="{D800219D-08FF-460C-A375-E9130E443DE0}" type="pres">
      <dgm:prSet presAssocID="{D6A9EAAF-B24B-44B1-95CE-4F51C3536294}" presName="vertThree" presStyleCnt="0"/>
      <dgm:spPr/>
    </dgm:pt>
    <dgm:pt modelId="{9726CD17-05A0-4B18-92F6-920D88ABBA25}" type="pres">
      <dgm:prSet presAssocID="{D6A9EAAF-B24B-44B1-95CE-4F51C3536294}" presName="txThree" presStyleLbl="node3" presStyleIdx="2" presStyleCnt="4">
        <dgm:presLayoutVars>
          <dgm:chPref val="3"/>
        </dgm:presLayoutVars>
      </dgm:prSet>
      <dgm:spPr/>
    </dgm:pt>
    <dgm:pt modelId="{99D2CE2E-593E-4935-83A9-CAD20085FEE8}" type="pres">
      <dgm:prSet presAssocID="{D6A9EAAF-B24B-44B1-95CE-4F51C3536294}" presName="horzThree" presStyleCnt="0"/>
      <dgm:spPr/>
    </dgm:pt>
    <dgm:pt modelId="{64D3B174-2F98-4ADB-B9D4-16A6DE874187}" type="pres">
      <dgm:prSet presAssocID="{CB387C5A-76AA-454B-93B7-242BA9E4DCF7}" presName="sibSpaceThree" presStyleCnt="0"/>
      <dgm:spPr/>
    </dgm:pt>
    <dgm:pt modelId="{E9A22855-48E7-4DFC-A875-4C7DFD88A2F6}" type="pres">
      <dgm:prSet presAssocID="{961E014E-3E9C-4B0D-A05B-A76181186514}" presName="vertThree" presStyleCnt="0"/>
      <dgm:spPr/>
    </dgm:pt>
    <dgm:pt modelId="{774DCD6A-2240-4EAD-A4FB-630B0B243610}" type="pres">
      <dgm:prSet presAssocID="{961E014E-3E9C-4B0D-A05B-A76181186514}" presName="txThree" presStyleLbl="node3" presStyleIdx="3" presStyleCnt="4">
        <dgm:presLayoutVars>
          <dgm:chPref val="3"/>
        </dgm:presLayoutVars>
      </dgm:prSet>
      <dgm:spPr/>
    </dgm:pt>
    <dgm:pt modelId="{D92DBD5A-3602-40E9-873D-F6A7237CE8BA}" type="pres">
      <dgm:prSet presAssocID="{961E014E-3E9C-4B0D-A05B-A76181186514}" presName="horzThree" presStyleCnt="0"/>
      <dgm:spPr/>
    </dgm:pt>
  </dgm:ptLst>
  <dgm:cxnLst>
    <dgm:cxn modelId="{D511C205-66C9-4696-BC59-EA820B404A1F}" srcId="{2495D0B7-BF9F-4980-A70F-BC8C1955475C}" destId="{52EC7ECC-F72E-4318-A14D-BC1CAD6D6F1F}" srcOrd="0" destOrd="0" parTransId="{5B9EC105-C044-4245-8286-1F790B98CDCB}" sibTransId="{6598578D-9A7C-4704-A0B1-ABD343086977}"/>
    <dgm:cxn modelId="{E46C9008-6581-4972-85E3-058B492C7E42}" srcId="{E5A4D526-BF34-49E5-BF90-421185C7ECE7}" destId="{D6A9EAAF-B24B-44B1-95CE-4F51C3536294}" srcOrd="0" destOrd="0" parTransId="{1BCD2D47-5869-4131-A273-231A697AADD1}" sibTransId="{CB387C5A-76AA-454B-93B7-242BA9E4DCF7}"/>
    <dgm:cxn modelId="{FE997B0F-A4BD-41E1-B69B-00B9675295FB}" srcId="{52EC7ECC-F72E-4318-A14D-BC1CAD6D6F1F}" destId="{47B9D829-D303-4D67-A66D-6F43903C9229}" srcOrd="1" destOrd="0" parTransId="{9D4F8C7E-F6D6-49D8-8D47-891FD94DCF0B}" sibTransId="{B9BD722E-0412-45BA-91B3-2F62A60D36F6}"/>
    <dgm:cxn modelId="{65D04427-782E-4E25-A565-84B39ECBCB17}" type="presOf" srcId="{72B35F2D-B0CF-4AC6-97CA-5DBBA19B90DA}" destId="{9851901D-5F6D-4807-845E-0588441B7DCD}" srcOrd="0" destOrd="0" presId="urn:microsoft.com/office/officeart/2005/8/layout/hierarchy4"/>
    <dgm:cxn modelId="{26C31E61-256B-4E2C-A9B6-25D9EA854908}" srcId="{2495D0B7-BF9F-4980-A70F-BC8C1955475C}" destId="{E5A4D526-BF34-49E5-BF90-421185C7ECE7}" srcOrd="1" destOrd="0" parTransId="{8B5B2E4A-7302-4710-AAD1-261D2E75B432}" sibTransId="{B01C5F0E-35FE-488D-A391-A8E9DCA5D6CA}"/>
    <dgm:cxn modelId="{D4006041-9985-4F5C-A60B-0985F6712779}" srcId="{E5A4D526-BF34-49E5-BF90-421185C7ECE7}" destId="{961E014E-3E9C-4B0D-A05B-A76181186514}" srcOrd="1" destOrd="0" parTransId="{E83B3AFC-D278-49C6-81DD-FAACD9FB69D2}" sibTransId="{9B37E7CD-FBD7-44CE-9E20-C6A015C24046}"/>
    <dgm:cxn modelId="{E412DB47-A2BE-4C1B-8D81-5C163DABA083}" type="presOf" srcId="{2495D0B7-BF9F-4980-A70F-BC8C1955475C}" destId="{E769D27D-5FAC-4414-8662-17804AE36265}" srcOrd="0" destOrd="0" presId="urn:microsoft.com/office/officeart/2005/8/layout/hierarchy4"/>
    <dgm:cxn modelId="{053E3E4A-5135-4A59-B858-B2D76176C325}" type="presOf" srcId="{47B9D829-D303-4D67-A66D-6F43903C9229}" destId="{D9235637-8DA0-4CBF-A23E-4C595AFCF30E}" srcOrd="0" destOrd="0" presId="urn:microsoft.com/office/officeart/2005/8/layout/hierarchy4"/>
    <dgm:cxn modelId="{4C3C964D-C6DA-4159-8568-73535EF1D216}" type="presOf" srcId="{52EC7ECC-F72E-4318-A14D-BC1CAD6D6F1F}" destId="{F87A1D40-98AE-44BC-BC16-8C25900B980D}" srcOrd="0" destOrd="0" presId="urn:microsoft.com/office/officeart/2005/8/layout/hierarchy4"/>
    <dgm:cxn modelId="{306C7972-111F-46EE-B66F-2C5883DA6897}" type="presOf" srcId="{961E014E-3E9C-4B0D-A05B-A76181186514}" destId="{774DCD6A-2240-4EAD-A4FB-630B0B243610}" srcOrd="0" destOrd="0" presId="urn:microsoft.com/office/officeart/2005/8/layout/hierarchy4"/>
    <dgm:cxn modelId="{C8E9D372-4C1F-4AFF-A572-CF55DC9F3F9F}" srcId="{52EC7ECC-F72E-4318-A14D-BC1CAD6D6F1F}" destId="{6FDC771D-07E7-4D39-AC7C-1F736CF6B07F}" srcOrd="0" destOrd="0" parTransId="{7FD67EA0-FFF8-4F58-A974-C346BC326A35}" sibTransId="{0AA29BB1-9AB1-44B8-9E20-B7A37F9CF41D}"/>
    <dgm:cxn modelId="{510BDA8A-E5A4-4A72-9586-AE530B353247}" type="presOf" srcId="{D6A9EAAF-B24B-44B1-95CE-4F51C3536294}" destId="{9726CD17-05A0-4B18-92F6-920D88ABBA25}" srcOrd="0" destOrd="0" presId="urn:microsoft.com/office/officeart/2005/8/layout/hierarchy4"/>
    <dgm:cxn modelId="{04F4FEF4-133B-4956-9410-5D1FE6F46DEC}" srcId="{72B35F2D-B0CF-4AC6-97CA-5DBBA19B90DA}" destId="{2495D0B7-BF9F-4980-A70F-BC8C1955475C}" srcOrd="0" destOrd="0" parTransId="{05249F07-35C5-423D-B40E-F6191385D065}" sibTransId="{F1C067D9-6F0C-4007-8C35-DB441FACE45A}"/>
    <dgm:cxn modelId="{10A586F7-732B-4E49-A606-D4077C191757}" type="presOf" srcId="{E5A4D526-BF34-49E5-BF90-421185C7ECE7}" destId="{AC8AD9A9-0F1B-46F9-99FE-5B8BF4FB928F}" srcOrd="0" destOrd="0" presId="urn:microsoft.com/office/officeart/2005/8/layout/hierarchy4"/>
    <dgm:cxn modelId="{C4E2C9FA-DB15-40C3-AEA1-51844498AD1B}" type="presOf" srcId="{6FDC771D-07E7-4D39-AC7C-1F736CF6B07F}" destId="{929E2888-B077-479B-BFCB-2E2FAFB09A73}" srcOrd="0" destOrd="0" presId="urn:microsoft.com/office/officeart/2005/8/layout/hierarchy4"/>
    <dgm:cxn modelId="{A16BB1B1-2D4F-4C3B-B9B0-33AFC837C58C}" type="presParOf" srcId="{9851901D-5F6D-4807-845E-0588441B7DCD}" destId="{1021C8AE-1419-460D-95A8-BAD8158BB56A}" srcOrd="0" destOrd="0" presId="urn:microsoft.com/office/officeart/2005/8/layout/hierarchy4"/>
    <dgm:cxn modelId="{97CA02F4-3B79-4044-BBF9-C545E4C48524}" type="presParOf" srcId="{1021C8AE-1419-460D-95A8-BAD8158BB56A}" destId="{E769D27D-5FAC-4414-8662-17804AE36265}" srcOrd="0" destOrd="0" presId="urn:microsoft.com/office/officeart/2005/8/layout/hierarchy4"/>
    <dgm:cxn modelId="{9B8A2144-5927-487B-AC36-3BD08CD18070}" type="presParOf" srcId="{1021C8AE-1419-460D-95A8-BAD8158BB56A}" destId="{82B44851-DAAA-4472-8EA8-EE803FD6ED39}" srcOrd="1" destOrd="0" presId="urn:microsoft.com/office/officeart/2005/8/layout/hierarchy4"/>
    <dgm:cxn modelId="{ADD7DEAE-6689-4321-ADE3-EDC44B02372A}" type="presParOf" srcId="{1021C8AE-1419-460D-95A8-BAD8158BB56A}" destId="{630F1ECA-1099-453F-BE99-5E53267E74B9}" srcOrd="2" destOrd="0" presId="urn:microsoft.com/office/officeart/2005/8/layout/hierarchy4"/>
    <dgm:cxn modelId="{C1CDEF40-05A6-42E9-BB59-4019AEF2E337}" type="presParOf" srcId="{630F1ECA-1099-453F-BE99-5E53267E74B9}" destId="{308176F1-914C-456F-9A86-9B41F4E6941D}" srcOrd="0" destOrd="0" presId="urn:microsoft.com/office/officeart/2005/8/layout/hierarchy4"/>
    <dgm:cxn modelId="{7D373443-1127-42F2-B902-8FB057D52091}" type="presParOf" srcId="{308176F1-914C-456F-9A86-9B41F4E6941D}" destId="{F87A1D40-98AE-44BC-BC16-8C25900B980D}" srcOrd="0" destOrd="0" presId="urn:microsoft.com/office/officeart/2005/8/layout/hierarchy4"/>
    <dgm:cxn modelId="{3F95CDF1-8CB4-4B69-AFC3-4E6F916A1FF3}" type="presParOf" srcId="{308176F1-914C-456F-9A86-9B41F4E6941D}" destId="{8147ABDA-1949-44B7-94BB-A635206BE474}" srcOrd="1" destOrd="0" presId="urn:microsoft.com/office/officeart/2005/8/layout/hierarchy4"/>
    <dgm:cxn modelId="{68048D96-F36F-40A1-ADC3-3300071877C5}" type="presParOf" srcId="{308176F1-914C-456F-9A86-9B41F4E6941D}" destId="{2E6596FF-8A20-4CD5-B693-89910000725E}" srcOrd="2" destOrd="0" presId="urn:microsoft.com/office/officeart/2005/8/layout/hierarchy4"/>
    <dgm:cxn modelId="{37E6BD00-5E78-4EA2-B480-7E75A427E456}" type="presParOf" srcId="{2E6596FF-8A20-4CD5-B693-89910000725E}" destId="{310339CF-8D3E-40DD-A322-B04F1EB27C3C}" srcOrd="0" destOrd="0" presId="urn:microsoft.com/office/officeart/2005/8/layout/hierarchy4"/>
    <dgm:cxn modelId="{FFFF1CC4-D87F-4A1F-9FDB-C8382675AA48}" type="presParOf" srcId="{310339CF-8D3E-40DD-A322-B04F1EB27C3C}" destId="{929E2888-B077-479B-BFCB-2E2FAFB09A73}" srcOrd="0" destOrd="0" presId="urn:microsoft.com/office/officeart/2005/8/layout/hierarchy4"/>
    <dgm:cxn modelId="{A90765F8-0203-4563-98AE-88F448D2AE79}" type="presParOf" srcId="{310339CF-8D3E-40DD-A322-B04F1EB27C3C}" destId="{5B1534DE-4967-4D52-A978-D6CFA447D41D}" srcOrd="1" destOrd="0" presId="urn:microsoft.com/office/officeart/2005/8/layout/hierarchy4"/>
    <dgm:cxn modelId="{99C4C855-F2FB-47C5-BDBD-85EA872808E5}" type="presParOf" srcId="{2E6596FF-8A20-4CD5-B693-89910000725E}" destId="{35D0282A-6251-4E7D-8DE3-EC80558217A1}" srcOrd="1" destOrd="0" presId="urn:microsoft.com/office/officeart/2005/8/layout/hierarchy4"/>
    <dgm:cxn modelId="{D1A0DB25-68DC-402E-B2DE-1B2EBBC8B0AD}" type="presParOf" srcId="{2E6596FF-8A20-4CD5-B693-89910000725E}" destId="{2AABE88A-AD0D-4169-B05E-0311CA02B284}" srcOrd="2" destOrd="0" presId="urn:microsoft.com/office/officeart/2005/8/layout/hierarchy4"/>
    <dgm:cxn modelId="{51DD2C62-6BAC-4578-9713-FD39096A71B3}" type="presParOf" srcId="{2AABE88A-AD0D-4169-B05E-0311CA02B284}" destId="{D9235637-8DA0-4CBF-A23E-4C595AFCF30E}" srcOrd="0" destOrd="0" presId="urn:microsoft.com/office/officeart/2005/8/layout/hierarchy4"/>
    <dgm:cxn modelId="{BFF2A920-E68D-487B-B4D8-720DB237BE55}" type="presParOf" srcId="{2AABE88A-AD0D-4169-B05E-0311CA02B284}" destId="{AE6B802F-6283-4220-BF06-97AF73BD8070}" srcOrd="1" destOrd="0" presId="urn:microsoft.com/office/officeart/2005/8/layout/hierarchy4"/>
    <dgm:cxn modelId="{15899704-2257-456C-8188-EB8BA42FBFE7}" type="presParOf" srcId="{630F1ECA-1099-453F-BE99-5E53267E74B9}" destId="{796A4CEC-F4D8-4678-A912-A623021DEA43}" srcOrd="1" destOrd="0" presId="urn:microsoft.com/office/officeart/2005/8/layout/hierarchy4"/>
    <dgm:cxn modelId="{6B88E699-BFB8-4788-A745-28E9577C8B96}" type="presParOf" srcId="{630F1ECA-1099-453F-BE99-5E53267E74B9}" destId="{F121C3B1-3D72-40C4-8F3F-64EE54503F77}" srcOrd="2" destOrd="0" presId="urn:microsoft.com/office/officeart/2005/8/layout/hierarchy4"/>
    <dgm:cxn modelId="{FAA8DCB6-0A96-44FF-AF01-247A5E7F96B9}" type="presParOf" srcId="{F121C3B1-3D72-40C4-8F3F-64EE54503F77}" destId="{AC8AD9A9-0F1B-46F9-99FE-5B8BF4FB928F}" srcOrd="0" destOrd="0" presId="urn:microsoft.com/office/officeart/2005/8/layout/hierarchy4"/>
    <dgm:cxn modelId="{8374C8C6-C1F1-409F-B025-98836BFC71EB}" type="presParOf" srcId="{F121C3B1-3D72-40C4-8F3F-64EE54503F77}" destId="{10F4FD95-C471-47C1-84EB-CDAE85323038}" srcOrd="1" destOrd="0" presId="urn:microsoft.com/office/officeart/2005/8/layout/hierarchy4"/>
    <dgm:cxn modelId="{D9BD04C2-909D-45F0-A114-EF88C1DA2E16}" type="presParOf" srcId="{F121C3B1-3D72-40C4-8F3F-64EE54503F77}" destId="{3C0D75AC-74EB-4B85-AD6C-D29C5A615149}" srcOrd="2" destOrd="0" presId="urn:microsoft.com/office/officeart/2005/8/layout/hierarchy4"/>
    <dgm:cxn modelId="{0935225C-8BC4-4D5A-89C7-FB1B2597A453}" type="presParOf" srcId="{3C0D75AC-74EB-4B85-AD6C-D29C5A615149}" destId="{D800219D-08FF-460C-A375-E9130E443DE0}" srcOrd="0" destOrd="0" presId="urn:microsoft.com/office/officeart/2005/8/layout/hierarchy4"/>
    <dgm:cxn modelId="{CB3F97DE-CD03-4374-8830-DB402FE50065}" type="presParOf" srcId="{D800219D-08FF-460C-A375-E9130E443DE0}" destId="{9726CD17-05A0-4B18-92F6-920D88ABBA25}" srcOrd="0" destOrd="0" presId="urn:microsoft.com/office/officeart/2005/8/layout/hierarchy4"/>
    <dgm:cxn modelId="{4BD90A3D-D65B-45DD-8BCC-A68C2BF7C754}" type="presParOf" srcId="{D800219D-08FF-460C-A375-E9130E443DE0}" destId="{99D2CE2E-593E-4935-83A9-CAD20085FEE8}" srcOrd="1" destOrd="0" presId="urn:microsoft.com/office/officeart/2005/8/layout/hierarchy4"/>
    <dgm:cxn modelId="{D6C02A4D-510C-48C5-8F2F-F825B3C4ACC1}" type="presParOf" srcId="{3C0D75AC-74EB-4B85-AD6C-D29C5A615149}" destId="{64D3B174-2F98-4ADB-B9D4-16A6DE874187}" srcOrd="1" destOrd="0" presId="urn:microsoft.com/office/officeart/2005/8/layout/hierarchy4"/>
    <dgm:cxn modelId="{400418CC-83AA-4D3B-BE82-EC4B5E110B6D}" type="presParOf" srcId="{3C0D75AC-74EB-4B85-AD6C-D29C5A615149}" destId="{E9A22855-48E7-4DFC-A875-4C7DFD88A2F6}" srcOrd="2" destOrd="0" presId="urn:microsoft.com/office/officeart/2005/8/layout/hierarchy4"/>
    <dgm:cxn modelId="{6BAFE7E2-AABD-4E1D-AE20-D95B6A106C76}" type="presParOf" srcId="{E9A22855-48E7-4DFC-A875-4C7DFD88A2F6}" destId="{774DCD6A-2240-4EAD-A4FB-630B0B243610}" srcOrd="0" destOrd="0" presId="urn:microsoft.com/office/officeart/2005/8/layout/hierarchy4"/>
    <dgm:cxn modelId="{D4D52C14-6D05-4802-9762-3CBAA6AFDE03}" type="presParOf" srcId="{E9A22855-48E7-4DFC-A875-4C7DFD88A2F6}" destId="{D92DBD5A-3602-40E9-873D-F6A7237CE8BA}"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95BD53-BBFA-4C3E-B9C5-AEBF73020FC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5CE5748D-DDA8-4722-85B3-B61F6C9A6FE3}">
      <dgm:prSet custT="1"/>
      <dgm:spPr/>
      <dgm:t>
        <a:bodyPr/>
        <a:lstStyle/>
        <a:p>
          <a:r>
            <a:rPr lang="fr-FR" sz="2300" b="0" i="0" dirty="0"/>
            <a:t>Indicateurs avancés </a:t>
          </a:r>
          <a:br>
            <a:rPr lang="fr-FR" sz="2300" b="0" i="0" dirty="0"/>
          </a:br>
          <a:r>
            <a:rPr lang="fr-FR" sz="1400" b="0" i="0" dirty="0"/>
            <a:t>(précède l’expérience cliente)</a:t>
          </a:r>
          <a:endParaRPr lang="fr-FR" sz="2300" dirty="0"/>
        </a:p>
      </dgm:t>
    </dgm:pt>
    <dgm:pt modelId="{0BFD710E-AC28-492F-BA0E-F5D8527C43E0}" type="parTrans" cxnId="{D619674A-1B23-4CFE-9A2F-161F5939ABC2}">
      <dgm:prSet/>
      <dgm:spPr/>
      <dgm:t>
        <a:bodyPr/>
        <a:lstStyle/>
        <a:p>
          <a:endParaRPr lang="fr-FR"/>
        </a:p>
      </dgm:t>
    </dgm:pt>
    <dgm:pt modelId="{EC8AFAD2-155F-40D6-9569-3E16613D8F28}" type="sibTrans" cxnId="{D619674A-1B23-4CFE-9A2F-161F5939ABC2}">
      <dgm:prSet/>
      <dgm:spPr/>
      <dgm:t>
        <a:bodyPr/>
        <a:lstStyle/>
        <a:p>
          <a:endParaRPr lang="fr-FR"/>
        </a:p>
      </dgm:t>
    </dgm:pt>
    <dgm:pt modelId="{ABF4F23B-6C4F-44BA-AE6A-ABF060E0C851}">
      <dgm:prSet/>
      <dgm:spPr/>
      <dgm:t>
        <a:bodyPr/>
        <a:lstStyle/>
        <a:p>
          <a:r>
            <a:rPr lang="fr-FR" b="0" i="0" dirty="0"/>
            <a:t>Temps moyen d’attente au téléphone</a:t>
          </a:r>
          <a:endParaRPr lang="fr-FR" dirty="0"/>
        </a:p>
      </dgm:t>
    </dgm:pt>
    <dgm:pt modelId="{FC8A835D-B285-4711-AFD3-22E427032A35}" type="parTrans" cxnId="{0CDBE5F3-48D1-4B28-B27B-6CEA54AB759E}">
      <dgm:prSet/>
      <dgm:spPr/>
      <dgm:t>
        <a:bodyPr/>
        <a:lstStyle/>
        <a:p>
          <a:endParaRPr lang="fr-FR"/>
        </a:p>
      </dgm:t>
    </dgm:pt>
    <dgm:pt modelId="{9FDFB8E6-03E2-40F0-892E-BBD575D5FA1B}" type="sibTrans" cxnId="{0CDBE5F3-48D1-4B28-B27B-6CEA54AB759E}">
      <dgm:prSet/>
      <dgm:spPr/>
      <dgm:t>
        <a:bodyPr/>
        <a:lstStyle/>
        <a:p>
          <a:endParaRPr lang="fr-FR"/>
        </a:p>
      </dgm:t>
    </dgm:pt>
    <dgm:pt modelId="{9B38229F-FECC-40A9-B7D4-E6DBDC5C7D43}">
      <dgm:prSet/>
      <dgm:spPr/>
      <dgm:t>
        <a:bodyPr/>
        <a:lstStyle/>
        <a:p>
          <a:r>
            <a:rPr lang="fr-FR" b="0" i="0"/>
            <a:t>Taux d’absentéisme des employés</a:t>
          </a:r>
          <a:endParaRPr lang="fr-FR"/>
        </a:p>
      </dgm:t>
    </dgm:pt>
    <dgm:pt modelId="{C4D98B9A-D98F-4EB2-BD61-C628E522C307}" type="parTrans" cxnId="{7ED8256C-F834-4E29-9238-C92A72F5AA6F}">
      <dgm:prSet/>
      <dgm:spPr/>
      <dgm:t>
        <a:bodyPr/>
        <a:lstStyle/>
        <a:p>
          <a:endParaRPr lang="fr-FR"/>
        </a:p>
      </dgm:t>
    </dgm:pt>
    <dgm:pt modelId="{6E188553-B5FA-4281-96AA-A71004C1777F}" type="sibTrans" cxnId="{7ED8256C-F834-4E29-9238-C92A72F5AA6F}">
      <dgm:prSet/>
      <dgm:spPr/>
      <dgm:t>
        <a:bodyPr/>
        <a:lstStyle/>
        <a:p>
          <a:endParaRPr lang="fr-FR"/>
        </a:p>
      </dgm:t>
    </dgm:pt>
    <dgm:pt modelId="{2BCC4BC5-9A35-4E37-A65B-4F131A0992D0}">
      <dgm:prSet/>
      <dgm:spPr/>
      <dgm:t>
        <a:bodyPr/>
        <a:lstStyle/>
        <a:p>
          <a:r>
            <a:rPr lang="fr-FR" b="0" i="0"/>
            <a:t>Nombre d’heures de formation / employé</a:t>
          </a:r>
          <a:endParaRPr lang="fr-FR"/>
        </a:p>
      </dgm:t>
    </dgm:pt>
    <dgm:pt modelId="{82934AD7-BCE3-4C0E-A453-C5A83DCEFFFF}" type="parTrans" cxnId="{B74C8A2F-C0B7-4E63-BB86-139F77B1EB24}">
      <dgm:prSet/>
      <dgm:spPr/>
      <dgm:t>
        <a:bodyPr/>
        <a:lstStyle/>
        <a:p>
          <a:endParaRPr lang="fr-FR"/>
        </a:p>
      </dgm:t>
    </dgm:pt>
    <dgm:pt modelId="{09B36139-2638-4EDC-844B-BB16D4DFCE3B}" type="sibTrans" cxnId="{B74C8A2F-C0B7-4E63-BB86-139F77B1EB24}">
      <dgm:prSet/>
      <dgm:spPr/>
      <dgm:t>
        <a:bodyPr/>
        <a:lstStyle/>
        <a:p>
          <a:endParaRPr lang="fr-FR"/>
        </a:p>
      </dgm:t>
    </dgm:pt>
    <dgm:pt modelId="{32D5F984-AFCF-40AB-BAC7-0D6F561C3054}">
      <dgm:prSet custT="1"/>
      <dgm:spPr/>
      <dgm:t>
        <a:bodyPr/>
        <a:lstStyle/>
        <a:p>
          <a:r>
            <a:rPr lang="fr-FR" sz="2900" b="0" i="0" dirty="0"/>
            <a:t>Indicateurs reculés </a:t>
          </a:r>
          <a:br>
            <a:rPr lang="fr-FR" sz="2900" b="0" i="0" dirty="0"/>
          </a:br>
          <a:r>
            <a:rPr lang="fr-FR" sz="1600" b="0" i="0" dirty="0"/>
            <a:t>(après l’expérience cliente)</a:t>
          </a:r>
          <a:endParaRPr lang="fr-FR" sz="2900" dirty="0"/>
        </a:p>
      </dgm:t>
    </dgm:pt>
    <dgm:pt modelId="{BB1B77F3-D86E-4153-9ED1-1801F61CDE2E}" type="parTrans" cxnId="{32197607-8B51-4827-89BE-40BBC3245B81}">
      <dgm:prSet/>
      <dgm:spPr/>
      <dgm:t>
        <a:bodyPr/>
        <a:lstStyle/>
        <a:p>
          <a:endParaRPr lang="fr-FR"/>
        </a:p>
      </dgm:t>
    </dgm:pt>
    <dgm:pt modelId="{A6B06FB8-E362-4292-86EB-EB07583A3292}" type="sibTrans" cxnId="{32197607-8B51-4827-89BE-40BBC3245B81}">
      <dgm:prSet/>
      <dgm:spPr/>
      <dgm:t>
        <a:bodyPr/>
        <a:lstStyle/>
        <a:p>
          <a:endParaRPr lang="fr-FR"/>
        </a:p>
      </dgm:t>
    </dgm:pt>
    <dgm:pt modelId="{82252634-F1C9-4163-B07A-4E5F11C9A97B}">
      <dgm:prSet/>
      <dgm:spPr/>
      <dgm:t>
        <a:bodyPr/>
        <a:lstStyle/>
        <a:p>
          <a:r>
            <a:rPr lang="fr-FR" b="0" i="0"/>
            <a:t>Temps moyen de réponse à un client</a:t>
          </a:r>
          <a:endParaRPr lang="fr-FR"/>
        </a:p>
      </dgm:t>
    </dgm:pt>
    <dgm:pt modelId="{937D9769-56AD-4673-9891-9C7662D01219}" type="parTrans" cxnId="{111B9316-A61D-4C67-BD40-2D0F90429BBB}">
      <dgm:prSet/>
      <dgm:spPr/>
      <dgm:t>
        <a:bodyPr/>
        <a:lstStyle/>
        <a:p>
          <a:endParaRPr lang="fr-FR"/>
        </a:p>
      </dgm:t>
    </dgm:pt>
    <dgm:pt modelId="{1B405E62-3377-4399-A8FF-F5B9D80FD8C9}" type="sibTrans" cxnId="{111B9316-A61D-4C67-BD40-2D0F90429BBB}">
      <dgm:prSet/>
      <dgm:spPr/>
      <dgm:t>
        <a:bodyPr/>
        <a:lstStyle/>
        <a:p>
          <a:endParaRPr lang="fr-FR"/>
        </a:p>
      </dgm:t>
    </dgm:pt>
    <dgm:pt modelId="{6A3884CF-8D9E-48E8-B78A-A23ABE3056A8}">
      <dgm:prSet/>
      <dgm:spPr/>
      <dgm:t>
        <a:bodyPr/>
        <a:lstStyle/>
        <a:p>
          <a:r>
            <a:rPr lang="fr-FR" b="0" i="0" dirty="0"/>
            <a:t>Taux de résolution des tickets ou on répond lors du 1er échange</a:t>
          </a:r>
          <a:endParaRPr lang="fr-FR" dirty="0"/>
        </a:p>
      </dgm:t>
    </dgm:pt>
    <dgm:pt modelId="{7543FC51-E9B1-4D9B-A6E6-31CB15E1082E}" type="parTrans" cxnId="{A520EFF0-D37A-4868-B0A7-714BDAF419C6}">
      <dgm:prSet/>
      <dgm:spPr/>
      <dgm:t>
        <a:bodyPr/>
        <a:lstStyle/>
        <a:p>
          <a:endParaRPr lang="fr-FR"/>
        </a:p>
      </dgm:t>
    </dgm:pt>
    <dgm:pt modelId="{5642189B-2FD9-48FB-B4D2-BE4B98E9937A}" type="sibTrans" cxnId="{A520EFF0-D37A-4868-B0A7-714BDAF419C6}">
      <dgm:prSet/>
      <dgm:spPr/>
      <dgm:t>
        <a:bodyPr/>
        <a:lstStyle/>
        <a:p>
          <a:endParaRPr lang="fr-FR"/>
        </a:p>
      </dgm:t>
    </dgm:pt>
    <dgm:pt modelId="{AF92F93D-F059-4CFA-8C24-1C80B64D0F67}">
      <dgm:prSet/>
      <dgm:spPr/>
      <dgm:t>
        <a:bodyPr/>
        <a:lstStyle/>
        <a:p>
          <a:r>
            <a:rPr lang="fr-FR" b="0" i="0"/>
            <a:t>Taux de  Satisfaction client</a:t>
          </a:r>
          <a:endParaRPr lang="fr-FR"/>
        </a:p>
      </dgm:t>
    </dgm:pt>
    <dgm:pt modelId="{F6696F33-D417-4C7A-BFB6-1CEF8BA219C5}" type="parTrans" cxnId="{B71E2626-00D8-4E58-BBEE-2A2B6BE48490}">
      <dgm:prSet/>
      <dgm:spPr/>
      <dgm:t>
        <a:bodyPr/>
        <a:lstStyle/>
        <a:p>
          <a:endParaRPr lang="fr-FR"/>
        </a:p>
      </dgm:t>
    </dgm:pt>
    <dgm:pt modelId="{A7C71920-5B55-417B-A626-5F3F257F6A25}" type="sibTrans" cxnId="{B71E2626-00D8-4E58-BBEE-2A2B6BE48490}">
      <dgm:prSet/>
      <dgm:spPr/>
      <dgm:t>
        <a:bodyPr/>
        <a:lstStyle/>
        <a:p>
          <a:endParaRPr lang="fr-FR"/>
        </a:p>
      </dgm:t>
    </dgm:pt>
    <dgm:pt modelId="{531BEC5F-D223-4E04-A1AB-F2E5CC40B716}" type="pres">
      <dgm:prSet presAssocID="{2395BD53-BBFA-4C3E-B9C5-AEBF73020FC7}" presName="Name0" presStyleCnt="0">
        <dgm:presLayoutVars>
          <dgm:dir/>
          <dgm:animLvl val="lvl"/>
          <dgm:resizeHandles val="exact"/>
        </dgm:presLayoutVars>
      </dgm:prSet>
      <dgm:spPr/>
    </dgm:pt>
    <dgm:pt modelId="{4CF386C8-3F19-465C-97F0-E69C32ECEB17}" type="pres">
      <dgm:prSet presAssocID="{5CE5748D-DDA8-4722-85B3-B61F6C9A6FE3}" presName="linNode" presStyleCnt="0"/>
      <dgm:spPr/>
    </dgm:pt>
    <dgm:pt modelId="{B54CCBB7-BA33-473B-96EB-9978A6ECD9D3}" type="pres">
      <dgm:prSet presAssocID="{5CE5748D-DDA8-4722-85B3-B61F6C9A6FE3}" presName="parentText" presStyleLbl="node1" presStyleIdx="0" presStyleCnt="2">
        <dgm:presLayoutVars>
          <dgm:chMax val="1"/>
          <dgm:bulletEnabled val="1"/>
        </dgm:presLayoutVars>
      </dgm:prSet>
      <dgm:spPr/>
    </dgm:pt>
    <dgm:pt modelId="{E56801D5-A0DF-473C-AF17-0066FBC219C3}" type="pres">
      <dgm:prSet presAssocID="{5CE5748D-DDA8-4722-85B3-B61F6C9A6FE3}" presName="descendantText" presStyleLbl="alignAccFollowNode1" presStyleIdx="0" presStyleCnt="2">
        <dgm:presLayoutVars>
          <dgm:bulletEnabled val="1"/>
        </dgm:presLayoutVars>
      </dgm:prSet>
      <dgm:spPr/>
    </dgm:pt>
    <dgm:pt modelId="{7771657B-E1F2-4507-8D6A-859EF12FD175}" type="pres">
      <dgm:prSet presAssocID="{EC8AFAD2-155F-40D6-9569-3E16613D8F28}" presName="sp" presStyleCnt="0"/>
      <dgm:spPr/>
    </dgm:pt>
    <dgm:pt modelId="{46FB96C1-E628-4D85-9296-6A59C9317E49}" type="pres">
      <dgm:prSet presAssocID="{32D5F984-AFCF-40AB-BAC7-0D6F561C3054}" presName="linNode" presStyleCnt="0"/>
      <dgm:spPr/>
    </dgm:pt>
    <dgm:pt modelId="{0C44C7F4-84C0-40AB-B935-7F5B54343E92}" type="pres">
      <dgm:prSet presAssocID="{32D5F984-AFCF-40AB-BAC7-0D6F561C3054}" presName="parentText" presStyleLbl="node1" presStyleIdx="1" presStyleCnt="2">
        <dgm:presLayoutVars>
          <dgm:chMax val="1"/>
          <dgm:bulletEnabled val="1"/>
        </dgm:presLayoutVars>
      </dgm:prSet>
      <dgm:spPr/>
    </dgm:pt>
    <dgm:pt modelId="{457AAD1D-2A88-4A39-B479-6DBBA0B0F408}" type="pres">
      <dgm:prSet presAssocID="{32D5F984-AFCF-40AB-BAC7-0D6F561C3054}" presName="descendantText" presStyleLbl="alignAccFollowNode1" presStyleIdx="1" presStyleCnt="2">
        <dgm:presLayoutVars>
          <dgm:bulletEnabled val="1"/>
        </dgm:presLayoutVars>
      </dgm:prSet>
      <dgm:spPr/>
    </dgm:pt>
  </dgm:ptLst>
  <dgm:cxnLst>
    <dgm:cxn modelId="{32197607-8B51-4827-89BE-40BBC3245B81}" srcId="{2395BD53-BBFA-4C3E-B9C5-AEBF73020FC7}" destId="{32D5F984-AFCF-40AB-BAC7-0D6F561C3054}" srcOrd="1" destOrd="0" parTransId="{BB1B77F3-D86E-4153-9ED1-1801F61CDE2E}" sibTransId="{A6B06FB8-E362-4292-86EB-EB07583A3292}"/>
    <dgm:cxn modelId="{111B9316-A61D-4C67-BD40-2D0F90429BBB}" srcId="{32D5F984-AFCF-40AB-BAC7-0D6F561C3054}" destId="{82252634-F1C9-4163-B07A-4E5F11C9A97B}" srcOrd="0" destOrd="0" parTransId="{937D9769-56AD-4673-9891-9C7662D01219}" sibTransId="{1B405E62-3377-4399-A8FF-F5B9D80FD8C9}"/>
    <dgm:cxn modelId="{9FDE1921-C9D1-43F9-B716-3862E862533E}" type="presOf" srcId="{2BCC4BC5-9A35-4E37-A65B-4F131A0992D0}" destId="{E56801D5-A0DF-473C-AF17-0066FBC219C3}" srcOrd="0" destOrd="2" presId="urn:microsoft.com/office/officeart/2005/8/layout/vList5"/>
    <dgm:cxn modelId="{B71E2626-00D8-4E58-BBEE-2A2B6BE48490}" srcId="{32D5F984-AFCF-40AB-BAC7-0D6F561C3054}" destId="{AF92F93D-F059-4CFA-8C24-1C80B64D0F67}" srcOrd="2" destOrd="0" parTransId="{F6696F33-D417-4C7A-BFB6-1CEF8BA219C5}" sibTransId="{A7C71920-5B55-417B-A626-5F3F257F6A25}"/>
    <dgm:cxn modelId="{B74C8A2F-C0B7-4E63-BB86-139F77B1EB24}" srcId="{5CE5748D-DDA8-4722-85B3-B61F6C9A6FE3}" destId="{2BCC4BC5-9A35-4E37-A65B-4F131A0992D0}" srcOrd="2" destOrd="0" parTransId="{82934AD7-BCE3-4C0E-A453-C5A83DCEFFFF}" sibTransId="{09B36139-2638-4EDC-844B-BB16D4DFCE3B}"/>
    <dgm:cxn modelId="{00004130-383E-46A0-B267-7CA4BF884217}" type="presOf" srcId="{32D5F984-AFCF-40AB-BAC7-0D6F561C3054}" destId="{0C44C7F4-84C0-40AB-B935-7F5B54343E92}" srcOrd="0" destOrd="0" presId="urn:microsoft.com/office/officeart/2005/8/layout/vList5"/>
    <dgm:cxn modelId="{D619674A-1B23-4CFE-9A2F-161F5939ABC2}" srcId="{2395BD53-BBFA-4C3E-B9C5-AEBF73020FC7}" destId="{5CE5748D-DDA8-4722-85B3-B61F6C9A6FE3}" srcOrd="0" destOrd="0" parTransId="{0BFD710E-AC28-492F-BA0E-F5D8527C43E0}" sibTransId="{EC8AFAD2-155F-40D6-9569-3E16613D8F28}"/>
    <dgm:cxn modelId="{7ED8256C-F834-4E29-9238-C92A72F5AA6F}" srcId="{5CE5748D-DDA8-4722-85B3-B61F6C9A6FE3}" destId="{9B38229F-FECC-40A9-B7D4-E6DBDC5C7D43}" srcOrd="1" destOrd="0" parTransId="{C4D98B9A-D98F-4EB2-BD61-C628E522C307}" sibTransId="{6E188553-B5FA-4281-96AA-A71004C1777F}"/>
    <dgm:cxn modelId="{F50E8770-5291-48F3-8D5E-9D5E740684CB}" type="presOf" srcId="{2395BD53-BBFA-4C3E-B9C5-AEBF73020FC7}" destId="{531BEC5F-D223-4E04-A1AB-F2E5CC40B716}" srcOrd="0" destOrd="0" presId="urn:microsoft.com/office/officeart/2005/8/layout/vList5"/>
    <dgm:cxn modelId="{683EA688-D167-41AC-9342-BF388FF6284E}" type="presOf" srcId="{ABF4F23B-6C4F-44BA-AE6A-ABF060E0C851}" destId="{E56801D5-A0DF-473C-AF17-0066FBC219C3}" srcOrd="0" destOrd="0" presId="urn:microsoft.com/office/officeart/2005/8/layout/vList5"/>
    <dgm:cxn modelId="{C8875BA8-F7FA-42EB-89B6-9EFEBD81F6DC}" type="presOf" srcId="{6A3884CF-8D9E-48E8-B78A-A23ABE3056A8}" destId="{457AAD1D-2A88-4A39-B479-6DBBA0B0F408}" srcOrd="0" destOrd="1" presId="urn:microsoft.com/office/officeart/2005/8/layout/vList5"/>
    <dgm:cxn modelId="{419A47C6-4F02-4B87-9C32-A28E40AA5898}" type="presOf" srcId="{AF92F93D-F059-4CFA-8C24-1C80B64D0F67}" destId="{457AAD1D-2A88-4A39-B479-6DBBA0B0F408}" srcOrd="0" destOrd="2" presId="urn:microsoft.com/office/officeart/2005/8/layout/vList5"/>
    <dgm:cxn modelId="{C9B894CD-0E5B-44BC-B258-8851C55C6DEB}" type="presOf" srcId="{5CE5748D-DDA8-4722-85B3-B61F6C9A6FE3}" destId="{B54CCBB7-BA33-473B-96EB-9978A6ECD9D3}" srcOrd="0" destOrd="0" presId="urn:microsoft.com/office/officeart/2005/8/layout/vList5"/>
    <dgm:cxn modelId="{A520EFF0-D37A-4868-B0A7-714BDAF419C6}" srcId="{32D5F984-AFCF-40AB-BAC7-0D6F561C3054}" destId="{6A3884CF-8D9E-48E8-B78A-A23ABE3056A8}" srcOrd="1" destOrd="0" parTransId="{7543FC51-E9B1-4D9B-A6E6-31CB15E1082E}" sibTransId="{5642189B-2FD9-48FB-B4D2-BE4B98E9937A}"/>
    <dgm:cxn modelId="{0CDBE5F3-48D1-4B28-B27B-6CEA54AB759E}" srcId="{5CE5748D-DDA8-4722-85B3-B61F6C9A6FE3}" destId="{ABF4F23B-6C4F-44BA-AE6A-ABF060E0C851}" srcOrd="0" destOrd="0" parTransId="{FC8A835D-B285-4711-AFD3-22E427032A35}" sibTransId="{9FDFB8E6-03E2-40F0-892E-BBD575D5FA1B}"/>
    <dgm:cxn modelId="{E79E06FA-24EC-40DA-9B0A-8B9748C7D1D8}" type="presOf" srcId="{9B38229F-FECC-40A9-B7D4-E6DBDC5C7D43}" destId="{E56801D5-A0DF-473C-AF17-0066FBC219C3}" srcOrd="0" destOrd="1" presId="urn:microsoft.com/office/officeart/2005/8/layout/vList5"/>
    <dgm:cxn modelId="{892F3AFC-2CBF-4F1B-9A96-BD21F05F7006}" type="presOf" srcId="{82252634-F1C9-4163-B07A-4E5F11C9A97B}" destId="{457AAD1D-2A88-4A39-B479-6DBBA0B0F408}" srcOrd="0" destOrd="0" presId="urn:microsoft.com/office/officeart/2005/8/layout/vList5"/>
    <dgm:cxn modelId="{08D29DC4-AB69-4E28-A79F-24386ED9200F}" type="presParOf" srcId="{531BEC5F-D223-4E04-A1AB-F2E5CC40B716}" destId="{4CF386C8-3F19-465C-97F0-E69C32ECEB17}" srcOrd="0" destOrd="0" presId="urn:microsoft.com/office/officeart/2005/8/layout/vList5"/>
    <dgm:cxn modelId="{6AF730C3-FCBD-44BB-9393-6042EB30C4E0}" type="presParOf" srcId="{4CF386C8-3F19-465C-97F0-E69C32ECEB17}" destId="{B54CCBB7-BA33-473B-96EB-9978A6ECD9D3}" srcOrd="0" destOrd="0" presId="urn:microsoft.com/office/officeart/2005/8/layout/vList5"/>
    <dgm:cxn modelId="{5E2CA6F3-03DF-4148-80A3-EB606D11141E}" type="presParOf" srcId="{4CF386C8-3F19-465C-97F0-E69C32ECEB17}" destId="{E56801D5-A0DF-473C-AF17-0066FBC219C3}" srcOrd="1" destOrd="0" presId="urn:microsoft.com/office/officeart/2005/8/layout/vList5"/>
    <dgm:cxn modelId="{0C09A85C-D201-4149-9197-D04B244D5EE7}" type="presParOf" srcId="{531BEC5F-D223-4E04-A1AB-F2E5CC40B716}" destId="{7771657B-E1F2-4507-8D6A-859EF12FD175}" srcOrd="1" destOrd="0" presId="urn:microsoft.com/office/officeart/2005/8/layout/vList5"/>
    <dgm:cxn modelId="{36236B7B-555A-42F4-BA74-A5549959283B}" type="presParOf" srcId="{531BEC5F-D223-4E04-A1AB-F2E5CC40B716}" destId="{46FB96C1-E628-4D85-9296-6A59C9317E49}" srcOrd="2" destOrd="0" presId="urn:microsoft.com/office/officeart/2005/8/layout/vList5"/>
    <dgm:cxn modelId="{DC50D7C1-D7E1-496B-A80B-D111AD94DF08}" type="presParOf" srcId="{46FB96C1-E628-4D85-9296-6A59C9317E49}" destId="{0C44C7F4-84C0-40AB-B935-7F5B54343E92}" srcOrd="0" destOrd="0" presId="urn:microsoft.com/office/officeart/2005/8/layout/vList5"/>
    <dgm:cxn modelId="{3E94FA8D-526F-4B27-BB79-76B27D6AC91B}" type="presParOf" srcId="{46FB96C1-E628-4D85-9296-6A59C9317E49}" destId="{457AAD1D-2A88-4A39-B479-6DBBA0B0F40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FF2F94-5C87-4327-B4A7-6345D682658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CEE459A3-5545-4E27-B6B7-BC3D494F4BD2}">
      <dgm:prSet/>
      <dgm:spPr/>
      <dgm:t>
        <a:bodyPr/>
        <a:lstStyle/>
        <a:p>
          <a:r>
            <a:rPr lang="fr-FR" b="0" i="0" dirty="0"/>
            <a:t>Immédiat</a:t>
          </a:r>
          <a:endParaRPr lang="fr-FR" dirty="0"/>
        </a:p>
      </dgm:t>
    </dgm:pt>
    <dgm:pt modelId="{F68AC4A2-3910-4DC3-BE33-9D8083D68C56}" type="parTrans" cxnId="{847B2612-17A2-492B-AEB7-911CF15BA6F1}">
      <dgm:prSet/>
      <dgm:spPr/>
      <dgm:t>
        <a:bodyPr/>
        <a:lstStyle/>
        <a:p>
          <a:endParaRPr lang="fr-FR"/>
        </a:p>
      </dgm:t>
    </dgm:pt>
    <dgm:pt modelId="{E669F5B0-6C2F-48EA-A289-5AE99FD76C66}" type="sibTrans" cxnId="{847B2612-17A2-492B-AEB7-911CF15BA6F1}">
      <dgm:prSet/>
      <dgm:spPr/>
      <dgm:t>
        <a:bodyPr/>
        <a:lstStyle/>
        <a:p>
          <a:endParaRPr lang="fr-FR"/>
        </a:p>
      </dgm:t>
    </dgm:pt>
    <dgm:pt modelId="{D16D12D5-8C04-4B51-9388-ED2FB5437CB6}">
      <dgm:prSet/>
      <dgm:spPr/>
      <dgm:t>
        <a:bodyPr/>
        <a:lstStyle/>
        <a:p>
          <a:r>
            <a:rPr lang="fr-FR" b="0" i="0"/>
            <a:t>Spécifique</a:t>
          </a:r>
          <a:endParaRPr lang="fr-FR"/>
        </a:p>
      </dgm:t>
    </dgm:pt>
    <dgm:pt modelId="{39822E0C-B974-4CFA-A50D-898156550F74}" type="parTrans" cxnId="{9594781D-1824-434C-A6C8-739B4B34C2F0}">
      <dgm:prSet/>
      <dgm:spPr/>
      <dgm:t>
        <a:bodyPr/>
        <a:lstStyle/>
        <a:p>
          <a:endParaRPr lang="fr-FR"/>
        </a:p>
      </dgm:t>
    </dgm:pt>
    <dgm:pt modelId="{6569134D-43DB-4AC2-BBD2-6F3766675416}" type="sibTrans" cxnId="{9594781D-1824-434C-A6C8-739B4B34C2F0}">
      <dgm:prSet/>
      <dgm:spPr/>
      <dgm:t>
        <a:bodyPr/>
        <a:lstStyle/>
        <a:p>
          <a:endParaRPr lang="fr-FR"/>
        </a:p>
      </dgm:t>
    </dgm:pt>
    <dgm:pt modelId="{8D01C39C-CE90-45FB-BAFB-7FEB43A5A66A}">
      <dgm:prSet/>
      <dgm:spPr/>
      <dgm:t>
        <a:bodyPr/>
        <a:lstStyle/>
        <a:p>
          <a:r>
            <a:rPr lang="fr-FR" b="0" i="0" dirty="0"/>
            <a:t>Eviter toujours / jamais et tout ce qui est excessif</a:t>
          </a:r>
          <a:endParaRPr lang="fr-FR" dirty="0"/>
        </a:p>
      </dgm:t>
    </dgm:pt>
    <dgm:pt modelId="{1D348ECB-ECD9-40D9-B18A-C73E87299207}" type="parTrans" cxnId="{F8CCD001-A20B-428E-AC3B-D1C599D7DDC3}">
      <dgm:prSet/>
      <dgm:spPr/>
      <dgm:t>
        <a:bodyPr/>
        <a:lstStyle/>
        <a:p>
          <a:endParaRPr lang="fr-FR"/>
        </a:p>
      </dgm:t>
    </dgm:pt>
    <dgm:pt modelId="{39F12336-E1E2-4044-A99F-48C74FF8AB10}" type="sibTrans" cxnId="{F8CCD001-A20B-428E-AC3B-D1C599D7DDC3}">
      <dgm:prSet/>
      <dgm:spPr/>
      <dgm:t>
        <a:bodyPr/>
        <a:lstStyle/>
        <a:p>
          <a:endParaRPr lang="fr-FR"/>
        </a:p>
      </dgm:t>
    </dgm:pt>
    <dgm:pt modelId="{8AB65464-067A-4C00-A200-987B6CC9DF9D}">
      <dgm:prSet/>
      <dgm:spPr/>
      <dgm:t>
        <a:bodyPr/>
        <a:lstStyle/>
        <a:p>
          <a:r>
            <a:rPr lang="fr-FR" b="0" i="0" dirty="0"/>
            <a:t>Eviter interprétation personnelle</a:t>
          </a:r>
          <a:endParaRPr lang="fr-FR" dirty="0"/>
        </a:p>
      </dgm:t>
    </dgm:pt>
    <dgm:pt modelId="{92C0BBCA-54F4-4B52-AAB6-6AD9C83DEAE0}" type="parTrans" cxnId="{95B19FCC-9D20-4839-8C1F-01C805B3C1E0}">
      <dgm:prSet/>
      <dgm:spPr/>
      <dgm:t>
        <a:bodyPr/>
        <a:lstStyle/>
        <a:p>
          <a:endParaRPr lang="fr-FR"/>
        </a:p>
      </dgm:t>
    </dgm:pt>
    <dgm:pt modelId="{C376CECC-E56A-496E-9C32-60A76EE8ABCF}" type="sibTrans" cxnId="{95B19FCC-9D20-4839-8C1F-01C805B3C1E0}">
      <dgm:prSet/>
      <dgm:spPr/>
      <dgm:t>
        <a:bodyPr/>
        <a:lstStyle/>
        <a:p>
          <a:endParaRPr lang="fr-FR"/>
        </a:p>
      </dgm:t>
    </dgm:pt>
    <dgm:pt modelId="{0D1C84D8-6B4B-4B44-8852-BB71D1ACEF92}">
      <dgm:prSet/>
      <dgm:spPr/>
      <dgm:t>
        <a:bodyPr/>
        <a:lstStyle/>
        <a:p>
          <a:r>
            <a:rPr lang="fr-FR" b="0" i="0" dirty="0"/>
            <a:t>Parler des </a:t>
          </a:r>
          <a:r>
            <a:rPr lang="fr-FR" b="1" i="0" dirty="0"/>
            <a:t>actes, des faits</a:t>
          </a:r>
          <a:r>
            <a:rPr lang="fr-FR" b="0" i="0" dirty="0"/>
            <a:t> et des </a:t>
          </a:r>
          <a:r>
            <a:rPr lang="fr-FR" b="1" i="0" dirty="0"/>
            <a:t>impacts/conséquences</a:t>
          </a:r>
          <a:endParaRPr lang="fr-FR" dirty="0"/>
        </a:p>
      </dgm:t>
    </dgm:pt>
    <dgm:pt modelId="{ABCBB4A4-7CFD-4C43-BA8F-878BBFA78B95}" type="parTrans" cxnId="{91C3B321-DC37-483F-B25E-403F4FE320B1}">
      <dgm:prSet/>
      <dgm:spPr/>
      <dgm:t>
        <a:bodyPr/>
        <a:lstStyle/>
        <a:p>
          <a:endParaRPr lang="fr-FR"/>
        </a:p>
      </dgm:t>
    </dgm:pt>
    <dgm:pt modelId="{D567B9C1-2E2A-4219-91A7-C85A585C8636}" type="sibTrans" cxnId="{91C3B321-DC37-483F-B25E-403F4FE320B1}">
      <dgm:prSet/>
      <dgm:spPr/>
      <dgm:t>
        <a:bodyPr/>
        <a:lstStyle/>
        <a:p>
          <a:endParaRPr lang="fr-FR"/>
        </a:p>
      </dgm:t>
    </dgm:pt>
    <dgm:pt modelId="{E846E1AC-E51F-40C9-BC0F-DB33B7EDB247}">
      <dgm:prSet/>
      <dgm:spPr/>
      <dgm:t>
        <a:bodyPr/>
        <a:lstStyle/>
        <a:p>
          <a:r>
            <a:rPr lang="fr-FR" b="0" i="0" dirty="0"/>
            <a:t>Si négatif</a:t>
          </a:r>
          <a:endParaRPr lang="fr-FR" dirty="0"/>
        </a:p>
      </dgm:t>
    </dgm:pt>
    <dgm:pt modelId="{B1C048AB-7EF6-4465-88C3-AAF7480EF6D2}" type="parTrans" cxnId="{5398F0D0-2048-4C32-B582-1E16E06C97A7}">
      <dgm:prSet/>
      <dgm:spPr/>
      <dgm:t>
        <a:bodyPr/>
        <a:lstStyle/>
        <a:p>
          <a:endParaRPr lang="fr-FR"/>
        </a:p>
      </dgm:t>
    </dgm:pt>
    <dgm:pt modelId="{7A589045-6B21-4E5C-9808-009F252C80A4}" type="sibTrans" cxnId="{5398F0D0-2048-4C32-B582-1E16E06C97A7}">
      <dgm:prSet/>
      <dgm:spPr/>
      <dgm:t>
        <a:bodyPr/>
        <a:lstStyle/>
        <a:p>
          <a:endParaRPr lang="fr-FR"/>
        </a:p>
      </dgm:t>
    </dgm:pt>
    <dgm:pt modelId="{B0A116D1-4B2A-4E3D-9090-22F414D2F798}">
      <dgm:prSet/>
      <dgm:spPr/>
      <dgm:t>
        <a:bodyPr/>
        <a:lstStyle/>
        <a:p>
          <a:r>
            <a:rPr lang="fr-FR" b="0" i="0" dirty="0"/>
            <a:t>être clair sur quoi améliorer spécifiquement</a:t>
          </a:r>
          <a:endParaRPr lang="fr-FR" dirty="0"/>
        </a:p>
      </dgm:t>
    </dgm:pt>
    <dgm:pt modelId="{48986014-EBF0-4271-8684-44E661641D15}" type="parTrans" cxnId="{909A63B7-BF91-416D-9E58-4491A9A9A64E}">
      <dgm:prSet/>
      <dgm:spPr/>
      <dgm:t>
        <a:bodyPr/>
        <a:lstStyle/>
        <a:p>
          <a:endParaRPr lang="fr-FR"/>
        </a:p>
      </dgm:t>
    </dgm:pt>
    <dgm:pt modelId="{B6B5581F-FCAB-47F2-ABD1-3A662D1BD15B}" type="sibTrans" cxnId="{909A63B7-BF91-416D-9E58-4491A9A9A64E}">
      <dgm:prSet/>
      <dgm:spPr/>
      <dgm:t>
        <a:bodyPr/>
        <a:lstStyle/>
        <a:p>
          <a:endParaRPr lang="fr-FR"/>
        </a:p>
      </dgm:t>
    </dgm:pt>
    <dgm:pt modelId="{251E2D71-326F-4479-8F26-515845172311}">
      <dgm:prSet/>
      <dgm:spPr>
        <a:solidFill>
          <a:schemeClr val="tx2">
            <a:lumMod val="50000"/>
          </a:schemeClr>
        </a:solidFill>
      </dgm:spPr>
      <dgm:t>
        <a:bodyPr/>
        <a:lstStyle/>
        <a:p>
          <a:r>
            <a:rPr lang="fr-FR" b="0" i="0" dirty="0"/>
            <a:t>Planifier</a:t>
          </a:r>
          <a:endParaRPr lang="fr-FR" dirty="0"/>
        </a:p>
      </dgm:t>
    </dgm:pt>
    <dgm:pt modelId="{A3038C8D-DD99-475B-B336-E89D7EAA47BA}" type="parTrans" cxnId="{3C9DE2E7-D301-4776-B833-E4D35DAED466}">
      <dgm:prSet/>
      <dgm:spPr/>
      <dgm:t>
        <a:bodyPr/>
        <a:lstStyle/>
        <a:p>
          <a:endParaRPr lang="fr-FR"/>
        </a:p>
      </dgm:t>
    </dgm:pt>
    <dgm:pt modelId="{6DD493E1-CCFD-4D26-AED3-218481E0FA72}" type="sibTrans" cxnId="{3C9DE2E7-D301-4776-B833-E4D35DAED466}">
      <dgm:prSet/>
      <dgm:spPr/>
      <dgm:t>
        <a:bodyPr/>
        <a:lstStyle/>
        <a:p>
          <a:endParaRPr lang="fr-FR"/>
        </a:p>
      </dgm:t>
    </dgm:pt>
    <dgm:pt modelId="{76022D6D-722D-4843-B229-57830EC2528A}">
      <dgm:prSet/>
      <dgm:spPr>
        <a:solidFill>
          <a:schemeClr val="bg2">
            <a:lumMod val="20000"/>
            <a:lumOff val="80000"/>
            <a:alpha val="90000"/>
          </a:schemeClr>
        </a:solidFill>
      </dgm:spPr>
      <dgm:t>
        <a:bodyPr/>
        <a:lstStyle/>
        <a:p>
          <a:r>
            <a:rPr lang="fr-FR" b="0" i="0" dirty="0"/>
            <a:t>Le moment. le lieu et le medium 	</a:t>
          </a:r>
          <a:endParaRPr lang="fr-FR" dirty="0"/>
        </a:p>
      </dgm:t>
    </dgm:pt>
    <dgm:pt modelId="{92D31AFD-6BAD-4F7D-B241-6B91072BBD04}" type="parTrans" cxnId="{7D03EB6B-B021-4124-90A2-0331F2C6DB88}">
      <dgm:prSet/>
      <dgm:spPr/>
      <dgm:t>
        <a:bodyPr/>
        <a:lstStyle/>
        <a:p>
          <a:endParaRPr lang="fr-FR"/>
        </a:p>
      </dgm:t>
    </dgm:pt>
    <dgm:pt modelId="{FD05AC64-099B-4C83-87F6-12C44D7F17B0}" type="sibTrans" cxnId="{7D03EB6B-B021-4124-90A2-0331F2C6DB88}">
      <dgm:prSet/>
      <dgm:spPr/>
      <dgm:t>
        <a:bodyPr/>
        <a:lstStyle/>
        <a:p>
          <a:endParaRPr lang="fr-FR"/>
        </a:p>
      </dgm:t>
    </dgm:pt>
    <dgm:pt modelId="{064263A6-67C8-4A6F-A32A-C8DA0AD83421}">
      <dgm:prSet/>
      <dgm:spPr/>
      <dgm:t>
        <a:bodyPr/>
        <a:lstStyle/>
        <a:p>
          <a:r>
            <a:rPr lang="fr-FR" noProof="0" dirty="0"/>
            <a:t>N’attendez pas 3 semaines pour en parler ou ca perdra de son impact</a:t>
          </a:r>
        </a:p>
      </dgm:t>
    </dgm:pt>
    <dgm:pt modelId="{553D8DC6-75D6-4D94-AD64-45363AF4F873}" type="parTrans" cxnId="{46E8DC59-00BF-4124-B8E6-7214C273F6D0}">
      <dgm:prSet/>
      <dgm:spPr/>
      <dgm:t>
        <a:bodyPr/>
        <a:lstStyle/>
        <a:p>
          <a:endParaRPr lang="fr-FR"/>
        </a:p>
      </dgm:t>
    </dgm:pt>
    <dgm:pt modelId="{06DE4B67-0388-4DB5-9C75-CE19196AC96E}" type="sibTrans" cxnId="{46E8DC59-00BF-4124-B8E6-7214C273F6D0}">
      <dgm:prSet/>
      <dgm:spPr/>
      <dgm:t>
        <a:bodyPr/>
        <a:lstStyle/>
        <a:p>
          <a:endParaRPr lang="fr-FR"/>
        </a:p>
      </dgm:t>
    </dgm:pt>
    <dgm:pt modelId="{EDAED536-152F-4484-B7F7-421C5F342521}">
      <dgm:prSet/>
      <dgm:spPr>
        <a:solidFill>
          <a:schemeClr val="tx2">
            <a:lumMod val="50000"/>
          </a:schemeClr>
        </a:solidFill>
      </dgm:spPr>
      <dgm:t>
        <a:bodyPr/>
        <a:lstStyle/>
        <a:p>
          <a:r>
            <a:rPr lang="fr-FR" noProof="0" dirty="0"/>
            <a:t>N’oubliez</a:t>
          </a:r>
          <a:r>
            <a:rPr lang="en-US" dirty="0"/>
            <a:t> pas</a:t>
          </a:r>
          <a:endParaRPr lang="fr-FR" dirty="0"/>
        </a:p>
      </dgm:t>
    </dgm:pt>
    <dgm:pt modelId="{655B7A7A-6C6F-4414-AC26-40A068CC606B}" type="parTrans" cxnId="{E587D3CB-7374-4452-97B0-6433374F0FE1}">
      <dgm:prSet/>
      <dgm:spPr/>
      <dgm:t>
        <a:bodyPr/>
        <a:lstStyle/>
        <a:p>
          <a:endParaRPr lang="fr-FR"/>
        </a:p>
      </dgm:t>
    </dgm:pt>
    <dgm:pt modelId="{48FA5021-5E8F-4194-992B-E19C3D982A79}" type="sibTrans" cxnId="{E587D3CB-7374-4452-97B0-6433374F0FE1}">
      <dgm:prSet/>
      <dgm:spPr/>
      <dgm:t>
        <a:bodyPr/>
        <a:lstStyle/>
        <a:p>
          <a:endParaRPr lang="fr-FR"/>
        </a:p>
      </dgm:t>
    </dgm:pt>
    <dgm:pt modelId="{8E0C19DF-3191-4B49-A698-0400412BDCBA}">
      <dgm:prSet/>
      <dgm:spPr>
        <a:solidFill>
          <a:schemeClr val="bg2">
            <a:lumMod val="20000"/>
            <a:lumOff val="80000"/>
            <a:alpha val="90000"/>
          </a:schemeClr>
        </a:solidFill>
      </dgm:spPr>
      <dgm:t>
        <a:bodyPr/>
        <a:lstStyle/>
        <a:p>
          <a:r>
            <a:rPr lang="fr-FR" b="0" i="0" dirty="0"/>
            <a:t>Ca marche dans tous les sens (employés, managers, collaborateurs)</a:t>
          </a:r>
          <a:endParaRPr lang="fr-FR" dirty="0"/>
        </a:p>
      </dgm:t>
    </dgm:pt>
    <dgm:pt modelId="{72F05A5A-B5FC-4D49-BC7C-491F92042802}" type="parTrans" cxnId="{30FC71E8-8787-4F56-93BB-9E55013E72A0}">
      <dgm:prSet/>
      <dgm:spPr/>
      <dgm:t>
        <a:bodyPr/>
        <a:lstStyle/>
        <a:p>
          <a:endParaRPr lang="fr-FR"/>
        </a:p>
      </dgm:t>
    </dgm:pt>
    <dgm:pt modelId="{8354F0C1-C968-4E93-B645-8A6C6DD51D65}" type="sibTrans" cxnId="{30FC71E8-8787-4F56-93BB-9E55013E72A0}">
      <dgm:prSet/>
      <dgm:spPr/>
      <dgm:t>
        <a:bodyPr/>
        <a:lstStyle/>
        <a:p>
          <a:endParaRPr lang="fr-FR"/>
        </a:p>
      </dgm:t>
    </dgm:pt>
    <dgm:pt modelId="{E20C8E94-CBA8-4102-A529-64E684E63DF4}">
      <dgm:prSet/>
      <dgm:spPr>
        <a:solidFill>
          <a:schemeClr val="bg2">
            <a:lumMod val="20000"/>
            <a:lumOff val="80000"/>
            <a:alpha val="90000"/>
          </a:schemeClr>
        </a:solidFill>
      </dgm:spPr>
      <dgm:t>
        <a:bodyPr/>
        <a:lstStyle/>
        <a:p>
          <a:r>
            <a:rPr lang="fr-FR" b="0" i="0" dirty="0"/>
            <a:t>Faire des feedbacks négatifs et positifs</a:t>
          </a:r>
          <a:endParaRPr lang="fr-FR" dirty="0"/>
        </a:p>
      </dgm:t>
    </dgm:pt>
    <dgm:pt modelId="{D956251E-F666-490B-BD49-85B9264C45FA}" type="parTrans" cxnId="{D14A4D66-B7C0-44E0-91D1-3D4CB5DE022D}">
      <dgm:prSet/>
      <dgm:spPr/>
      <dgm:t>
        <a:bodyPr/>
        <a:lstStyle/>
        <a:p>
          <a:endParaRPr lang="fr-FR"/>
        </a:p>
      </dgm:t>
    </dgm:pt>
    <dgm:pt modelId="{278A8272-EEE0-4A6F-862D-A13D2B5FD61A}" type="sibTrans" cxnId="{D14A4D66-B7C0-44E0-91D1-3D4CB5DE022D}">
      <dgm:prSet/>
      <dgm:spPr/>
      <dgm:t>
        <a:bodyPr/>
        <a:lstStyle/>
        <a:p>
          <a:endParaRPr lang="fr-FR"/>
        </a:p>
      </dgm:t>
    </dgm:pt>
    <dgm:pt modelId="{1087173C-039D-4FB6-B9A8-6CF056D4555F}" type="pres">
      <dgm:prSet presAssocID="{F9FF2F94-5C87-4327-B4A7-6345D682658F}" presName="Name0" presStyleCnt="0">
        <dgm:presLayoutVars>
          <dgm:dir/>
          <dgm:animLvl val="lvl"/>
          <dgm:resizeHandles val="exact"/>
        </dgm:presLayoutVars>
      </dgm:prSet>
      <dgm:spPr/>
    </dgm:pt>
    <dgm:pt modelId="{A53B9936-39E1-46E2-AC39-10A89A1CD1BD}" type="pres">
      <dgm:prSet presAssocID="{CEE459A3-5545-4E27-B6B7-BC3D494F4BD2}" presName="linNode" presStyleCnt="0"/>
      <dgm:spPr/>
    </dgm:pt>
    <dgm:pt modelId="{AEED2CF8-36E4-427F-B05B-F005E7DAB6FD}" type="pres">
      <dgm:prSet presAssocID="{CEE459A3-5545-4E27-B6B7-BC3D494F4BD2}" presName="parentText" presStyleLbl="node1" presStyleIdx="0" presStyleCnt="5">
        <dgm:presLayoutVars>
          <dgm:chMax val="1"/>
          <dgm:bulletEnabled val="1"/>
        </dgm:presLayoutVars>
      </dgm:prSet>
      <dgm:spPr/>
    </dgm:pt>
    <dgm:pt modelId="{7F45964B-192D-4B46-9C7F-A9ADEA2D4111}" type="pres">
      <dgm:prSet presAssocID="{CEE459A3-5545-4E27-B6B7-BC3D494F4BD2}" presName="descendantText" presStyleLbl="alignAccFollowNode1" presStyleIdx="0" presStyleCnt="5">
        <dgm:presLayoutVars>
          <dgm:bulletEnabled val="1"/>
        </dgm:presLayoutVars>
      </dgm:prSet>
      <dgm:spPr/>
    </dgm:pt>
    <dgm:pt modelId="{B62F459C-CF7A-4E6A-9F6F-B1B528C7E779}" type="pres">
      <dgm:prSet presAssocID="{E669F5B0-6C2F-48EA-A289-5AE99FD76C66}" presName="sp" presStyleCnt="0"/>
      <dgm:spPr/>
    </dgm:pt>
    <dgm:pt modelId="{81D2B921-F5AE-49A7-8E63-9F304C08E166}" type="pres">
      <dgm:prSet presAssocID="{D16D12D5-8C04-4B51-9388-ED2FB5437CB6}" presName="linNode" presStyleCnt="0"/>
      <dgm:spPr/>
    </dgm:pt>
    <dgm:pt modelId="{15DD0817-E25D-451C-8CDB-CD5072A455F3}" type="pres">
      <dgm:prSet presAssocID="{D16D12D5-8C04-4B51-9388-ED2FB5437CB6}" presName="parentText" presStyleLbl="node1" presStyleIdx="1" presStyleCnt="5">
        <dgm:presLayoutVars>
          <dgm:chMax val="1"/>
          <dgm:bulletEnabled val="1"/>
        </dgm:presLayoutVars>
      </dgm:prSet>
      <dgm:spPr/>
    </dgm:pt>
    <dgm:pt modelId="{3BF89C69-8256-4579-B0AD-8941F963545C}" type="pres">
      <dgm:prSet presAssocID="{D16D12D5-8C04-4B51-9388-ED2FB5437CB6}" presName="descendantText" presStyleLbl="alignAccFollowNode1" presStyleIdx="1" presStyleCnt="5">
        <dgm:presLayoutVars>
          <dgm:bulletEnabled val="1"/>
        </dgm:presLayoutVars>
      </dgm:prSet>
      <dgm:spPr/>
    </dgm:pt>
    <dgm:pt modelId="{16E51584-6DA7-4807-8B65-E547F33ADEED}" type="pres">
      <dgm:prSet presAssocID="{6569134D-43DB-4AC2-BBD2-6F3766675416}" presName="sp" presStyleCnt="0"/>
      <dgm:spPr/>
    </dgm:pt>
    <dgm:pt modelId="{92BE6F3F-6608-41EF-BFB5-F223D724F040}" type="pres">
      <dgm:prSet presAssocID="{E846E1AC-E51F-40C9-BC0F-DB33B7EDB247}" presName="linNode" presStyleCnt="0"/>
      <dgm:spPr/>
    </dgm:pt>
    <dgm:pt modelId="{8BB62F96-09E4-4803-B9AD-4C0ACB4541A6}" type="pres">
      <dgm:prSet presAssocID="{E846E1AC-E51F-40C9-BC0F-DB33B7EDB247}" presName="parentText" presStyleLbl="node1" presStyleIdx="2" presStyleCnt="5">
        <dgm:presLayoutVars>
          <dgm:chMax val="1"/>
          <dgm:bulletEnabled val="1"/>
        </dgm:presLayoutVars>
      </dgm:prSet>
      <dgm:spPr/>
    </dgm:pt>
    <dgm:pt modelId="{D8523B66-DA64-40B3-A945-E9753DD1DCA2}" type="pres">
      <dgm:prSet presAssocID="{E846E1AC-E51F-40C9-BC0F-DB33B7EDB247}" presName="descendantText" presStyleLbl="alignAccFollowNode1" presStyleIdx="2" presStyleCnt="5">
        <dgm:presLayoutVars>
          <dgm:bulletEnabled val="1"/>
        </dgm:presLayoutVars>
      </dgm:prSet>
      <dgm:spPr/>
    </dgm:pt>
    <dgm:pt modelId="{BCE1FE81-35C7-491F-B38F-26345A841374}" type="pres">
      <dgm:prSet presAssocID="{7A589045-6B21-4E5C-9808-009F252C80A4}" presName="sp" presStyleCnt="0"/>
      <dgm:spPr/>
    </dgm:pt>
    <dgm:pt modelId="{83B2321E-C5BE-449A-AEF5-18BE6FE55256}" type="pres">
      <dgm:prSet presAssocID="{251E2D71-326F-4479-8F26-515845172311}" presName="linNode" presStyleCnt="0"/>
      <dgm:spPr/>
    </dgm:pt>
    <dgm:pt modelId="{56AF74DB-9B26-4398-8190-D56123411A03}" type="pres">
      <dgm:prSet presAssocID="{251E2D71-326F-4479-8F26-515845172311}" presName="parentText" presStyleLbl="node1" presStyleIdx="3" presStyleCnt="5">
        <dgm:presLayoutVars>
          <dgm:chMax val="1"/>
          <dgm:bulletEnabled val="1"/>
        </dgm:presLayoutVars>
      </dgm:prSet>
      <dgm:spPr/>
    </dgm:pt>
    <dgm:pt modelId="{CBEFBBD2-E0DD-424B-9CAD-036C21490D60}" type="pres">
      <dgm:prSet presAssocID="{251E2D71-326F-4479-8F26-515845172311}" presName="descendantText" presStyleLbl="alignAccFollowNode1" presStyleIdx="3" presStyleCnt="5">
        <dgm:presLayoutVars>
          <dgm:bulletEnabled val="1"/>
        </dgm:presLayoutVars>
      </dgm:prSet>
      <dgm:spPr/>
    </dgm:pt>
    <dgm:pt modelId="{1FE0B6EF-38EB-4177-B213-955FE94B44C2}" type="pres">
      <dgm:prSet presAssocID="{6DD493E1-CCFD-4D26-AED3-218481E0FA72}" presName="sp" presStyleCnt="0"/>
      <dgm:spPr/>
    </dgm:pt>
    <dgm:pt modelId="{D910EBBD-8A95-4E4C-828B-82BA620BCF54}" type="pres">
      <dgm:prSet presAssocID="{EDAED536-152F-4484-B7F7-421C5F342521}" presName="linNode" presStyleCnt="0"/>
      <dgm:spPr/>
    </dgm:pt>
    <dgm:pt modelId="{05E94C96-167B-4D9F-AFD2-C90E8AE69D67}" type="pres">
      <dgm:prSet presAssocID="{EDAED536-152F-4484-B7F7-421C5F342521}" presName="parentText" presStyleLbl="node1" presStyleIdx="4" presStyleCnt="5">
        <dgm:presLayoutVars>
          <dgm:chMax val="1"/>
          <dgm:bulletEnabled val="1"/>
        </dgm:presLayoutVars>
      </dgm:prSet>
      <dgm:spPr/>
    </dgm:pt>
    <dgm:pt modelId="{257943FB-2DE2-4F2A-9DBF-91013FB12F8E}" type="pres">
      <dgm:prSet presAssocID="{EDAED536-152F-4484-B7F7-421C5F342521}" presName="descendantText" presStyleLbl="alignAccFollowNode1" presStyleIdx="4" presStyleCnt="5">
        <dgm:presLayoutVars>
          <dgm:bulletEnabled val="1"/>
        </dgm:presLayoutVars>
      </dgm:prSet>
      <dgm:spPr/>
    </dgm:pt>
  </dgm:ptLst>
  <dgm:cxnLst>
    <dgm:cxn modelId="{F8CCD001-A20B-428E-AC3B-D1C599D7DDC3}" srcId="{D16D12D5-8C04-4B51-9388-ED2FB5437CB6}" destId="{8D01C39C-CE90-45FB-BAFB-7FEB43A5A66A}" srcOrd="0" destOrd="0" parTransId="{1D348ECB-ECD9-40D9-B18A-C73E87299207}" sibTransId="{39F12336-E1E2-4044-A99F-48C74FF8AB10}"/>
    <dgm:cxn modelId="{847B2612-17A2-492B-AEB7-911CF15BA6F1}" srcId="{F9FF2F94-5C87-4327-B4A7-6345D682658F}" destId="{CEE459A3-5545-4E27-B6B7-BC3D494F4BD2}" srcOrd="0" destOrd="0" parTransId="{F68AC4A2-3910-4DC3-BE33-9D8083D68C56}" sibTransId="{E669F5B0-6C2F-48EA-A289-5AE99FD76C66}"/>
    <dgm:cxn modelId="{9594781D-1824-434C-A6C8-739B4B34C2F0}" srcId="{F9FF2F94-5C87-4327-B4A7-6345D682658F}" destId="{D16D12D5-8C04-4B51-9388-ED2FB5437CB6}" srcOrd="1" destOrd="0" parTransId="{39822E0C-B974-4CFA-A50D-898156550F74}" sibTransId="{6569134D-43DB-4AC2-BBD2-6F3766675416}"/>
    <dgm:cxn modelId="{91C3B321-DC37-483F-B25E-403F4FE320B1}" srcId="{D16D12D5-8C04-4B51-9388-ED2FB5437CB6}" destId="{0D1C84D8-6B4B-4B44-8852-BB71D1ACEF92}" srcOrd="2" destOrd="0" parTransId="{ABCBB4A4-7CFD-4C43-BA8F-878BBFA78B95}" sibTransId="{D567B9C1-2E2A-4219-91A7-C85A585C8636}"/>
    <dgm:cxn modelId="{C4B83234-EAFA-45D2-B34F-A9A0024385FB}" type="presOf" srcId="{F9FF2F94-5C87-4327-B4A7-6345D682658F}" destId="{1087173C-039D-4FB6-B9A8-6CF056D4555F}" srcOrd="0" destOrd="0" presId="urn:microsoft.com/office/officeart/2005/8/layout/vList5"/>
    <dgm:cxn modelId="{49B3EA38-8E65-4F5E-BA37-2C57244DD6D3}" type="presOf" srcId="{EDAED536-152F-4484-B7F7-421C5F342521}" destId="{05E94C96-167B-4D9F-AFD2-C90E8AE69D67}" srcOrd="0" destOrd="0" presId="urn:microsoft.com/office/officeart/2005/8/layout/vList5"/>
    <dgm:cxn modelId="{5FED5640-562F-4F7F-87C6-141DC8421B4D}" type="presOf" srcId="{D16D12D5-8C04-4B51-9388-ED2FB5437CB6}" destId="{15DD0817-E25D-451C-8CDB-CD5072A455F3}" srcOrd="0" destOrd="0" presId="urn:microsoft.com/office/officeart/2005/8/layout/vList5"/>
    <dgm:cxn modelId="{B4522041-9287-4801-A042-1C8E2D26D0C6}" type="presOf" srcId="{8E0C19DF-3191-4B49-A698-0400412BDCBA}" destId="{257943FB-2DE2-4F2A-9DBF-91013FB12F8E}" srcOrd="0" destOrd="0" presId="urn:microsoft.com/office/officeart/2005/8/layout/vList5"/>
    <dgm:cxn modelId="{D14A4D66-B7C0-44E0-91D1-3D4CB5DE022D}" srcId="{EDAED536-152F-4484-B7F7-421C5F342521}" destId="{E20C8E94-CBA8-4102-A529-64E684E63DF4}" srcOrd="1" destOrd="0" parTransId="{D956251E-F666-490B-BD49-85B9264C45FA}" sibTransId="{278A8272-EEE0-4A6F-862D-A13D2B5FD61A}"/>
    <dgm:cxn modelId="{7D03EB6B-B021-4124-90A2-0331F2C6DB88}" srcId="{251E2D71-326F-4479-8F26-515845172311}" destId="{76022D6D-722D-4843-B229-57830EC2528A}" srcOrd="0" destOrd="0" parTransId="{92D31AFD-6BAD-4F7D-B241-6B91072BBD04}" sibTransId="{FD05AC64-099B-4C83-87F6-12C44D7F17B0}"/>
    <dgm:cxn modelId="{0A387673-E938-4480-A2AF-D61F6D1A2EBF}" type="presOf" srcId="{CEE459A3-5545-4E27-B6B7-BC3D494F4BD2}" destId="{AEED2CF8-36E4-427F-B05B-F005E7DAB6FD}" srcOrd="0" destOrd="0" presId="urn:microsoft.com/office/officeart/2005/8/layout/vList5"/>
    <dgm:cxn modelId="{46E8DC59-00BF-4124-B8E6-7214C273F6D0}" srcId="{CEE459A3-5545-4E27-B6B7-BC3D494F4BD2}" destId="{064263A6-67C8-4A6F-A32A-C8DA0AD83421}" srcOrd="0" destOrd="0" parTransId="{553D8DC6-75D6-4D94-AD64-45363AF4F873}" sibTransId="{06DE4B67-0388-4DB5-9C75-CE19196AC96E}"/>
    <dgm:cxn modelId="{E424F38A-76CF-48DF-936B-BD3A2382D530}" type="presOf" srcId="{064263A6-67C8-4A6F-A32A-C8DA0AD83421}" destId="{7F45964B-192D-4B46-9C7F-A9ADEA2D4111}" srcOrd="0" destOrd="0" presId="urn:microsoft.com/office/officeart/2005/8/layout/vList5"/>
    <dgm:cxn modelId="{05452590-24E8-4485-A961-2B1CBF507A7E}" type="presOf" srcId="{76022D6D-722D-4843-B229-57830EC2528A}" destId="{CBEFBBD2-E0DD-424B-9CAD-036C21490D60}" srcOrd="0" destOrd="0" presId="urn:microsoft.com/office/officeart/2005/8/layout/vList5"/>
    <dgm:cxn modelId="{21DEE1A3-FF69-4654-8C73-B2841AB29C1F}" type="presOf" srcId="{251E2D71-326F-4479-8F26-515845172311}" destId="{56AF74DB-9B26-4398-8190-D56123411A03}" srcOrd="0" destOrd="0" presId="urn:microsoft.com/office/officeart/2005/8/layout/vList5"/>
    <dgm:cxn modelId="{909A63B7-BF91-416D-9E58-4491A9A9A64E}" srcId="{E846E1AC-E51F-40C9-BC0F-DB33B7EDB247}" destId="{B0A116D1-4B2A-4E3D-9090-22F414D2F798}" srcOrd="0" destOrd="0" parTransId="{48986014-EBF0-4271-8684-44E661641D15}" sibTransId="{B6B5581F-FCAB-47F2-ABD1-3A662D1BD15B}"/>
    <dgm:cxn modelId="{4D96ABC7-55ED-4EFF-8000-E0FAD11EAAE3}" type="presOf" srcId="{0D1C84D8-6B4B-4B44-8852-BB71D1ACEF92}" destId="{3BF89C69-8256-4579-B0AD-8941F963545C}" srcOrd="0" destOrd="2" presId="urn:microsoft.com/office/officeart/2005/8/layout/vList5"/>
    <dgm:cxn modelId="{E587D3CB-7374-4452-97B0-6433374F0FE1}" srcId="{F9FF2F94-5C87-4327-B4A7-6345D682658F}" destId="{EDAED536-152F-4484-B7F7-421C5F342521}" srcOrd="4" destOrd="0" parTransId="{655B7A7A-6C6F-4414-AC26-40A068CC606B}" sibTransId="{48FA5021-5E8F-4194-992B-E19C3D982A79}"/>
    <dgm:cxn modelId="{95B19FCC-9D20-4839-8C1F-01C805B3C1E0}" srcId="{D16D12D5-8C04-4B51-9388-ED2FB5437CB6}" destId="{8AB65464-067A-4C00-A200-987B6CC9DF9D}" srcOrd="1" destOrd="0" parTransId="{92C0BBCA-54F4-4B52-AAB6-6AD9C83DEAE0}" sibTransId="{C376CECC-E56A-496E-9C32-60A76EE8ABCF}"/>
    <dgm:cxn modelId="{462D18CD-8AA7-49E3-86F3-73F4FA7E78C6}" type="presOf" srcId="{E846E1AC-E51F-40C9-BC0F-DB33B7EDB247}" destId="{8BB62F96-09E4-4803-B9AD-4C0ACB4541A6}" srcOrd="0" destOrd="0" presId="urn:microsoft.com/office/officeart/2005/8/layout/vList5"/>
    <dgm:cxn modelId="{5398F0D0-2048-4C32-B582-1E16E06C97A7}" srcId="{F9FF2F94-5C87-4327-B4A7-6345D682658F}" destId="{E846E1AC-E51F-40C9-BC0F-DB33B7EDB247}" srcOrd="2" destOrd="0" parTransId="{B1C048AB-7EF6-4465-88C3-AAF7480EF6D2}" sibTransId="{7A589045-6B21-4E5C-9808-009F252C80A4}"/>
    <dgm:cxn modelId="{9E3FC7D1-7130-4797-9ECB-33109DEE91FB}" type="presOf" srcId="{B0A116D1-4B2A-4E3D-9090-22F414D2F798}" destId="{D8523B66-DA64-40B3-A945-E9753DD1DCA2}" srcOrd="0" destOrd="0" presId="urn:microsoft.com/office/officeart/2005/8/layout/vList5"/>
    <dgm:cxn modelId="{3C9DE2E7-D301-4776-B833-E4D35DAED466}" srcId="{F9FF2F94-5C87-4327-B4A7-6345D682658F}" destId="{251E2D71-326F-4479-8F26-515845172311}" srcOrd="3" destOrd="0" parTransId="{A3038C8D-DD99-475B-B336-E89D7EAA47BA}" sibTransId="{6DD493E1-CCFD-4D26-AED3-218481E0FA72}"/>
    <dgm:cxn modelId="{30FC71E8-8787-4F56-93BB-9E55013E72A0}" srcId="{EDAED536-152F-4484-B7F7-421C5F342521}" destId="{8E0C19DF-3191-4B49-A698-0400412BDCBA}" srcOrd="0" destOrd="0" parTransId="{72F05A5A-B5FC-4D49-BC7C-491F92042802}" sibTransId="{8354F0C1-C968-4E93-B645-8A6C6DD51D65}"/>
    <dgm:cxn modelId="{DEE3BFEC-CDA5-4D54-83C4-D05D11434EAC}" type="presOf" srcId="{8AB65464-067A-4C00-A200-987B6CC9DF9D}" destId="{3BF89C69-8256-4579-B0AD-8941F963545C}" srcOrd="0" destOrd="1" presId="urn:microsoft.com/office/officeart/2005/8/layout/vList5"/>
    <dgm:cxn modelId="{89C3DEF4-C860-40C8-A32E-7BA14B6980C7}" type="presOf" srcId="{8D01C39C-CE90-45FB-BAFB-7FEB43A5A66A}" destId="{3BF89C69-8256-4579-B0AD-8941F963545C}" srcOrd="0" destOrd="0" presId="urn:microsoft.com/office/officeart/2005/8/layout/vList5"/>
    <dgm:cxn modelId="{6E7071F7-7ED1-45EA-BA5F-FE95D0CE2962}" type="presOf" srcId="{E20C8E94-CBA8-4102-A529-64E684E63DF4}" destId="{257943FB-2DE2-4F2A-9DBF-91013FB12F8E}" srcOrd="0" destOrd="1" presId="urn:microsoft.com/office/officeart/2005/8/layout/vList5"/>
    <dgm:cxn modelId="{4BE0BE71-C3CB-4168-BB97-B1024D40F625}" type="presParOf" srcId="{1087173C-039D-4FB6-B9A8-6CF056D4555F}" destId="{A53B9936-39E1-46E2-AC39-10A89A1CD1BD}" srcOrd="0" destOrd="0" presId="urn:microsoft.com/office/officeart/2005/8/layout/vList5"/>
    <dgm:cxn modelId="{1BBB83A5-8CCB-4E22-A99A-1AE9075A6758}" type="presParOf" srcId="{A53B9936-39E1-46E2-AC39-10A89A1CD1BD}" destId="{AEED2CF8-36E4-427F-B05B-F005E7DAB6FD}" srcOrd="0" destOrd="0" presId="urn:microsoft.com/office/officeart/2005/8/layout/vList5"/>
    <dgm:cxn modelId="{9ECB34CC-ECE6-49B4-A144-4506F974FA41}" type="presParOf" srcId="{A53B9936-39E1-46E2-AC39-10A89A1CD1BD}" destId="{7F45964B-192D-4B46-9C7F-A9ADEA2D4111}" srcOrd="1" destOrd="0" presId="urn:microsoft.com/office/officeart/2005/8/layout/vList5"/>
    <dgm:cxn modelId="{2241CAA6-08AE-49C7-A4E5-1DE5545A05F2}" type="presParOf" srcId="{1087173C-039D-4FB6-B9A8-6CF056D4555F}" destId="{B62F459C-CF7A-4E6A-9F6F-B1B528C7E779}" srcOrd="1" destOrd="0" presId="urn:microsoft.com/office/officeart/2005/8/layout/vList5"/>
    <dgm:cxn modelId="{DD829689-DFDA-4CEA-BD6D-3DBE4DCFD9DD}" type="presParOf" srcId="{1087173C-039D-4FB6-B9A8-6CF056D4555F}" destId="{81D2B921-F5AE-49A7-8E63-9F304C08E166}" srcOrd="2" destOrd="0" presId="urn:microsoft.com/office/officeart/2005/8/layout/vList5"/>
    <dgm:cxn modelId="{76A202C5-A5B4-4E15-A897-49FF1E7DED00}" type="presParOf" srcId="{81D2B921-F5AE-49A7-8E63-9F304C08E166}" destId="{15DD0817-E25D-451C-8CDB-CD5072A455F3}" srcOrd="0" destOrd="0" presId="urn:microsoft.com/office/officeart/2005/8/layout/vList5"/>
    <dgm:cxn modelId="{283491CC-4A91-4FE3-8AEB-7EB1A361DD23}" type="presParOf" srcId="{81D2B921-F5AE-49A7-8E63-9F304C08E166}" destId="{3BF89C69-8256-4579-B0AD-8941F963545C}" srcOrd="1" destOrd="0" presId="urn:microsoft.com/office/officeart/2005/8/layout/vList5"/>
    <dgm:cxn modelId="{C77C9094-714A-4E6B-9DC1-000D74CFEB21}" type="presParOf" srcId="{1087173C-039D-4FB6-B9A8-6CF056D4555F}" destId="{16E51584-6DA7-4807-8B65-E547F33ADEED}" srcOrd="3" destOrd="0" presId="urn:microsoft.com/office/officeart/2005/8/layout/vList5"/>
    <dgm:cxn modelId="{DE5ABBEE-B709-4951-8D47-D8DB3814C606}" type="presParOf" srcId="{1087173C-039D-4FB6-B9A8-6CF056D4555F}" destId="{92BE6F3F-6608-41EF-BFB5-F223D724F040}" srcOrd="4" destOrd="0" presId="urn:microsoft.com/office/officeart/2005/8/layout/vList5"/>
    <dgm:cxn modelId="{48610665-315B-4141-8091-58968AB09D2E}" type="presParOf" srcId="{92BE6F3F-6608-41EF-BFB5-F223D724F040}" destId="{8BB62F96-09E4-4803-B9AD-4C0ACB4541A6}" srcOrd="0" destOrd="0" presId="urn:microsoft.com/office/officeart/2005/8/layout/vList5"/>
    <dgm:cxn modelId="{E1F334AF-B020-4A57-B8C9-CD7379453903}" type="presParOf" srcId="{92BE6F3F-6608-41EF-BFB5-F223D724F040}" destId="{D8523B66-DA64-40B3-A945-E9753DD1DCA2}" srcOrd="1" destOrd="0" presId="urn:microsoft.com/office/officeart/2005/8/layout/vList5"/>
    <dgm:cxn modelId="{BF27E5EB-A233-43D4-ABC6-93D5A39C767E}" type="presParOf" srcId="{1087173C-039D-4FB6-B9A8-6CF056D4555F}" destId="{BCE1FE81-35C7-491F-B38F-26345A841374}" srcOrd="5" destOrd="0" presId="urn:microsoft.com/office/officeart/2005/8/layout/vList5"/>
    <dgm:cxn modelId="{B43782D8-A906-4E1C-8716-8B55D7ABF0A6}" type="presParOf" srcId="{1087173C-039D-4FB6-B9A8-6CF056D4555F}" destId="{83B2321E-C5BE-449A-AEF5-18BE6FE55256}" srcOrd="6" destOrd="0" presId="urn:microsoft.com/office/officeart/2005/8/layout/vList5"/>
    <dgm:cxn modelId="{E1F3B3D6-F5AE-4CC5-A73F-2133C423D9E9}" type="presParOf" srcId="{83B2321E-C5BE-449A-AEF5-18BE6FE55256}" destId="{56AF74DB-9B26-4398-8190-D56123411A03}" srcOrd="0" destOrd="0" presId="urn:microsoft.com/office/officeart/2005/8/layout/vList5"/>
    <dgm:cxn modelId="{A5FF77C6-25F2-42ED-B86B-9B8E847E7682}" type="presParOf" srcId="{83B2321E-C5BE-449A-AEF5-18BE6FE55256}" destId="{CBEFBBD2-E0DD-424B-9CAD-036C21490D60}" srcOrd="1" destOrd="0" presId="urn:microsoft.com/office/officeart/2005/8/layout/vList5"/>
    <dgm:cxn modelId="{5B3F2CA9-190B-46AC-BF8B-0AB524CCD9D8}" type="presParOf" srcId="{1087173C-039D-4FB6-B9A8-6CF056D4555F}" destId="{1FE0B6EF-38EB-4177-B213-955FE94B44C2}" srcOrd="7" destOrd="0" presId="urn:microsoft.com/office/officeart/2005/8/layout/vList5"/>
    <dgm:cxn modelId="{2D0152CA-6910-422D-8A0D-4D8D6319F56B}" type="presParOf" srcId="{1087173C-039D-4FB6-B9A8-6CF056D4555F}" destId="{D910EBBD-8A95-4E4C-828B-82BA620BCF54}" srcOrd="8" destOrd="0" presId="urn:microsoft.com/office/officeart/2005/8/layout/vList5"/>
    <dgm:cxn modelId="{67613458-E1F4-484D-8DD1-1953819087F8}" type="presParOf" srcId="{D910EBBD-8A95-4E4C-828B-82BA620BCF54}" destId="{05E94C96-167B-4D9F-AFD2-C90E8AE69D67}" srcOrd="0" destOrd="0" presId="urn:microsoft.com/office/officeart/2005/8/layout/vList5"/>
    <dgm:cxn modelId="{D3861516-51D1-4A98-9EF9-47D03C1B14B8}" type="presParOf" srcId="{D910EBBD-8A95-4E4C-828B-82BA620BCF54}" destId="{257943FB-2DE2-4F2A-9DBF-91013FB12F8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FF2F94-5C87-4327-B4A7-6345D682658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CEE459A3-5545-4E27-B6B7-BC3D494F4BD2}">
      <dgm:prSet/>
      <dgm:spPr/>
      <dgm:t>
        <a:bodyPr/>
        <a:lstStyle/>
        <a:p>
          <a:r>
            <a:rPr lang="fr-FR" noProof="0" dirty="0"/>
            <a:t>Réagir ou anticiper des évènements externes</a:t>
          </a:r>
        </a:p>
      </dgm:t>
    </dgm:pt>
    <dgm:pt modelId="{F68AC4A2-3910-4DC3-BE33-9D8083D68C56}" type="parTrans" cxnId="{847B2612-17A2-492B-AEB7-911CF15BA6F1}">
      <dgm:prSet/>
      <dgm:spPr/>
      <dgm:t>
        <a:bodyPr/>
        <a:lstStyle/>
        <a:p>
          <a:endParaRPr lang="fr-FR"/>
        </a:p>
      </dgm:t>
    </dgm:pt>
    <dgm:pt modelId="{E669F5B0-6C2F-48EA-A289-5AE99FD76C66}" type="sibTrans" cxnId="{847B2612-17A2-492B-AEB7-911CF15BA6F1}">
      <dgm:prSet/>
      <dgm:spPr/>
      <dgm:t>
        <a:bodyPr/>
        <a:lstStyle/>
        <a:p>
          <a:endParaRPr lang="fr-FR"/>
        </a:p>
      </dgm:t>
    </dgm:pt>
    <dgm:pt modelId="{D16D12D5-8C04-4B51-9388-ED2FB5437CB6}">
      <dgm:prSet/>
      <dgm:spPr/>
      <dgm:t>
        <a:bodyPr/>
        <a:lstStyle/>
        <a:p>
          <a:r>
            <a:rPr lang="fr-FR" noProof="0" dirty="0"/>
            <a:t>Améliorer les choses en interne</a:t>
          </a:r>
        </a:p>
      </dgm:t>
    </dgm:pt>
    <dgm:pt modelId="{39822E0C-B974-4CFA-A50D-898156550F74}" type="parTrans" cxnId="{9594781D-1824-434C-A6C8-739B4B34C2F0}">
      <dgm:prSet/>
      <dgm:spPr/>
      <dgm:t>
        <a:bodyPr/>
        <a:lstStyle/>
        <a:p>
          <a:endParaRPr lang="fr-FR"/>
        </a:p>
      </dgm:t>
    </dgm:pt>
    <dgm:pt modelId="{6569134D-43DB-4AC2-BBD2-6F3766675416}" type="sibTrans" cxnId="{9594781D-1824-434C-A6C8-739B4B34C2F0}">
      <dgm:prSet/>
      <dgm:spPr/>
      <dgm:t>
        <a:bodyPr/>
        <a:lstStyle/>
        <a:p>
          <a:endParaRPr lang="fr-FR"/>
        </a:p>
      </dgm:t>
    </dgm:pt>
    <dgm:pt modelId="{8D01C39C-CE90-45FB-BAFB-7FEB43A5A66A}">
      <dgm:prSet/>
      <dgm:spPr/>
      <dgm:t>
        <a:bodyPr/>
        <a:lstStyle/>
        <a:p>
          <a:r>
            <a:rPr lang="fr-FR" b="0" i="0" dirty="0"/>
            <a:t>Synergies, économies d’échelle</a:t>
          </a:r>
          <a:endParaRPr lang="fr-FR" dirty="0"/>
        </a:p>
      </dgm:t>
    </dgm:pt>
    <dgm:pt modelId="{1D348ECB-ECD9-40D9-B18A-C73E87299207}" type="parTrans" cxnId="{F8CCD001-A20B-428E-AC3B-D1C599D7DDC3}">
      <dgm:prSet/>
      <dgm:spPr/>
      <dgm:t>
        <a:bodyPr/>
        <a:lstStyle/>
        <a:p>
          <a:endParaRPr lang="fr-FR"/>
        </a:p>
      </dgm:t>
    </dgm:pt>
    <dgm:pt modelId="{39F12336-E1E2-4044-A99F-48C74FF8AB10}" type="sibTrans" cxnId="{F8CCD001-A20B-428E-AC3B-D1C599D7DDC3}">
      <dgm:prSet/>
      <dgm:spPr/>
      <dgm:t>
        <a:bodyPr/>
        <a:lstStyle/>
        <a:p>
          <a:endParaRPr lang="fr-FR"/>
        </a:p>
      </dgm:t>
    </dgm:pt>
    <dgm:pt modelId="{064263A6-67C8-4A6F-A32A-C8DA0AD83421}">
      <dgm:prSet/>
      <dgm:spPr/>
      <dgm:t>
        <a:bodyPr/>
        <a:lstStyle/>
        <a:p>
          <a:r>
            <a:rPr lang="fr-FR" noProof="0" dirty="0"/>
            <a:t>Concurrent sort un nouveau produit</a:t>
          </a:r>
        </a:p>
      </dgm:t>
    </dgm:pt>
    <dgm:pt modelId="{553D8DC6-75D6-4D94-AD64-45363AF4F873}" type="parTrans" cxnId="{46E8DC59-00BF-4124-B8E6-7214C273F6D0}">
      <dgm:prSet/>
      <dgm:spPr/>
      <dgm:t>
        <a:bodyPr/>
        <a:lstStyle/>
        <a:p>
          <a:endParaRPr lang="fr-FR"/>
        </a:p>
      </dgm:t>
    </dgm:pt>
    <dgm:pt modelId="{06DE4B67-0388-4DB5-9C75-CE19196AC96E}" type="sibTrans" cxnId="{46E8DC59-00BF-4124-B8E6-7214C273F6D0}">
      <dgm:prSet/>
      <dgm:spPr/>
      <dgm:t>
        <a:bodyPr/>
        <a:lstStyle/>
        <a:p>
          <a:endParaRPr lang="fr-FR"/>
        </a:p>
      </dgm:t>
    </dgm:pt>
    <dgm:pt modelId="{469DECC9-9F81-4B32-AFCF-BA37EB6B6138}">
      <dgm:prSet/>
      <dgm:spPr/>
      <dgm:t>
        <a:bodyPr/>
        <a:lstStyle/>
        <a:p>
          <a:r>
            <a:rPr lang="en-US" noProof="0" dirty="0" err="1"/>
            <a:t>Covid</a:t>
          </a:r>
          <a:endParaRPr lang="fr-FR" noProof="0" dirty="0"/>
        </a:p>
      </dgm:t>
    </dgm:pt>
    <dgm:pt modelId="{FEDC15D0-87EE-43F6-A5B4-C89D94E27CCC}" type="parTrans" cxnId="{143DECB5-EB8A-41BC-9E23-DD3A2A61CD6F}">
      <dgm:prSet/>
      <dgm:spPr/>
      <dgm:t>
        <a:bodyPr/>
        <a:lstStyle/>
        <a:p>
          <a:endParaRPr lang="fr-FR"/>
        </a:p>
      </dgm:t>
    </dgm:pt>
    <dgm:pt modelId="{AB9E2B71-4994-408B-BA12-72E1A83D8AF0}" type="sibTrans" cxnId="{143DECB5-EB8A-41BC-9E23-DD3A2A61CD6F}">
      <dgm:prSet/>
      <dgm:spPr/>
      <dgm:t>
        <a:bodyPr/>
        <a:lstStyle/>
        <a:p>
          <a:endParaRPr lang="fr-FR"/>
        </a:p>
      </dgm:t>
    </dgm:pt>
    <dgm:pt modelId="{BD9406A4-E826-465F-948F-F242D33F7C4B}">
      <dgm:prSet/>
      <dgm:spPr/>
      <dgm:t>
        <a:bodyPr/>
        <a:lstStyle/>
        <a:p>
          <a:r>
            <a:rPr lang="en-US" noProof="0" dirty="0" err="1"/>
            <a:t>Taux</a:t>
          </a:r>
          <a:r>
            <a:rPr lang="en-US" noProof="0" dirty="0"/>
            <a:t> de douanes </a:t>
          </a:r>
          <a:r>
            <a:rPr lang="en-US" noProof="0" dirty="0" err="1"/>
            <a:t>changent</a:t>
          </a:r>
          <a:endParaRPr lang="fr-FR" noProof="0" dirty="0"/>
        </a:p>
      </dgm:t>
    </dgm:pt>
    <dgm:pt modelId="{1E400B38-CCB8-46FD-BBF7-7E5EE397324B}" type="parTrans" cxnId="{A8E853D9-F428-4DE1-A747-95CF2C15AE8E}">
      <dgm:prSet/>
      <dgm:spPr/>
      <dgm:t>
        <a:bodyPr/>
        <a:lstStyle/>
        <a:p>
          <a:endParaRPr lang="fr-FR"/>
        </a:p>
      </dgm:t>
    </dgm:pt>
    <dgm:pt modelId="{A170A746-997E-4BDC-B5BB-EE93F6622AA7}" type="sibTrans" cxnId="{A8E853D9-F428-4DE1-A747-95CF2C15AE8E}">
      <dgm:prSet/>
      <dgm:spPr/>
      <dgm:t>
        <a:bodyPr/>
        <a:lstStyle/>
        <a:p>
          <a:endParaRPr lang="fr-FR"/>
        </a:p>
      </dgm:t>
    </dgm:pt>
    <dgm:pt modelId="{6FD9DFB5-8E8E-47FB-8594-BFD95FAA7A4C}">
      <dgm:prSet/>
      <dgm:spPr/>
      <dgm:t>
        <a:bodyPr/>
        <a:lstStyle/>
        <a:p>
          <a:r>
            <a:rPr lang="en-US" noProof="0" dirty="0"/>
            <a:t>Nouvelle </a:t>
          </a:r>
          <a:r>
            <a:rPr lang="en-US" noProof="0" dirty="0" err="1"/>
            <a:t>technologie</a:t>
          </a:r>
          <a:endParaRPr lang="fr-FR" noProof="0" dirty="0"/>
        </a:p>
      </dgm:t>
    </dgm:pt>
    <dgm:pt modelId="{EED9A89F-B11A-4AC1-85A3-5F0E77077225}" type="parTrans" cxnId="{EA728FFE-FFF6-479C-BA0D-8E5A9847D80E}">
      <dgm:prSet/>
      <dgm:spPr/>
      <dgm:t>
        <a:bodyPr/>
        <a:lstStyle/>
        <a:p>
          <a:endParaRPr lang="fr-FR"/>
        </a:p>
      </dgm:t>
    </dgm:pt>
    <dgm:pt modelId="{698D8084-2D4A-4F09-8C53-C1C8CA7A5865}" type="sibTrans" cxnId="{EA728FFE-FFF6-479C-BA0D-8E5A9847D80E}">
      <dgm:prSet/>
      <dgm:spPr/>
      <dgm:t>
        <a:bodyPr/>
        <a:lstStyle/>
        <a:p>
          <a:endParaRPr lang="fr-FR"/>
        </a:p>
      </dgm:t>
    </dgm:pt>
    <dgm:pt modelId="{3479891A-EE8C-4723-905C-283B2A42C7A5}">
      <dgm:prSet/>
      <dgm:spPr/>
      <dgm:t>
        <a:bodyPr/>
        <a:lstStyle/>
        <a:p>
          <a:r>
            <a:rPr lang="fr-FR" noProof="0" dirty="0"/>
            <a:t>Amélioration de la qualité</a:t>
          </a:r>
        </a:p>
      </dgm:t>
    </dgm:pt>
    <dgm:pt modelId="{0E6A8328-32C7-4228-8E7F-14C227B7A9D2}" type="parTrans" cxnId="{A99D58B9-35E9-4B38-B468-EBBDB459ACC4}">
      <dgm:prSet/>
      <dgm:spPr/>
      <dgm:t>
        <a:bodyPr/>
        <a:lstStyle/>
        <a:p>
          <a:endParaRPr lang="fr-FR"/>
        </a:p>
      </dgm:t>
    </dgm:pt>
    <dgm:pt modelId="{6A84415A-31FA-471A-9481-1C03745EAF23}" type="sibTrans" cxnId="{A99D58B9-35E9-4B38-B468-EBBDB459ACC4}">
      <dgm:prSet/>
      <dgm:spPr/>
      <dgm:t>
        <a:bodyPr/>
        <a:lstStyle/>
        <a:p>
          <a:endParaRPr lang="fr-FR"/>
        </a:p>
      </dgm:t>
    </dgm:pt>
    <dgm:pt modelId="{B16E24AD-1007-4F1C-AF91-5FB7B1A4CC7A}">
      <dgm:prSet/>
      <dgm:spPr/>
      <dgm:t>
        <a:bodyPr/>
        <a:lstStyle/>
        <a:p>
          <a:r>
            <a:rPr lang="fr-FR" noProof="0" dirty="0"/>
            <a:t>Réduction des couts</a:t>
          </a:r>
        </a:p>
      </dgm:t>
    </dgm:pt>
    <dgm:pt modelId="{24B61766-E773-4494-A342-EEB7BC387635}" type="parTrans" cxnId="{DB18D75B-71B9-4755-8FFB-3B8F683EE136}">
      <dgm:prSet/>
      <dgm:spPr/>
      <dgm:t>
        <a:bodyPr/>
        <a:lstStyle/>
        <a:p>
          <a:endParaRPr lang="fr-FR"/>
        </a:p>
      </dgm:t>
    </dgm:pt>
    <dgm:pt modelId="{7391B3A0-BF8B-4621-9A37-93E37AF78891}" type="sibTrans" cxnId="{DB18D75B-71B9-4755-8FFB-3B8F683EE136}">
      <dgm:prSet/>
      <dgm:spPr/>
      <dgm:t>
        <a:bodyPr/>
        <a:lstStyle/>
        <a:p>
          <a:endParaRPr lang="fr-FR"/>
        </a:p>
      </dgm:t>
    </dgm:pt>
    <dgm:pt modelId="{D3307C4A-78CE-4037-BEF8-FC906F613B94}">
      <dgm:prSet/>
      <dgm:spPr/>
      <dgm:t>
        <a:bodyPr/>
        <a:lstStyle/>
        <a:p>
          <a:r>
            <a:rPr lang="fr-FR" noProof="0" dirty="0"/>
            <a:t>Réduction des risque</a:t>
          </a:r>
        </a:p>
      </dgm:t>
    </dgm:pt>
    <dgm:pt modelId="{BB6B8A44-E9D6-45E9-A388-2A849021FF60}" type="parTrans" cxnId="{2CB10ACF-BD67-4600-89BC-28E0C4334890}">
      <dgm:prSet/>
      <dgm:spPr/>
      <dgm:t>
        <a:bodyPr/>
        <a:lstStyle/>
        <a:p>
          <a:endParaRPr lang="fr-FR"/>
        </a:p>
      </dgm:t>
    </dgm:pt>
    <dgm:pt modelId="{371DA558-2759-4BDE-B856-7A62C5C8D20A}" type="sibTrans" cxnId="{2CB10ACF-BD67-4600-89BC-28E0C4334890}">
      <dgm:prSet/>
      <dgm:spPr/>
      <dgm:t>
        <a:bodyPr/>
        <a:lstStyle/>
        <a:p>
          <a:endParaRPr lang="fr-FR"/>
        </a:p>
      </dgm:t>
    </dgm:pt>
    <dgm:pt modelId="{1087173C-039D-4FB6-B9A8-6CF056D4555F}" type="pres">
      <dgm:prSet presAssocID="{F9FF2F94-5C87-4327-B4A7-6345D682658F}" presName="Name0" presStyleCnt="0">
        <dgm:presLayoutVars>
          <dgm:dir/>
          <dgm:animLvl val="lvl"/>
          <dgm:resizeHandles val="exact"/>
        </dgm:presLayoutVars>
      </dgm:prSet>
      <dgm:spPr/>
    </dgm:pt>
    <dgm:pt modelId="{A53B9936-39E1-46E2-AC39-10A89A1CD1BD}" type="pres">
      <dgm:prSet presAssocID="{CEE459A3-5545-4E27-B6B7-BC3D494F4BD2}" presName="linNode" presStyleCnt="0"/>
      <dgm:spPr/>
    </dgm:pt>
    <dgm:pt modelId="{AEED2CF8-36E4-427F-B05B-F005E7DAB6FD}" type="pres">
      <dgm:prSet presAssocID="{CEE459A3-5545-4E27-B6B7-BC3D494F4BD2}" presName="parentText" presStyleLbl="node1" presStyleIdx="0" presStyleCnt="2">
        <dgm:presLayoutVars>
          <dgm:chMax val="1"/>
          <dgm:bulletEnabled val="1"/>
        </dgm:presLayoutVars>
      </dgm:prSet>
      <dgm:spPr/>
    </dgm:pt>
    <dgm:pt modelId="{7F45964B-192D-4B46-9C7F-A9ADEA2D4111}" type="pres">
      <dgm:prSet presAssocID="{CEE459A3-5545-4E27-B6B7-BC3D494F4BD2}" presName="descendantText" presStyleLbl="alignAccFollowNode1" presStyleIdx="0" presStyleCnt="2">
        <dgm:presLayoutVars>
          <dgm:bulletEnabled val="1"/>
        </dgm:presLayoutVars>
      </dgm:prSet>
      <dgm:spPr/>
    </dgm:pt>
    <dgm:pt modelId="{B62F459C-CF7A-4E6A-9F6F-B1B528C7E779}" type="pres">
      <dgm:prSet presAssocID="{E669F5B0-6C2F-48EA-A289-5AE99FD76C66}" presName="sp" presStyleCnt="0"/>
      <dgm:spPr/>
    </dgm:pt>
    <dgm:pt modelId="{81D2B921-F5AE-49A7-8E63-9F304C08E166}" type="pres">
      <dgm:prSet presAssocID="{D16D12D5-8C04-4B51-9388-ED2FB5437CB6}" presName="linNode" presStyleCnt="0"/>
      <dgm:spPr/>
    </dgm:pt>
    <dgm:pt modelId="{15DD0817-E25D-451C-8CDB-CD5072A455F3}" type="pres">
      <dgm:prSet presAssocID="{D16D12D5-8C04-4B51-9388-ED2FB5437CB6}" presName="parentText" presStyleLbl="node1" presStyleIdx="1" presStyleCnt="2">
        <dgm:presLayoutVars>
          <dgm:chMax val="1"/>
          <dgm:bulletEnabled val="1"/>
        </dgm:presLayoutVars>
      </dgm:prSet>
      <dgm:spPr/>
    </dgm:pt>
    <dgm:pt modelId="{3BF89C69-8256-4579-B0AD-8941F963545C}" type="pres">
      <dgm:prSet presAssocID="{D16D12D5-8C04-4B51-9388-ED2FB5437CB6}" presName="descendantText" presStyleLbl="alignAccFollowNode1" presStyleIdx="1" presStyleCnt="2">
        <dgm:presLayoutVars>
          <dgm:bulletEnabled val="1"/>
        </dgm:presLayoutVars>
      </dgm:prSet>
      <dgm:spPr/>
    </dgm:pt>
  </dgm:ptLst>
  <dgm:cxnLst>
    <dgm:cxn modelId="{F8CCD001-A20B-428E-AC3B-D1C599D7DDC3}" srcId="{D16D12D5-8C04-4B51-9388-ED2FB5437CB6}" destId="{8D01C39C-CE90-45FB-BAFB-7FEB43A5A66A}" srcOrd="0" destOrd="0" parTransId="{1D348ECB-ECD9-40D9-B18A-C73E87299207}" sibTransId="{39F12336-E1E2-4044-A99F-48C74FF8AB10}"/>
    <dgm:cxn modelId="{847B2612-17A2-492B-AEB7-911CF15BA6F1}" srcId="{F9FF2F94-5C87-4327-B4A7-6345D682658F}" destId="{CEE459A3-5545-4E27-B6B7-BC3D494F4BD2}" srcOrd="0" destOrd="0" parTransId="{F68AC4A2-3910-4DC3-BE33-9D8083D68C56}" sibTransId="{E669F5B0-6C2F-48EA-A289-5AE99FD76C66}"/>
    <dgm:cxn modelId="{CC0F9C15-853F-449C-A86B-623C45EE26C4}" type="presOf" srcId="{D3307C4A-78CE-4037-BEF8-FC906F613B94}" destId="{3BF89C69-8256-4579-B0AD-8941F963545C}" srcOrd="0" destOrd="3" presId="urn:microsoft.com/office/officeart/2005/8/layout/vList5"/>
    <dgm:cxn modelId="{9594781D-1824-434C-A6C8-739B4B34C2F0}" srcId="{F9FF2F94-5C87-4327-B4A7-6345D682658F}" destId="{D16D12D5-8C04-4B51-9388-ED2FB5437CB6}" srcOrd="1" destOrd="0" parTransId="{39822E0C-B974-4CFA-A50D-898156550F74}" sibTransId="{6569134D-43DB-4AC2-BBD2-6F3766675416}"/>
    <dgm:cxn modelId="{651F952A-A81B-4A2A-8D76-3DA2F2EFD4FD}" type="presOf" srcId="{469DECC9-9F81-4B32-AFCF-BA37EB6B6138}" destId="{7F45964B-192D-4B46-9C7F-A9ADEA2D4111}" srcOrd="0" destOrd="1" presId="urn:microsoft.com/office/officeart/2005/8/layout/vList5"/>
    <dgm:cxn modelId="{A1C6902B-567B-495A-8003-F67557987EA3}" type="presOf" srcId="{6FD9DFB5-8E8E-47FB-8594-BFD95FAA7A4C}" destId="{7F45964B-192D-4B46-9C7F-A9ADEA2D4111}" srcOrd="0" destOrd="3" presId="urn:microsoft.com/office/officeart/2005/8/layout/vList5"/>
    <dgm:cxn modelId="{C4B83234-EAFA-45D2-B34F-A9A0024385FB}" type="presOf" srcId="{F9FF2F94-5C87-4327-B4A7-6345D682658F}" destId="{1087173C-039D-4FB6-B9A8-6CF056D4555F}" srcOrd="0" destOrd="0" presId="urn:microsoft.com/office/officeart/2005/8/layout/vList5"/>
    <dgm:cxn modelId="{5FED5640-562F-4F7F-87C6-141DC8421B4D}" type="presOf" srcId="{D16D12D5-8C04-4B51-9388-ED2FB5437CB6}" destId="{15DD0817-E25D-451C-8CDB-CD5072A455F3}" srcOrd="0" destOrd="0" presId="urn:microsoft.com/office/officeart/2005/8/layout/vList5"/>
    <dgm:cxn modelId="{DB18D75B-71B9-4755-8FFB-3B8F683EE136}" srcId="{D16D12D5-8C04-4B51-9388-ED2FB5437CB6}" destId="{B16E24AD-1007-4F1C-AF91-5FB7B1A4CC7A}" srcOrd="2" destOrd="0" parTransId="{24B61766-E773-4494-A342-EEB7BC387635}" sibTransId="{7391B3A0-BF8B-4621-9A37-93E37AF78891}"/>
    <dgm:cxn modelId="{47C90653-99CF-4A21-9CA0-EFFBE99F9799}" type="presOf" srcId="{BD9406A4-E826-465F-948F-F242D33F7C4B}" destId="{7F45964B-192D-4B46-9C7F-A9ADEA2D4111}" srcOrd="0" destOrd="2" presId="urn:microsoft.com/office/officeart/2005/8/layout/vList5"/>
    <dgm:cxn modelId="{0A387673-E938-4480-A2AF-D61F6D1A2EBF}" type="presOf" srcId="{CEE459A3-5545-4E27-B6B7-BC3D494F4BD2}" destId="{AEED2CF8-36E4-427F-B05B-F005E7DAB6FD}" srcOrd="0" destOrd="0" presId="urn:microsoft.com/office/officeart/2005/8/layout/vList5"/>
    <dgm:cxn modelId="{46E8DC59-00BF-4124-B8E6-7214C273F6D0}" srcId="{CEE459A3-5545-4E27-B6B7-BC3D494F4BD2}" destId="{064263A6-67C8-4A6F-A32A-C8DA0AD83421}" srcOrd="0" destOrd="0" parTransId="{553D8DC6-75D6-4D94-AD64-45363AF4F873}" sibTransId="{06DE4B67-0388-4DB5-9C75-CE19196AC96E}"/>
    <dgm:cxn modelId="{E424F38A-76CF-48DF-936B-BD3A2382D530}" type="presOf" srcId="{064263A6-67C8-4A6F-A32A-C8DA0AD83421}" destId="{7F45964B-192D-4B46-9C7F-A9ADEA2D4111}" srcOrd="0" destOrd="0" presId="urn:microsoft.com/office/officeart/2005/8/layout/vList5"/>
    <dgm:cxn modelId="{143DECB5-EB8A-41BC-9E23-DD3A2A61CD6F}" srcId="{CEE459A3-5545-4E27-B6B7-BC3D494F4BD2}" destId="{469DECC9-9F81-4B32-AFCF-BA37EB6B6138}" srcOrd="1" destOrd="0" parTransId="{FEDC15D0-87EE-43F6-A5B4-C89D94E27CCC}" sibTransId="{AB9E2B71-4994-408B-BA12-72E1A83D8AF0}"/>
    <dgm:cxn modelId="{A99D58B9-35E9-4B38-B468-EBBDB459ACC4}" srcId="{D16D12D5-8C04-4B51-9388-ED2FB5437CB6}" destId="{3479891A-EE8C-4723-905C-283B2A42C7A5}" srcOrd="1" destOrd="0" parTransId="{0E6A8328-32C7-4228-8E7F-14C227B7A9D2}" sibTransId="{6A84415A-31FA-471A-9481-1C03745EAF23}"/>
    <dgm:cxn modelId="{2CB10ACF-BD67-4600-89BC-28E0C4334890}" srcId="{D16D12D5-8C04-4B51-9388-ED2FB5437CB6}" destId="{D3307C4A-78CE-4037-BEF8-FC906F613B94}" srcOrd="3" destOrd="0" parTransId="{BB6B8A44-E9D6-45E9-A388-2A849021FF60}" sibTransId="{371DA558-2759-4BDE-B856-7A62C5C8D20A}"/>
    <dgm:cxn modelId="{A6E726D4-94B9-443C-8174-3FD37F48924C}" type="presOf" srcId="{B16E24AD-1007-4F1C-AF91-5FB7B1A4CC7A}" destId="{3BF89C69-8256-4579-B0AD-8941F963545C}" srcOrd="0" destOrd="2" presId="urn:microsoft.com/office/officeart/2005/8/layout/vList5"/>
    <dgm:cxn modelId="{A8E853D9-F428-4DE1-A747-95CF2C15AE8E}" srcId="{CEE459A3-5545-4E27-B6B7-BC3D494F4BD2}" destId="{BD9406A4-E826-465F-948F-F242D33F7C4B}" srcOrd="2" destOrd="0" parTransId="{1E400B38-CCB8-46FD-BBF7-7E5EE397324B}" sibTransId="{A170A746-997E-4BDC-B5BB-EE93F6622AA7}"/>
    <dgm:cxn modelId="{89C3DEF4-C860-40C8-A32E-7BA14B6980C7}" type="presOf" srcId="{8D01C39C-CE90-45FB-BAFB-7FEB43A5A66A}" destId="{3BF89C69-8256-4579-B0AD-8941F963545C}" srcOrd="0" destOrd="0" presId="urn:microsoft.com/office/officeart/2005/8/layout/vList5"/>
    <dgm:cxn modelId="{CEEE32F6-55DB-4737-BEE8-91C22B9F9A87}" type="presOf" srcId="{3479891A-EE8C-4723-905C-283B2A42C7A5}" destId="{3BF89C69-8256-4579-B0AD-8941F963545C}" srcOrd="0" destOrd="1" presId="urn:microsoft.com/office/officeart/2005/8/layout/vList5"/>
    <dgm:cxn modelId="{EA728FFE-FFF6-479C-BA0D-8E5A9847D80E}" srcId="{CEE459A3-5545-4E27-B6B7-BC3D494F4BD2}" destId="{6FD9DFB5-8E8E-47FB-8594-BFD95FAA7A4C}" srcOrd="3" destOrd="0" parTransId="{EED9A89F-B11A-4AC1-85A3-5F0E77077225}" sibTransId="{698D8084-2D4A-4F09-8C53-C1C8CA7A5865}"/>
    <dgm:cxn modelId="{4BE0BE71-C3CB-4168-BB97-B1024D40F625}" type="presParOf" srcId="{1087173C-039D-4FB6-B9A8-6CF056D4555F}" destId="{A53B9936-39E1-46E2-AC39-10A89A1CD1BD}" srcOrd="0" destOrd="0" presId="urn:microsoft.com/office/officeart/2005/8/layout/vList5"/>
    <dgm:cxn modelId="{1BBB83A5-8CCB-4E22-A99A-1AE9075A6758}" type="presParOf" srcId="{A53B9936-39E1-46E2-AC39-10A89A1CD1BD}" destId="{AEED2CF8-36E4-427F-B05B-F005E7DAB6FD}" srcOrd="0" destOrd="0" presId="urn:microsoft.com/office/officeart/2005/8/layout/vList5"/>
    <dgm:cxn modelId="{9ECB34CC-ECE6-49B4-A144-4506F974FA41}" type="presParOf" srcId="{A53B9936-39E1-46E2-AC39-10A89A1CD1BD}" destId="{7F45964B-192D-4B46-9C7F-A9ADEA2D4111}" srcOrd="1" destOrd="0" presId="urn:microsoft.com/office/officeart/2005/8/layout/vList5"/>
    <dgm:cxn modelId="{2241CAA6-08AE-49C7-A4E5-1DE5545A05F2}" type="presParOf" srcId="{1087173C-039D-4FB6-B9A8-6CF056D4555F}" destId="{B62F459C-CF7A-4E6A-9F6F-B1B528C7E779}" srcOrd="1" destOrd="0" presId="urn:microsoft.com/office/officeart/2005/8/layout/vList5"/>
    <dgm:cxn modelId="{DD829689-DFDA-4CEA-BD6D-3DBE4DCFD9DD}" type="presParOf" srcId="{1087173C-039D-4FB6-B9A8-6CF056D4555F}" destId="{81D2B921-F5AE-49A7-8E63-9F304C08E166}" srcOrd="2" destOrd="0" presId="urn:microsoft.com/office/officeart/2005/8/layout/vList5"/>
    <dgm:cxn modelId="{76A202C5-A5B4-4E15-A897-49FF1E7DED00}" type="presParOf" srcId="{81D2B921-F5AE-49A7-8E63-9F304C08E166}" destId="{15DD0817-E25D-451C-8CDB-CD5072A455F3}" srcOrd="0" destOrd="0" presId="urn:microsoft.com/office/officeart/2005/8/layout/vList5"/>
    <dgm:cxn modelId="{283491CC-4A91-4FE3-8AEB-7EB1A361DD23}" type="presParOf" srcId="{81D2B921-F5AE-49A7-8E63-9F304C08E166}" destId="{3BF89C69-8256-4579-B0AD-8941F963545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10B5ED-9029-446B-9393-3BE79AE82FA0}"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fr-FR"/>
        </a:p>
      </dgm:t>
    </dgm:pt>
    <dgm:pt modelId="{62F63DC1-E052-419A-8515-8984AEFBF727}">
      <dgm:prSet phldrT="[Text]"/>
      <dgm:spPr/>
      <dgm:t>
        <a:bodyPr/>
        <a:lstStyle/>
        <a:p>
          <a:r>
            <a:rPr lang="en-US" dirty="0"/>
            <a:t>Le faire arriver</a:t>
          </a:r>
          <a:endParaRPr lang="fr-FR" dirty="0"/>
        </a:p>
      </dgm:t>
    </dgm:pt>
    <dgm:pt modelId="{07965D1D-B72F-4298-9ED8-5C78924708C7}" type="parTrans" cxnId="{C86AA8B3-42AA-4AAA-B834-2BEF979427D8}">
      <dgm:prSet/>
      <dgm:spPr/>
      <dgm:t>
        <a:bodyPr/>
        <a:lstStyle/>
        <a:p>
          <a:endParaRPr lang="fr-FR"/>
        </a:p>
      </dgm:t>
    </dgm:pt>
    <dgm:pt modelId="{4FE65563-EF2C-48A8-A59B-B7EE2F59962C}" type="sibTrans" cxnId="{C86AA8B3-42AA-4AAA-B834-2BEF979427D8}">
      <dgm:prSet/>
      <dgm:spPr/>
      <dgm:t>
        <a:bodyPr/>
        <a:lstStyle/>
        <a:p>
          <a:endParaRPr lang="fr-FR"/>
        </a:p>
      </dgm:t>
    </dgm:pt>
    <dgm:pt modelId="{14FB699D-BE16-4D53-B667-562DE9934C73}">
      <dgm:prSet phldrT="[Text]"/>
      <dgm:spPr/>
      <dgm:t>
        <a:bodyPr/>
        <a:lstStyle/>
        <a:p>
          <a:r>
            <a:rPr lang="en-US" dirty="0"/>
            <a:t>Le faire adopter</a:t>
          </a:r>
          <a:endParaRPr lang="fr-FR" dirty="0"/>
        </a:p>
      </dgm:t>
    </dgm:pt>
    <dgm:pt modelId="{989A8F34-A094-4614-B59B-2F65EADF65A4}" type="parTrans" cxnId="{B7698348-1F0C-4D74-85AD-875BD8736E34}">
      <dgm:prSet/>
      <dgm:spPr/>
      <dgm:t>
        <a:bodyPr/>
        <a:lstStyle/>
        <a:p>
          <a:endParaRPr lang="fr-FR"/>
        </a:p>
      </dgm:t>
    </dgm:pt>
    <dgm:pt modelId="{812F5F38-63AF-449B-A28E-2B87FF39EA4F}" type="sibTrans" cxnId="{B7698348-1F0C-4D74-85AD-875BD8736E34}">
      <dgm:prSet/>
      <dgm:spPr/>
      <dgm:t>
        <a:bodyPr/>
        <a:lstStyle/>
        <a:p>
          <a:endParaRPr lang="fr-FR"/>
        </a:p>
      </dgm:t>
    </dgm:pt>
    <dgm:pt modelId="{5B67B7E9-50ED-40DF-A2DB-9019FCE75B7B}" type="pres">
      <dgm:prSet presAssocID="{C810B5ED-9029-446B-9393-3BE79AE82FA0}" presName="compositeShape" presStyleCnt="0">
        <dgm:presLayoutVars>
          <dgm:chMax val="2"/>
          <dgm:dir/>
          <dgm:resizeHandles val="exact"/>
        </dgm:presLayoutVars>
      </dgm:prSet>
      <dgm:spPr/>
    </dgm:pt>
    <dgm:pt modelId="{27A98D8D-2127-4375-8784-71BF62B836D0}" type="pres">
      <dgm:prSet presAssocID="{62F63DC1-E052-419A-8515-8984AEFBF727}" presName="upArrow" presStyleLbl="node1" presStyleIdx="0" presStyleCnt="2"/>
      <dgm:spPr/>
    </dgm:pt>
    <dgm:pt modelId="{70F23EC2-B8F9-412F-A61B-D3158CC71AF5}" type="pres">
      <dgm:prSet presAssocID="{62F63DC1-E052-419A-8515-8984AEFBF727}" presName="upArrowText" presStyleLbl="revTx" presStyleIdx="0" presStyleCnt="2">
        <dgm:presLayoutVars>
          <dgm:chMax val="0"/>
          <dgm:bulletEnabled val="1"/>
        </dgm:presLayoutVars>
      </dgm:prSet>
      <dgm:spPr/>
    </dgm:pt>
    <dgm:pt modelId="{98E82B50-BF4B-4E0B-A370-BC72F6446BD9}" type="pres">
      <dgm:prSet presAssocID="{14FB699D-BE16-4D53-B667-562DE9934C73}" presName="downArrow" presStyleLbl="node1" presStyleIdx="1" presStyleCnt="2"/>
      <dgm:spPr/>
    </dgm:pt>
    <dgm:pt modelId="{57ADCD67-2787-4B76-973A-92936CBF34FD}" type="pres">
      <dgm:prSet presAssocID="{14FB699D-BE16-4D53-B667-562DE9934C73}" presName="downArrowText" presStyleLbl="revTx" presStyleIdx="1" presStyleCnt="2">
        <dgm:presLayoutVars>
          <dgm:chMax val="0"/>
          <dgm:bulletEnabled val="1"/>
        </dgm:presLayoutVars>
      </dgm:prSet>
      <dgm:spPr/>
    </dgm:pt>
  </dgm:ptLst>
  <dgm:cxnLst>
    <dgm:cxn modelId="{9FB9CC38-E72F-431A-A271-DB315C755D3A}" type="presOf" srcId="{62F63DC1-E052-419A-8515-8984AEFBF727}" destId="{70F23EC2-B8F9-412F-A61B-D3158CC71AF5}" srcOrd="0" destOrd="0" presId="urn:microsoft.com/office/officeart/2005/8/layout/arrow4"/>
    <dgm:cxn modelId="{B7698348-1F0C-4D74-85AD-875BD8736E34}" srcId="{C810B5ED-9029-446B-9393-3BE79AE82FA0}" destId="{14FB699D-BE16-4D53-B667-562DE9934C73}" srcOrd="1" destOrd="0" parTransId="{989A8F34-A094-4614-B59B-2F65EADF65A4}" sibTransId="{812F5F38-63AF-449B-A28E-2B87FF39EA4F}"/>
    <dgm:cxn modelId="{C86AA8B3-42AA-4AAA-B834-2BEF979427D8}" srcId="{C810B5ED-9029-446B-9393-3BE79AE82FA0}" destId="{62F63DC1-E052-419A-8515-8984AEFBF727}" srcOrd="0" destOrd="0" parTransId="{07965D1D-B72F-4298-9ED8-5C78924708C7}" sibTransId="{4FE65563-EF2C-48A8-A59B-B7EE2F59962C}"/>
    <dgm:cxn modelId="{2D9DBCFA-DDD6-423C-BEA6-13C235544F6C}" type="presOf" srcId="{C810B5ED-9029-446B-9393-3BE79AE82FA0}" destId="{5B67B7E9-50ED-40DF-A2DB-9019FCE75B7B}" srcOrd="0" destOrd="0" presId="urn:microsoft.com/office/officeart/2005/8/layout/arrow4"/>
    <dgm:cxn modelId="{8CE01FFF-C5F2-4EEC-8A90-23BBFF40618A}" type="presOf" srcId="{14FB699D-BE16-4D53-B667-562DE9934C73}" destId="{57ADCD67-2787-4B76-973A-92936CBF34FD}" srcOrd="0" destOrd="0" presId="urn:microsoft.com/office/officeart/2005/8/layout/arrow4"/>
    <dgm:cxn modelId="{2BC68EAA-BB6F-43A2-9A3D-A8A9869A6666}" type="presParOf" srcId="{5B67B7E9-50ED-40DF-A2DB-9019FCE75B7B}" destId="{27A98D8D-2127-4375-8784-71BF62B836D0}" srcOrd="0" destOrd="0" presId="urn:microsoft.com/office/officeart/2005/8/layout/arrow4"/>
    <dgm:cxn modelId="{D2B577EA-0409-4987-A1A2-85C0322551EF}" type="presParOf" srcId="{5B67B7E9-50ED-40DF-A2DB-9019FCE75B7B}" destId="{70F23EC2-B8F9-412F-A61B-D3158CC71AF5}" srcOrd="1" destOrd="0" presId="urn:microsoft.com/office/officeart/2005/8/layout/arrow4"/>
    <dgm:cxn modelId="{2C8FECD1-0B12-4F7B-9CBE-ACF3226508A2}" type="presParOf" srcId="{5B67B7E9-50ED-40DF-A2DB-9019FCE75B7B}" destId="{98E82B50-BF4B-4E0B-A370-BC72F6446BD9}" srcOrd="2" destOrd="0" presId="urn:microsoft.com/office/officeart/2005/8/layout/arrow4"/>
    <dgm:cxn modelId="{99B338F5-8495-4207-8868-6310F57EA0FD}" type="presParOf" srcId="{5B67B7E9-50ED-40DF-A2DB-9019FCE75B7B}" destId="{57ADCD67-2787-4B76-973A-92936CBF34FD}"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10B5ED-9029-446B-9393-3BE79AE82FA0}" type="doc">
      <dgm:prSet loTypeId="urn:microsoft.com/office/officeart/2005/8/layout/arrow4" loCatId="relationship" qsTypeId="urn:microsoft.com/office/officeart/2005/8/quickstyle/simple1" qsCatId="simple" csTypeId="urn:microsoft.com/office/officeart/2005/8/colors/accent1_2" csCatId="accent1" phldr="1"/>
      <dgm:spPr/>
      <dgm:t>
        <a:bodyPr/>
        <a:lstStyle/>
        <a:p>
          <a:endParaRPr lang="fr-FR"/>
        </a:p>
      </dgm:t>
    </dgm:pt>
    <dgm:pt modelId="{62F63DC1-E052-419A-8515-8984AEFBF727}">
      <dgm:prSet phldrT="[Text]"/>
      <dgm:spPr/>
      <dgm:t>
        <a:bodyPr/>
        <a:lstStyle/>
        <a:p>
          <a:r>
            <a:rPr lang="en-US" dirty="0"/>
            <a:t>Le faire arriver</a:t>
          </a:r>
          <a:endParaRPr lang="fr-FR" dirty="0"/>
        </a:p>
      </dgm:t>
    </dgm:pt>
    <dgm:pt modelId="{07965D1D-B72F-4298-9ED8-5C78924708C7}" type="parTrans" cxnId="{C86AA8B3-42AA-4AAA-B834-2BEF979427D8}">
      <dgm:prSet/>
      <dgm:spPr/>
      <dgm:t>
        <a:bodyPr/>
        <a:lstStyle/>
        <a:p>
          <a:endParaRPr lang="fr-FR"/>
        </a:p>
      </dgm:t>
    </dgm:pt>
    <dgm:pt modelId="{4FE65563-EF2C-48A8-A59B-B7EE2F59962C}" type="sibTrans" cxnId="{C86AA8B3-42AA-4AAA-B834-2BEF979427D8}">
      <dgm:prSet/>
      <dgm:spPr/>
      <dgm:t>
        <a:bodyPr/>
        <a:lstStyle/>
        <a:p>
          <a:endParaRPr lang="fr-FR"/>
        </a:p>
      </dgm:t>
    </dgm:pt>
    <dgm:pt modelId="{14FB699D-BE16-4D53-B667-562DE9934C73}">
      <dgm:prSet phldrT="[Text]"/>
      <dgm:spPr/>
      <dgm:t>
        <a:bodyPr/>
        <a:lstStyle/>
        <a:p>
          <a:r>
            <a:rPr lang="en-US" dirty="0"/>
            <a:t>Le faire adopter</a:t>
          </a:r>
          <a:endParaRPr lang="fr-FR" dirty="0"/>
        </a:p>
      </dgm:t>
    </dgm:pt>
    <dgm:pt modelId="{989A8F34-A094-4614-B59B-2F65EADF65A4}" type="parTrans" cxnId="{B7698348-1F0C-4D74-85AD-875BD8736E34}">
      <dgm:prSet/>
      <dgm:spPr/>
      <dgm:t>
        <a:bodyPr/>
        <a:lstStyle/>
        <a:p>
          <a:endParaRPr lang="fr-FR"/>
        </a:p>
      </dgm:t>
    </dgm:pt>
    <dgm:pt modelId="{812F5F38-63AF-449B-A28E-2B87FF39EA4F}" type="sibTrans" cxnId="{B7698348-1F0C-4D74-85AD-875BD8736E34}">
      <dgm:prSet/>
      <dgm:spPr/>
      <dgm:t>
        <a:bodyPr/>
        <a:lstStyle/>
        <a:p>
          <a:endParaRPr lang="fr-FR"/>
        </a:p>
      </dgm:t>
    </dgm:pt>
    <dgm:pt modelId="{5B67B7E9-50ED-40DF-A2DB-9019FCE75B7B}" type="pres">
      <dgm:prSet presAssocID="{C810B5ED-9029-446B-9393-3BE79AE82FA0}" presName="compositeShape" presStyleCnt="0">
        <dgm:presLayoutVars>
          <dgm:chMax val="2"/>
          <dgm:dir/>
          <dgm:resizeHandles val="exact"/>
        </dgm:presLayoutVars>
      </dgm:prSet>
      <dgm:spPr/>
    </dgm:pt>
    <dgm:pt modelId="{27A98D8D-2127-4375-8784-71BF62B836D0}" type="pres">
      <dgm:prSet presAssocID="{62F63DC1-E052-419A-8515-8984AEFBF727}" presName="upArrow" presStyleLbl="node1" presStyleIdx="0" presStyleCnt="2"/>
      <dgm:spPr/>
    </dgm:pt>
    <dgm:pt modelId="{70F23EC2-B8F9-412F-A61B-D3158CC71AF5}" type="pres">
      <dgm:prSet presAssocID="{62F63DC1-E052-419A-8515-8984AEFBF727}" presName="upArrowText" presStyleLbl="revTx" presStyleIdx="0" presStyleCnt="2">
        <dgm:presLayoutVars>
          <dgm:chMax val="0"/>
          <dgm:bulletEnabled val="1"/>
        </dgm:presLayoutVars>
      </dgm:prSet>
      <dgm:spPr/>
    </dgm:pt>
    <dgm:pt modelId="{98E82B50-BF4B-4E0B-A370-BC72F6446BD9}" type="pres">
      <dgm:prSet presAssocID="{14FB699D-BE16-4D53-B667-562DE9934C73}" presName="downArrow" presStyleLbl="node1" presStyleIdx="1" presStyleCnt="2"/>
      <dgm:spPr/>
    </dgm:pt>
    <dgm:pt modelId="{57ADCD67-2787-4B76-973A-92936CBF34FD}" type="pres">
      <dgm:prSet presAssocID="{14FB699D-BE16-4D53-B667-562DE9934C73}" presName="downArrowText" presStyleLbl="revTx" presStyleIdx="1" presStyleCnt="2">
        <dgm:presLayoutVars>
          <dgm:chMax val="0"/>
          <dgm:bulletEnabled val="1"/>
        </dgm:presLayoutVars>
      </dgm:prSet>
      <dgm:spPr/>
    </dgm:pt>
  </dgm:ptLst>
  <dgm:cxnLst>
    <dgm:cxn modelId="{9FB9CC38-E72F-431A-A271-DB315C755D3A}" type="presOf" srcId="{62F63DC1-E052-419A-8515-8984AEFBF727}" destId="{70F23EC2-B8F9-412F-A61B-D3158CC71AF5}" srcOrd="0" destOrd="0" presId="urn:microsoft.com/office/officeart/2005/8/layout/arrow4"/>
    <dgm:cxn modelId="{B7698348-1F0C-4D74-85AD-875BD8736E34}" srcId="{C810B5ED-9029-446B-9393-3BE79AE82FA0}" destId="{14FB699D-BE16-4D53-B667-562DE9934C73}" srcOrd="1" destOrd="0" parTransId="{989A8F34-A094-4614-B59B-2F65EADF65A4}" sibTransId="{812F5F38-63AF-449B-A28E-2B87FF39EA4F}"/>
    <dgm:cxn modelId="{C86AA8B3-42AA-4AAA-B834-2BEF979427D8}" srcId="{C810B5ED-9029-446B-9393-3BE79AE82FA0}" destId="{62F63DC1-E052-419A-8515-8984AEFBF727}" srcOrd="0" destOrd="0" parTransId="{07965D1D-B72F-4298-9ED8-5C78924708C7}" sibTransId="{4FE65563-EF2C-48A8-A59B-B7EE2F59962C}"/>
    <dgm:cxn modelId="{2D9DBCFA-DDD6-423C-BEA6-13C235544F6C}" type="presOf" srcId="{C810B5ED-9029-446B-9393-3BE79AE82FA0}" destId="{5B67B7E9-50ED-40DF-A2DB-9019FCE75B7B}" srcOrd="0" destOrd="0" presId="urn:microsoft.com/office/officeart/2005/8/layout/arrow4"/>
    <dgm:cxn modelId="{8CE01FFF-C5F2-4EEC-8A90-23BBFF40618A}" type="presOf" srcId="{14FB699D-BE16-4D53-B667-562DE9934C73}" destId="{57ADCD67-2787-4B76-973A-92936CBF34FD}" srcOrd="0" destOrd="0" presId="urn:microsoft.com/office/officeart/2005/8/layout/arrow4"/>
    <dgm:cxn modelId="{2BC68EAA-BB6F-43A2-9A3D-A8A9869A6666}" type="presParOf" srcId="{5B67B7E9-50ED-40DF-A2DB-9019FCE75B7B}" destId="{27A98D8D-2127-4375-8784-71BF62B836D0}" srcOrd="0" destOrd="0" presId="urn:microsoft.com/office/officeart/2005/8/layout/arrow4"/>
    <dgm:cxn modelId="{D2B577EA-0409-4987-A1A2-85C0322551EF}" type="presParOf" srcId="{5B67B7E9-50ED-40DF-A2DB-9019FCE75B7B}" destId="{70F23EC2-B8F9-412F-A61B-D3158CC71AF5}" srcOrd="1" destOrd="0" presId="urn:microsoft.com/office/officeart/2005/8/layout/arrow4"/>
    <dgm:cxn modelId="{2C8FECD1-0B12-4F7B-9CBE-ACF3226508A2}" type="presParOf" srcId="{5B67B7E9-50ED-40DF-A2DB-9019FCE75B7B}" destId="{98E82B50-BF4B-4E0B-A370-BC72F6446BD9}" srcOrd="2" destOrd="0" presId="urn:microsoft.com/office/officeart/2005/8/layout/arrow4"/>
    <dgm:cxn modelId="{99B338F5-8495-4207-8868-6310F57EA0FD}" type="presParOf" srcId="{5B67B7E9-50ED-40DF-A2DB-9019FCE75B7B}" destId="{57ADCD67-2787-4B76-973A-92936CBF34FD}" srcOrd="3"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5D898C8-3D40-4857-A496-F6CA20944E93}"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fr-FR"/>
        </a:p>
      </dgm:t>
    </dgm:pt>
    <dgm:pt modelId="{74EDCE93-BA74-4C1F-8D78-322ACED51650}">
      <dgm:prSet phldrT="[Text]"/>
      <dgm:spPr/>
      <dgm:t>
        <a:bodyPr/>
        <a:lstStyle/>
        <a:p>
          <a:r>
            <a:rPr lang="fr-FR" b="0" i="0" dirty="0"/>
            <a:t>trouver les arguments pour </a:t>
          </a:r>
          <a:r>
            <a:rPr lang="fr-FR" b="1" i="0" dirty="0"/>
            <a:t>créer un sentiment d'urgence, </a:t>
          </a:r>
          <a:r>
            <a:rPr lang="fr-FR" b="0" i="0" dirty="0"/>
            <a:t>voire dramatiser la situation. Les paroles ne suffisent pas. Appuyez-vous sur des preuves tangibles.</a:t>
          </a:r>
          <a:endParaRPr lang="fr-FR" dirty="0"/>
        </a:p>
      </dgm:t>
    </dgm:pt>
    <dgm:pt modelId="{089A533F-4D05-49AA-AFB5-53F297E6A1E5}" type="parTrans" cxnId="{7D455D49-8BF6-4858-BED0-4E4183F0BEAC}">
      <dgm:prSet/>
      <dgm:spPr/>
      <dgm:t>
        <a:bodyPr/>
        <a:lstStyle/>
        <a:p>
          <a:endParaRPr lang="fr-FR"/>
        </a:p>
      </dgm:t>
    </dgm:pt>
    <dgm:pt modelId="{F75758F4-2DE9-4F7F-9FD1-E1047E93C2FD}" type="sibTrans" cxnId="{7D455D49-8BF6-4858-BED0-4E4183F0BEAC}">
      <dgm:prSet/>
      <dgm:spPr/>
      <dgm:t>
        <a:bodyPr/>
        <a:lstStyle/>
        <a:p>
          <a:endParaRPr lang="fr-FR"/>
        </a:p>
      </dgm:t>
    </dgm:pt>
    <dgm:pt modelId="{CEFF1BA4-8487-4171-9EE6-3D9DABEC4BFC}">
      <dgm:prSet phldrT="[Text]"/>
      <dgm:spPr/>
      <dgm:t>
        <a:bodyPr/>
        <a:lstStyle/>
        <a:p>
          <a:r>
            <a:rPr lang="fr-FR" b="0" i="0" dirty="0"/>
            <a:t>Identifiez et intégrez dans l'équipe projet</a:t>
          </a:r>
          <a:r>
            <a:rPr lang="fr-FR" b="1" i="0" dirty="0"/>
            <a:t> les acteurs qui ont un véritable pouvoir d'influence </a:t>
          </a:r>
          <a:r>
            <a:rPr lang="fr-FR" b="0" i="0" dirty="0"/>
            <a:t>.Ce leadership comprend aussi </a:t>
          </a:r>
          <a:r>
            <a:rPr lang="fr-FR" b="1" i="0" dirty="0"/>
            <a:t>d'autres éléments formant une légitimité aux yeux de ceux qui sont impactés </a:t>
          </a:r>
          <a:r>
            <a:rPr lang="fr-FR" b="0" i="0" dirty="0"/>
            <a:t>par le changement</a:t>
          </a:r>
          <a:endParaRPr lang="fr-FR" dirty="0"/>
        </a:p>
      </dgm:t>
    </dgm:pt>
    <dgm:pt modelId="{F0AD88E2-68D0-47AD-9BA9-C37C04895391}" type="parTrans" cxnId="{42C3CFF7-4758-4590-9616-61A4E9A6963E}">
      <dgm:prSet/>
      <dgm:spPr/>
      <dgm:t>
        <a:bodyPr/>
        <a:lstStyle/>
        <a:p>
          <a:endParaRPr lang="fr-FR"/>
        </a:p>
      </dgm:t>
    </dgm:pt>
    <dgm:pt modelId="{CC036469-BA6F-463F-B177-9B0264B6072F}" type="sibTrans" cxnId="{42C3CFF7-4758-4590-9616-61A4E9A6963E}">
      <dgm:prSet/>
      <dgm:spPr/>
      <dgm:t>
        <a:bodyPr/>
        <a:lstStyle/>
        <a:p>
          <a:endParaRPr lang="fr-FR"/>
        </a:p>
      </dgm:t>
    </dgm:pt>
    <dgm:pt modelId="{8BD1BFB4-FF69-4679-84FF-003549E5E7EA}">
      <dgm:prSet phldrT="[Text]"/>
      <dgm:spPr/>
      <dgm:t>
        <a:bodyPr/>
        <a:lstStyle/>
        <a:p>
          <a:r>
            <a:rPr lang="fr-FR" b="0" i="0" dirty="0"/>
            <a:t>Le changement génère de l'incertitude. Pour la réduire, </a:t>
          </a:r>
          <a:r>
            <a:rPr lang="fr-FR" b="1" i="0" dirty="0"/>
            <a:t>explicitez le futur</a:t>
          </a:r>
          <a:endParaRPr lang="fr-FR" dirty="0"/>
        </a:p>
      </dgm:t>
    </dgm:pt>
    <dgm:pt modelId="{BD53EF32-5A3D-4E23-A6E6-120AE63C2BB0}" type="parTrans" cxnId="{744EABDF-3EAF-42F9-B658-23F9D490FB3A}">
      <dgm:prSet/>
      <dgm:spPr/>
      <dgm:t>
        <a:bodyPr/>
        <a:lstStyle/>
        <a:p>
          <a:endParaRPr lang="fr-FR"/>
        </a:p>
      </dgm:t>
    </dgm:pt>
    <dgm:pt modelId="{7BA45D62-8122-4C7A-A9AF-92D0D0069A3A}" type="sibTrans" cxnId="{744EABDF-3EAF-42F9-B658-23F9D490FB3A}">
      <dgm:prSet/>
      <dgm:spPr/>
      <dgm:t>
        <a:bodyPr/>
        <a:lstStyle/>
        <a:p>
          <a:endParaRPr lang="fr-FR"/>
        </a:p>
      </dgm:t>
    </dgm:pt>
    <dgm:pt modelId="{422D28AA-560E-47D2-A2D4-939AF2FD862C}">
      <dgm:prSet phldrT="[Text]"/>
      <dgm:spPr/>
      <dgm:t>
        <a:bodyPr/>
        <a:lstStyle/>
        <a:p>
          <a:r>
            <a:rPr lang="fr-FR" b="0" i="0" dirty="0"/>
            <a:t>La communication de la vision ne se limite pas à une présentation formelle à l'ensemble des personnes concernées, mais </a:t>
          </a:r>
          <a:r>
            <a:rPr lang="fr-FR" b="1" i="0" dirty="0"/>
            <a:t>doit s'inscrire dans le quotidien, à chaque occasion</a:t>
          </a:r>
          <a:r>
            <a:rPr lang="fr-FR" b="0" i="0" dirty="0"/>
            <a:t>.</a:t>
          </a:r>
          <a:endParaRPr lang="fr-FR" dirty="0"/>
        </a:p>
      </dgm:t>
    </dgm:pt>
    <dgm:pt modelId="{2C67A229-72C0-454A-9798-F5D70AB4510E}" type="parTrans" cxnId="{34D3100E-DFDF-4D05-A3BC-877A557A8DD8}">
      <dgm:prSet/>
      <dgm:spPr/>
      <dgm:t>
        <a:bodyPr/>
        <a:lstStyle/>
        <a:p>
          <a:endParaRPr lang="fr-FR"/>
        </a:p>
      </dgm:t>
    </dgm:pt>
    <dgm:pt modelId="{9D63E6B5-A9BE-4827-9AE1-763D6A73F3A7}" type="sibTrans" cxnId="{34D3100E-DFDF-4D05-A3BC-877A557A8DD8}">
      <dgm:prSet/>
      <dgm:spPr/>
      <dgm:t>
        <a:bodyPr/>
        <a:lstStyle/>
        <a:p>
          <a:endParaRPr lang="fr-FR"/>
        </a:p>
      </dgm:t>
    </dgm:pt>
    <dgm:pt modelId="{6B51E91B-6DA0-42C5-AE25-306836DBBD37}">
      <dgm:prSet phldrT="[Text]"/>
      <dgm:spPr/>
      <dgm:t>
        <a:bodyPr/>
        <a:lstStyle/>
        <a:p>
          <a:r>
            <a:rPr lang="fr-FR" b="0" i="0" dirty="0"/>
            <a:t>Impliquez vos collaborateurs dans l'action. En cas d'incohérence avec les buts fixés, aidez-les à corriger le tir</a:t>
          </a:r>
          <a:endParaRPr lang="fr-FR" dirty="0"/>
        </a:p>
      </dgm:t>
    </dgm:pt>
    <dgm:pt modelId="{0C4A6D96-CBB2-4CDE-832D-EAC54BB76291}" type="parTrans" cxnId="{2B7CD30D-7B33-41B8-AFC6-BCA16D833067}">
      <dgm:prSet/>
      <dgm:spPr/>
      <dgm:t>
        <a:bodyPr/>
        <a:lstStyle/>
        <a:p>
          <a:endParaRPr lang="fr-FR"/>
        </a:p>
      </dgm:t>
    </dgm:pt>
    <dgm:pt modelId="{63AEDB09-F8A5-4914-91D3-592B6E2B4E68}" type="sibTrans" cxnId="{2B7CD30D-7B33-41B8-AFC6-BCA16D833067}">
      <dgm:prSet/>
      <dgm:spPr/>
      <dgm:t>
        <a:bodyPr/>
        <a:lstStyle/>
        <a:p>
          <a:endParaRPr lang="fr-FR"/>
        </a:p>
      </dgm:t>
    </dgm:pt>
    <dgm:pt modelId="{92145970-2890-4159-BC58-138799EF1BDB}">
      <dgm:prSet phldrT="[Text]"/>
      <dgm:spPr/>
      <dgm:t>
        <a:bodyPr/>
        <a:lstStyle/>
        <a:p>
          <a:r>
            <a:rPr lang="fr-FR" b="0" i="0" dirty="0"/>
            <a:t>Fixer </a:t>
          </a:r>
          <a:r>
            <a:rPr lang="fr-FR" b="1" i="0" dirty="0"/>
            <a:t>des objectifs intermédiaires pour éviter le découragement et l'essoufflement</a:t>
          </a:r>
          <a:endParaRPr lang="fr-FR" dirty="0"/>
        </a:p>
      </dgm:t>
    </dgm:pt>
    <dgm:pt modelId="{8C94A910-6931-4EDF-9575-457E70AFD04B}" type="parTrans" cxnId="{EDBD5ED3-E475-45D2-83C9-6C8C6146F940}">
      <dgm:prSet/>
      <dgm:spPr/>
      <dgm:t>
        <a:bodyPr/>
        <a:lstStyle/>
        <a:p>
          <a:endParaRPr lang="fr-FR"/>
        </a:p>
      </dgm:t>
    </dgm:pt>
    <dgm:pt modelId="{3E7093C1-7915-4423-B19C-A219736A33D6}" type="sibTrans" cxnId="{EDBD5ED3-E475-45D2-83C9-6C8C6146F940}">
      <dgm:prSet/>
      <dgm:spPr/>
      <dgm:t>
        <a:bodyPr/>
        <a:lstStyle/>
        <a:p>
          <a:endParaRPr lang="fr-FR"/>
        </a:p>
      </dgm:t>
    </dgm:pt>
    <dgm:pt modelId="{37A00BB2-7859-44EF-BF8C-31095FDBD792}">
      <dgm:prSet phldrT="[Text]"/>
      <dgm:spPr/>
      <dgm:t>
        <a:bodyPr/>
        <a:lstStyle/>
        <a:p>
          <a:r>
            <a:rPr lang="fr-FR" b="0" i="0" dirty="0"/>
            <a:t>Un succès ne donne pas la victoire ! Généraliser une solution à l'ensemble d'un tout peut révéler de nouveaux obstacles au changement.</a:t>
          </a:r>
          <a:endParaRPr lang="fr-FR" dirty="0"/>
        </a:p>
      </dgm:t>
    </dgm:pt>
    <dgm:pt modelId="{E8643175-DC2C-49F4-B80E-41A8B1016FDE}" type="parTrans" cxnId="{AAE80725-4177-472C-BB1F-58CC35C7BCE2}">
      <dgm:prSet/>
      <dgm:spPr/>
      <dgm:t>
        <a:bodyPr/>
        <a:lstStyle/>
        <a:p>
          <a:endParaRPr lang="fr-FR"/>
        </a:p>
      </dgm:t>
    </dgm:pt>
    <dgm:pt modelId="{1C723C79-288A-4262-BC0E-CBE4F98F244E}" type="sibTrans" cxnId="{AAE80725-4177-472C-BB1F-58CC35C7BCE2}">
      <dgm:prSet/>
      <dgm:spPr/>
      <dgm:t>
        <a:bodyPr/>
        <a:lstStyle/>
        <a:p>
          <a:endParaRPr lang="fr-FR"/>
        </a:p>
      </dgm:t>
    </dgm:pt>
    <dgm:pt modelId="{999987A1-498B-4F30-8E8C-3A25E87D2510}">
      <dgm:prSet phldrT="[Text]"/>
      <dgm:spPr/>
      <dgm:t>
        <a:bodyPr/>
        <a:lstStyle/>
        <a:p>
          <a:r>
            <a:rPr lang="fr-FR" b="0" i="0" dirty="0"/>
            <a:t>Le changement étant un état transitoire pour arriver à de nouvelles pratiques, l'étape ultime est </a:t>
          </a:r>
          <a:r>
            <a:rPr lang="fr-FR" b="1" i="0" dirty="0"/>
            <a:t>d'intégrer l'état final projeté devenu réalité dans la culture de l’entreprise</a:t>
          </a:r>
          <a:endParaRPr lang="fr-FR" dirty="0"/>
        </a:p>
      </dgm:t>
    </dgm:pt>
    <dgm:pt modelId="{EA4161E9-975B-4EC6-8C52-3090B4075DB8}" type="parTrans" cxnId="{7A355D3E-5B51-4DDE-AC13-C5E5D9DCEB03}">
      <dgm:prSet/>
      <dgm:spPr/>
      <dgm:t>
        <a:bodyPr/>
        <a:lstStyle/>
        <a:p>
          <a:endParaRPr lang="fr-FR"/>
        </a:p>
      </dgm:t>
    </dgm:pt>
    <dgm:pt modelId="{A8A4478F-9080-4A10-8893-D8F066AFAB57}" type="sibTrans" cxnId="{7A355D3E-5B51-4DDE-AC13-C5E5D9DCEB03}">
      <dgm:prSet/>
      <dgm:spPr/>
      <dgm:t>
        <a:bodyPr/>
        <a:lstStyle/>
        <a:p>
          <a:endParaRPr lang="fr-FR"/>
        </a:p>
      </dgm:t>
    </dgm:pt>
    <dgm:pt modelId="{9C5C4B49-3454-433D-A4C0-ACD090C04572}" type="pres">
      <dgm:prSet presAssocID="{35D898C8-3D40-4857-A496-F6CA20944E93}" presName="Name0" presStyleCnt="0">
        <dgm:presLayoutVars>
          <dgm:dir/>
          <dgm:resizeHandles val="exact"/>
        </dgm:presLayoutVars>
      </dgm:prSet>
      <dgm:spPr/>
    </dgm:pt>
    <dgm:pt modelId="{723EAC8A-265B-41D0-9F17-234E232D075E}" type="pres">
      <dgm:prSet presAssocID="{74EDCE93-BA74-4C1F-8D78-322ACED51650}" presName="node" presStyleLbl="node1" presStyleIdx="0" presStyleCnt="8">
        <dgm:presLayoutVars>
          <dgm:bulletEnabled val="1"/>
        </dgm:presLayoutVars>
      </dgm:prSet>
      <dgm:spPr/>
    </dgm:pt>
    <dgm:pt modelId="{A4124325-1383-41A9-86FE-446F3C9325B5}" type="pres">
      <dgm:prSet presAssocID="{F75758F4-2DE9-4F7F-9FD1-E1047E93C2FD}" presName="sibTrans" presStyleLbl="sibTrans1D1" presStyleIdx="0" presStyleCnt="7"/>
      <dgm:spPr/>
    </dgm:pt>
    <dgm:pt modelId="{6D835C77-3416-4ADD-8193-9046826E47BD}" type="pres">
      <dgm:prSet presAssocID="{F75758F4-2DE9-4F7F-9FD1-E1047E93C2FD}" presName="connectorText" presStyleLbl="sibTrans1D1" presStyleIdx="0" presStyleCnt="7"/>
      <dgm:spPr/>
    </dgm:pt>
    <dgm:pt modelId="{B0019743-8BC4-4EB5-887A-C899D3BA0FC5}" type="pres">
      <dgm:prSet presAssocID="{CEFF1BA4-8487-4171-9EE6-3D9DABEC4BFC}" presName="node" presStyleLbl="node1" presStyleIdx="1" presStyleCnt="8">
        <dgm:presLayoutVars>
          <dgm:bulletEnabled val="1"/>
        </dgm:presLayoutVars>
      </dgm:prSet>
      <dgm:spPr/>
    </dgm:pt>
    <dgm:pt modelId="{2A330121-D912-4922-8E4F-FB6ADB70F4EA}" type="pres">
      <dgm:prSet presAssocID="{CC036469-BA6F-463F-B177-9B0264B6072F}" presName="sibTrans" presStyleLbl="sibTrans1D1" presStyleIdx="1" presStyleCnt="7"/>
      <dgm:spPr/>
    </dgm:pt>
    <dgm:pt modelId="{F762639B-B002-4298-B7DD-2BB800B9E009}" type="pres">
      <dgm:prSet presAssocID="{CC036469-BA6F-463F-B177-9B0264B6072F}" presName="connectorText" presStyleLbl="sibTrans1D1" presStyleIdx="1" presStyleCnt="7"/>
      <dgm:spPr/>
    </dgm:pt>
    <dgm:pt modelId="{8437B32B-741F-47A3-BFAB-2AA627112A27}" type="pres">
      <dgm:prSet presAssocID="{8BD1BFB4-FF69-4679-84FF-003549E5E7EA}" presName="node" presStyleLbl="node1" presStyleIdx="2" presStyleCnt="8">
        <dgm:presLayoutVars>
          <dgm:bulletEnabled val="1"/>
        </dgm:presLayoutVars>
      </dgm:prSet>
      <dgm:spPr/>
    </dgm:pt>
    <dgm:pt modelId="{F2BEB564-4F32-4A92-ABB1-53FE4E88D0F7}" type="pres">
      <dgm:prSet presAssocID="{7BA45D62-8122-4C7A-A9AF-92D0D0069A3A}" presName="sibTrans" presStyleLbl="sibTrans1D1" presStyleIdx="2" presStyleCnt="7"/>
      <dgm:spPr/>
    </dgm:pt>
    <dgm:pt modelId="{B6841627-873B-4E11-A101-E65418F63E1B}" type="pres">
      <dgm:prSet presAssocID="{7BA45D62-8122-4C7A-A9AF-92D0D0069A3A}" presName="connectorText" presStyleLbl="sibTrans1D1" presStyleIdx="2" presStyleCnt="7"/>
      <dgm:spPr/>
    </dgm:pt>
    <dgm:pt modelId="{EEF23C52-0E2D-4F6D-929F-E06AE154C4C5}" type="pres">
      <dgm:prSet presAssocID="{422D28AA-560E-47D2-A2D4-939AF2FD862C}" presName="node" presStyleLbl="node1" presStyleIdx="3" presStyleCnt="8">
        <dgm:presLayoutVars>
          <dgm:bulletEnabled val="1"/>
        </dgm:presLayoutVars>
      </dgm:prSet>
      <dgm:spPr/>
    </dgm:pt>
    <dgm:pt modelId="{699C3437-6A4B-4E7C-8714-14E1442A7736}" type="pres">
      <dgm:prSet presAssocID="{9D63E6B5-A9BE-4827-9AE1-763D6A73F3A7}" presName="sibTrans" presStyleLbl="sibTrans1D1" presStyleIdx="3" presStyleCnt="7"/>
      <dgm:spPr/>
    </dgm:pt>
    <dgm:pt modelId="{4B18F234-A598-45F6-A594-DA51D9BE694B}" type="pres">
      <dgm:prSet presAssocID="{9D63E6B5-A9BE-4827-9AE1-763D6A73F3A7}" presName="connectorText" presStyleLbl="sibTrans1D1" presStyleIdx="3" presStyleCnt="7"/>
      <dgm:spPr/>
    </dgm:pt>
    <dgm:pt modelId="{4CDBB994-164C-41AE-9FC9-27C6E1253E82}" type="pres">
      <dgm:prSet presAssocID="{6B51E91B-6DA0-42C5-AE25-306836DBBD37}" presName="node" presStyleLbl="node1" presStyleIdx="4" presStyleCnt="8">
        <dgm:presLayoutVars>
          <dgm:bulletEnabled val="1"/>
        </dgm:presLayoutVars>
      </dgm:prSet>
      <dgm:spPr/>
    </dgm:pt>
    <dgm:pt modelId="{9EB1A0BE-AF19-4E4C-93C5-D6DCD8D8E088}" type="pres">
      <dgm:prSet presAssocID="{63AEDB09-F8A5-4914-91D3-592B6E2B4E68}" presName="sibTrans" presStyleLbl="sibTrans1D1" presStyleIdx="4" presStyleCnt="7"/>
      <dgm:spPr/>
    </dgm:pt>
    <dgm:pt modelId="{8C5B6982-BF7D-4A2E-9DD2-010290874E3F}" type="pres">
      <dgm:prSet presAssocID="{63AEDB09-F8A5-4914-91D3-592B6E2B4E68}" presName="connectorText" presStyleLbl="sibTrans1D1" presStyleIdx="4" presStyleCnt="7"/>
      <dgm:spPr/>
    </dgm:pt>
    <dgm:pt modelId="{2989701C-4BC0-444F-803F-01C810293960}" type="pres">
      <dgm:prSet presAssocID="{92145970-2890-4159-BC58-138799EF1BDB}" presName="node" presStyleLbl="node1" presStyleIdx="5" presStyleCnt="8">
        <dgm:presLayoutVars>
          <dgm:bulletEnabled val="1"/>
        </dgm:presLayoutVars>
      </dgm:prSet>
      <dgm:spPr/>
    </dgm:pt>
    <dgm:pt modelId="{36A478E2-DF06-46BF-A9F0-EE24349CB5C9}" type="pres">
      <dgm:prSet presAssocID="{3E7093C1-7915-4423-B19C-A219736A33D6}" presName="sibTrans" presStyleLbl="sibTrans1D1" presStyleIdx="5" presStyleCnt="7"/>
      <dgm:spPr/>
    </dgm:pt>
    <dgm:pt modelId="{84C84F8C-E34D-498E-8754-6E6C556C1477}" type="pres">
      <dgm:prSet presAssocID="{3E7093C1-7915-4423-B19C-A219736A33D6}" presName="connectorText" presStyleLbl="sibTrans1D1" presStyleIdx="5" presStyleCnt="7"/>
      <dgm:spPr/>
    </dgm:pt>
    <dgm:pt modelId="{4EB36090-5A82-463A-9065-793FCA7335F5}" type="pres">
      <dgm:prSet presAssocID="{37A00BB2-7859-44EF-BF8C-31095FDBD792}" presName="node" presStyleLbl="node1" presStyleIdx="6" presStyleCnt="8">
        <dgm:presLayoutVars>
          <dgm:bulletEnabled val="1"/>
        </dgm:presLayoutVars>
      </dgm:prSet>
      <dgm:spPr/>
    </dgm:pt>
    <dgm:pt modelId="{17A1E487-71F4-4983-9739-2054128A4EF9}" type="pres">
      <dgm:prSet presAssocID="{1C723C79-288A-4262-BC0E-CBE4F98F244E}" presName="sibTrans" presStyleLbl="sibTrans1D1" presStyleIdx="6" presStyleCnt="7"/>
      <dgm:spPr/>
    </dgm:pt>
    <dgm:pt modelId="{DCAF030A-0206-465F-9B69-8A29B4A534D6}" type="pres">
      <dgm:prSet presAssocID="{1C723C79-288A-4262-BC0E-CBE4F98F244E}" presName="connectorText" presStyleLbl="sibTrans1D1" presStyleIdx="6" presStyleCnt="7"/>
      <dgm:spPr/>
    </dgm:pt>
    <dgm:pt modelId="{B9DA1206-0B0D-423F-8915-C7D07153DEFF}" type="pres">
      <dgm:prSet presAssocID="{999987A1-498B-4F30-8E8C-3A25E87D2510}" presName="node" presStyleLbl="node1" presStyleIdx="7" presStyleCnt="8">
        <dgm:presLayoutVars>
          <dgm:bulletEnabled val="1"/>
        </dgm:presLayoutVars>
      </dgm:prSet>
      <dgm:spPr/>
    </dgm:pt>
  </dgm:ptLst>
  <dgm:cxnLst>
    <dgm:cxn modelId="{83BF7A01-EEAD-4FFA-9393-596C837C8085}" type="presOf" srcId="{1C723C79-288A-4262-BC0E-CBE4F98F244E}" destId="{17A1E487-71F4-4983-9739-2054128A4EF9}" srcOrd="0" destOrd="0" presId="urn:microsoft.com/office/officeart/2005/8/layout/bProcess3"/>
    <dgm:cxn modelId="{2B7CD30D-7B33-41B8-AFC6-BCA16D833067}" srcId="{35D898C8-3D40-4857-A496-F6CA20944E93}" destId="{6B51E91B-6DA0-42C5-AE25-306836DBBD37}" srcOrd="4" destOrd="0" parTransId="{0C4A6D96-CBB2-4CDE-832D-EAC54BB76291}" sibTransId="{63AEDB09-F8A5-4914-91D3-592B6E2B4E68}"/>
    <dgm:cxn modelId="{34D3100E-DFDF-4D05-A3BC-877A557A8DD8}" srcId="{35D898C8-3D40-4857-A496-F6CA20944E93}" destId="{422D28AA-560E-47D2-A2D4-939AF2FD862C}" srcOrd="3" destOrd="0" parTransId="{2C67A229-72C0-454A-9798-F5D70AB4510E}" sibTransId="{9D63E6B5-A9BE-4827-9AE1-763D6A73F3A7}"/>
    <dgm:cxn modelId="{12D34316-13AC-41FE-8D3E-6916635690C8}" type="presOf" srcId="{3E7093C1-7915-4423-B19C-A219736A33D6}" destId="{36A478E2-DF06-46BF-A9F0-EE24349CB5C9}" srcOrd="0" destOrd="0" presId="urn:microsoft.com/office/officeart/2005/8/layout/bProcess3"/>
    <dgm:cxn modelId="{F585D71F-B727-405A-AD3D-E000677320FE}" type="presOf" srcId="{7BA45D62-8122-4C7A-A9AF-92D0D0069A3A}" destId="{B6841627-873B-4E11-A101-E65418F63E1B}" srcOrd="1" destOrd="0" presId="urn:microsoft.com/office/officeart/2005/8/layout/bProcess3"/>
    <dgm:cxn modelId="{A50ADB24-D8A8-42FC-AAC7-5ADABEA48E5A}" type="presOf" srcId="{CC036469-BA6F-463F-B177-9B0264B6072F}" destId="{F762639B-B002-4298-B7DD-2BB800B9E009}" srcOrd="1" destOrd="0" presId="urn:microsoft.com/office/officeart/2005/8/layout/bProcess3"/>
    <dgm:cxn modelId="{AAE80725-4177-472C-BB1F-58CC35C7BCE2}" srcId="{35D898C8-3D40-4857-A496-F6CA20944E93}" destId="{37A00BB2-7859-44EF-BF8C-31095FDBD792}" srcOrd="6" destOrd="0" parTransId="{E8643175-DC2C-49F4-B80E-41A8B1016FDE}" sibTransId="{1C723C79-288A-4262-BC0E-CBE4F98F244E}"/>
    <dgm:cxn modelId="{AFD0B838-0B36-4040-964C-A7D21654BF42}" type="presOf" srcId="{6B51E91B-6DA0-42C5-AE25-306836DBBD37}" destId="{4CDBB994-164C-41AE-9FC9-27C6E1253E82}" srcOrd="0" destOrd="0" presId="urn:microsoft.com/office/officeart/2005/8/layout/bProcess3"/>
    <dgm:cxn modelId="{E8573D3A-6309-4938-81A9-44C0E7F0CB8D}" type="presOf" srcId="{35D898C8-3D40-4857-A496-F6CA20944E93}" destId="{9C5C4B49-3454-433D-A4C0-ACD090C04572}" srcOrd="0" destOrd="0" presId="urn:microsoft.com/office/officeart/2005/8/layout/bProcess3"/>
    <dgm:cxn modelId="{247DF53D-54A3-4A33-B9B9-3DE49843854E}" type="presOf" srcId="{9D63E6B5-A9BE-4827-9AE1-763D6A73F3A7}" destId="{699C3437-6A4B-4E7C-8714-14E1442A7736}" srcOrd="0" destOrd="0" presId="urn:microsoft.com/office/officeart/2005/8/layout/bProcess3"/>
    <dgm:cxn modelId="{7A355D3E-5B51-4DDE-AC13-C5E5D9DCEB03}" srcId="{35D898C8-3D40-4857-A496-F6CA20944E93}" destId="{999987A1-498B-4F30-8E8C-3A25E87D2510}" srcOrd="7" destOrd="0" parTransId="{EA4161E9-975B-4EC6-8C52-3090B4075DB8}" sibTransId="{A8A4478F-9080-4A10-8893-D8F066AFAB57}"/>
    <dgm:cxn modelId="{F6CEBF60-508F-4FF3-885A-78DF5D14E8B6}" type="presOf" srcId="{999987A1-498B-4F30-8E8C-3A25E87D2510}" destId="{B9DA1206-0B0D-423F-8915-C7D07153DEFF}" srcOrd="0" destOrd="0" presId="urn:microsoft.com/office/officeart/2005/8/layout/bProcess3"/>
    <dgm:cxn modelId="{0BAEEF68-0CC5-40CA-B668-3A12BA030F8D}" type="presOf" srcId="{63AEDB09-F8A5-4914-91D3-592B6E2B4E68}" destId="{9EB1A0BE-AF19-4E4C-93C5-D6DCD8D8E088}" srcOrd="0" destOrd="0" presId="urn:microsoft.com/office/officeart/2005/8/layout/bProcess3"/>
    <dgm:cxn modelId="{7D455D49-8BF6-4858-BED0-4E4183F0BEAC}" srcId="{35D898C8-3D40-4857-A496-F6CA20944E93}" destId="{74EDCE93-BA74-4C1F-8D78-322ACED51650}" srcOrd="0" destOrd="0" parTransId="{089A533F-4D05-49AA-AFB5-53F297E6A1E5}" sibTransId="{F75758F4-2DE9-4F7F-9FD1-E1047E93C2FD}"/>
    <dgm:cxn modelId="{90AD234B-C7B1-44F6-AE44-129ACCC8D3A8}" type="presOf" srcId="{63AEDB09-F8A5-4914-91D3-592B6E2B4E68}" destId="{8C5B6982-BF7D-4A2E-9DD2-010290874E3F}" srcOrd="1" destOrd="0" presId="urn:microsoft.com/office/officeart/2005/8/layout/bProcess3"/>
    <dgm:cxn modelId="{A7CDB16C-2D42-42C2-AFB4-F0B78F6EBCB8}" type="presOf" srcId="{92145970-2890-4159-BC58-138799EF1BDB}" destId="{2989701C-4BC0-444F-803F-01C810293960}" srcOrd="0" destOrd="0" presId="urn:microsoft.com/office/officeart/2005/8/layout/bProcess3"/>
    <dgm:cxn modelId="{73A87652-4051-43EA-8FD8-5A7C3725B1FF}" type="presOf" srcId="{CEFF1BA4-8487-4171-9EE6-3D9DABEC4BFC}" destId="{B0019743-8BC4-4EB5-887A-C899D3BA0FC5}" srcOrd="0" destOrd="0" presId="urn:microsoft.com/office/officeart/2005/8/layout/bProcess3"/>
    <dgm:cxn modelId="{87497A75-7180-431F-878D-68D4D770B5E7}" type="presOf" srcId="{37A00BB2-7859-44EF-BF8C-31095FDBD792}" destId="{4EB36090-5A82-463A-9065-793FCA7335F5}" srcOrd="0" destOrd="0" presId="urn:microsoft.com/office/officeart/2005/8/layout/bProcess3"/>
    <dgm:cxn modelId="{1C530984-C5C7-4D4C-877C-5D97462F706B}" type="presOf" srcId="{8BD1BFB4-FF69-4679-84FF-003549E5E7EA}" destId="{8437B32B-741F-47A3-BFAB-2AA627112A27}" srcOrd="0" destOrd="0" presId="urn:microsoft.com/office/officeart/2005/8/layout/bProcess3"/>
    <dgm:cxn modelId="{76E4528B-70B1-40F3-A518-91998C8609F7}" type="presOf" srcId="{7BA45D62-8122-4C7A-A9AF-92D0D0069A3A}" destId="{F2BEB564-4F32-4A92-ABB1-53FE4E88D0F7}" srcOrd="0" destOrd="0" presId="urn:microsoft.com/office/officeart/2005/8/layout/bProcess3"/>
    <dgm:cxn modelId="{67C9698D-D3B8-40CE-B645-9201F6DF2A98}" type="presOf" srcId="{9D63E6B5-A9BE-4827-9AE1-763D6A73F3A7}" destId="{4B18F234-A598-45F6-A594-DA51D9BE694B}" srcOrd="1" destOrd="0" presId="urn:microsoft.com/office/officeart/2005/8/layout/bProcess3"/>
    <dgm:cxn modelId="{5248379C-5FA2-4F18-BD23-863AE8EE5F3D}" type="presOf" srcId="{3E7093C1-7915-4423-B19C-A219736A33D6}" destId="{84C84F8C-E34D-498E-8754-6E6C556C1477}" srcOrd="1" destOrd="0" presId="urn:microsoft.com/office/officeart/2005/8/layout/bProcess3"/>
    <dgm:cxn modelId="{8E0100A5-54AA-42BA-83E6-374D0B6F6747}" type="presOf" srcId="{F75758F4-2DE9-4F7F-9FD1-E1047E93C2FD}" destId="{6D835C77-3416-4ADD-8193-9046826E47BD}" srcOrd="1" destOrd="0" presId="urn:microsoft.com/office/officeart/2005/8/layout/bProcess3"/>
    <dgm:cxn modelId="{7AC95CAB-9072-4922-A336-84C82E3C65EA}" type="presOf" srcId="{1C723C79-288A-4262-BC0E-CBE4F98F244E}" destId="{DCAF030A-0206-465F-9B69-8A29B4A534D6}" srcOrd="1" destOrd="0" presId="urn:microsoft.com/office/officeart/2005/8/layout/bProcess3"/>
    <dgm:cxn modelId="{B4C1C5C7-5CFE-42C3-97F9-E437E36083F7}" type="presOf" srcId="{74EDCE93-BA74-4C1F-8D78-322ACED51650}" destId="{723EAC8A-265B-41D0-9F17-234E232D075E}" srcOrd="0" destOrd="0" presId="urn:microsoft.com/office/officeart/2005/8/layout/bProcess3"/>
    <dgm:cxn modelId="{EDBD5ED3-E475-45D2-83C9-6C8C6146F940}" srcId="{35D898C8-3D40-4857-A496-F6CA20944E93}" destId="{92145970-2890-4159-BC58-138799EF1BDB}" srcOrd="5" destOrd="0" parTransId="{8C94A910-6931-4EDF-9575-457E70AFD04B}" sibTransId="{3E7093C1-7915-4423-B19C-A219736A33D6}"/>
    <dgm:cxn modelId="{906B8AD9-7283-47A5-A440-8996C4998437}" type="presOf" srcId="{422D28AA-560E-47D2-A2D4-939AF2FD862C}" destId="{EEF23C52-0E2D-4F6D-929F-E06AE154C4C5}" srcOrd="0" destOrd="0" presId="urn:microsoft.com/office/officeart/2005/8/layout/bProcess3"/>
    <dgm:cxn modelId="{744EABDF-3EAF-42F9-B658-23F9D490FB3A}" srcId="{35D898C8-3D40-4857-A496-F6CA20944E93}" destId="{8BD1BFB4-FF69-4679-84FF-003549E5E7EA}" srcOrd="2" destOrd="0" parTransId="{BD53EF32-5A3D-4E23-A6E6-120AE63C2BB0}" sibTransId="{7BA45D62-8122-4C7A-A9AF-92D0D0069A3A}"/>
    <dgm:cxn modelId="{42C3CFF7-4758-4590-9616-61A4E9A6963E}" srcId="{35D898C8-3D40-4857-A496-F6CA20944E93}" destId="{CEFF1BA4-8487-4171-9EE6-3D9DABEC4BFC}" srcOrd="1" destOrd="0" parTransId="{F0AD88E2-68D0-47AD-9BA9-C37C04895391}" sibTransId="{CC036469-BA6F-463F-B177-9B0264B6072F}"/>
    <dgm:cxn modelId="{D71D2EFF-E7F7-4468-968E-AB3F90360F85}" type="presOf" srcId="{CC036469-BA6F-463F-B177-9B0264B6072F}" destId="{2A330121-D912-4922-8E4F-FB6ADB70F4EA}" srcOrd="0" destOrd="0" presId="urn:microsoft.com/office/officeart/2005/8/layout/bProcess3"/>
    <dgm:cxn modelId="{F7D65EFF-CEF4-4841-90A9-C879A5458165}" type="presOf" srcId="{F75758F4-2DE9-4F7F-9FD1-E1047E93C2FD}" destId="{A4124325-1383-41A9-86FE-446F3C9325B5}" srcOrd="0" destOrd="0" presId="urn:microsoft.com/office/officeart/2005/8/layout/bProcess3"/>
    <dgm:cxn modelId="{2BE3D289-7AC8-497C-B57F-A7769B82AFBC}" type="presParOf" srcId="{9C5C4B49-3454-433D-A4C0-ACD090C04572}" destId="{723EAC8A-265B-41D0-9F17-234E232D075E}" srcOrd="0" destOrd="0" presId="urn:microsoft.com/office/officeart/2005/8/layout/bProcess3"/>
    <dgm:cxn modelId="{2E6DA8E9-92F3-4866-8677-051F594DAE67}" type="presParOf" srcId="{9C5C4B49-3454-433D-A4C0-ACD090C04572}" destId="{A4124325-1383-41A9-86FE-446F3C9325B5}" srcOrd="1" destOrd="0" presId="urn:microsoft.com/office/officeart/2005/8/layout/bProcess3"/>
    <dgm:cxn modelId="{26454C89-E2C1-4D96-BE24-CA120EA74978}" type="presParOf" srcId="{A4124325-1383-41A9-86FE-446F3C9325B5}" destId="{6D835C77-3416-4ADD-8193-9046826E47BD}" srcOrd="0" destOrd="0" presId="urn:microsoft.com/office/officeart/2005/8/layout/bProcess3"/>
    <dgm:cxn modelId="{80E3C76D-149D-4A16-890F-26652A6121E8}" type="presParOf" srcId="{9C5C4B49-3454-433D-A4C0-ACD090C04572}" destId="{B0019743-8BC4-4EB5-887A-C899D3BA0FC5}" srcOrd="2" destOrd="0" presId="urn:microsoft.com/office/officeart/2005/8/layout/bProcess3"/>
    <dgm:cxn modelId="{B0039288-6FCC-4506-8E00-CF7F063AC285}" type="presParOf" srcId="{9C5C4B49-3454-433D-A4C0-ACD090C04572}" destId="{2A330121-D912-4922-8E4F-FB6ADB70F4EA}" srcOrd="3" destOrd="0" presId="urn:microsoft.com/office/officeart/2005/8/layout/bProcess3"/>
    <dgm:cxn modelId="{E3F90311-13C3-475E-AF3B-679CCC072D68}" type="presParOf" srcId="{2A330121-D912-4922-8E4F-FB6ADB70F4EA}" destId="{F762639B-B002-4298-B7DD-2BB800B9E009}" srcOrd="0" destOrd="0" presId="urn:microsoft.com/office/officeart/2005/8/layout/bProcess3"/>
    <dgm:cxn modelId="{74F83E8E-B544-4EA8-B2C2-B5ADFB57D43A}" type="presParOf" srcId="{9C5C4B49-3454-433D-A4C0-ACD090C04572}" destId="{8437B32B-741F-47A3-BFAB-2AA627112A27}" srcOrd="4" destOrd="0" presId="urn:microsoft.com/office/officeart/2005/8/layout/bProcess3"/>
    <dgm:cxn modelId="{F1505AB1-8146-4E25-BEC5-D4E563C65315}" type="presParOf" srcId="{9C5C4B49-3454-433D-A4C0-ACD090C04572}" destId="{F2BEB564-4F32-4A92-ABB1-53FE4E88D0F7}" srcOrd="5" destOrd="0" presId="urn:microsoft.com/office/officeart/2005/8/layout/bProcess3"/>
    <dgm:cxn modelId="{E64A8947-00E2-4544-8F14-69165B6A7ED5}" type="presParOf" srcId="{F2BEB564-4F32-4A92-ABB1-53FE4E88D0F7}" destId="{B6841627-873B-4E11-A101-E65418F63E1B}" srcOrd="0" destOrd="0" presId="urn:microsoft.com/office/officeart/2005/8/layout/bProcess3"/>
    <dgm:cxn modelId="{4209274A-4AF1-45A5-B973-0DC237B78A46}" type="presParOf" srcId="{9C5C4B49-3454-433D-A4C0-ACD090C04572}" destId="{EEF23C52-0E2D-4F6D-929F-E06AE154C4C5}" srcOrd="6" destOrd="0" presId="urn:microsoft.com/office/officeart/2005/8/layout/bProcess3"/>
    <dgm:cxn modelId="{8BAADC8B-409A-46AC-B41F-6E6327CD9919}" type="presParOf" srcId="{9C5C4B49-3454-433D-A4C0-ACD090C04572}" destId="{699C3437-6A4B-4E7C-8714-14E1442A7736}" srcOrd="7" destOrd="0" presId="urn:microsoft.com/office/officeart/2005/8/layout/bProcess3"/>
    <dgm:cxn modelId="{A364730A-B8B0-4125-ACC6-EFBCF14FB93B}" type="presParOf" srcId="{699C3437-6A4B-4E7C-8714-14E1442A7736}" destId="{4B18F234-A598-45F6-A594-DA51D9BE694B}" srcOrd="0" destOrd="0" presId="urn:microsoft.com/office/officeart/2005/8/layout/bProcess3"/>
    <dgm:cxn modelId="{592ADD55-29C1-4F51-BE2D-BD4EF292DBE3}" type="presParOf" srcId="{9C5C4B49-3454-433D-A4C0-ACD090C04572}" destId="{4CDBB994-164C-41AE-9FC9-27C6E1253E82}" srcOrd="8" destOrd="0" presId="urn:microsoft.com/office/officeart/2005/8/layout/bProcess3"/>
    <dgm:cxn modelId="{1BFAEB6D-23B7-4459-8C90-A554EF160A88}" type="presParOf" srcId="{9C5C4B49-3454-433D-A4C0-ACD090C04572}" destId="{9EB1A0BE-AF19-4E4C-93C5-D6DCD8D8E088}" srcOrd="9" destOrd="0" presId="urn:microsoft.com/office/officeart/2005/8/layout/bProcess3"/>
    <dgm:cxn modelId="{2642F112-5634-4EB2-B14B-931BEBBD1B0B}" type="presParOf" srcId="{9EB1A0BE-AF19-4E4C-93C5-D6DCD8D8E088}" destId="{8C5B6982-BF7D-4A2E-9DD2-010290874E3F}" srcOrd="0" destOrd="0" presId="urn:microsoft.com/office/officeart/2005/8/layout/bProcess3"/>
    <dgm:cxn modelId="{97711AD5-7BC8-428C-B774-0283C99ED9DF}" type="presParOf" srcId="{9C5C4B49-3454-433D-A4C0-ACD090C04572}" destId="{2989701C-4BC0-444F-803F-01C810293960}" srcOrd="10" destOrd="0" presId="urn:microsoft.com/office/officeart/2005/8/layout/bProcess3"/>
    <dgm:cxn modelId="{287E4351-15D5-445F-92A0-5AB698B95E00}" type="presParOf" srcId="{9C5C4B49-3454-433D-A4C0-ACD090C04572}" destId="{36A478E2-DF06-46BF-A9F0-EE24349CB5C9}" srcOrd="11" destOrd="0" presId="urn:microsoft.com/office/officeart/2005/8/layout/bProcess3"/>
    <dgm:cxn modelId="{FB0E67B7-BA34-4BC0-AF6D-44799953ABDA}" type="presParOf" srcId="{36A478E2-DF06-46BF-A9F0-EE24349CB5C9}" destId="{84C84F8C-E34D-498E-8754-6E6C556C1477}" srcOrd="0" destOrd="0" presId="urn:microsoft.com/office/officeart/2005/8/layout/bProcess3"/>
    <dgm:cxn modelId="{D85E68D0-7715-42A0-A05D-C46BB3D1DF14}" type="presParOf" srcId="{9C5C4B49-3454-433D-A4C0-ACD090C04572}" destId="{4EB36090-5A82-463A-9065-793FCA7335F5}" srcOrd="12" destOrd="0" presId="urn:microsoft.com/office/officeart/2005/8/layout/bProcess3"/>
    <dgm:cxn modelId="{F4F98A4C-9B4B-4FC2-867E-29F6812A05A3}" type="presParOf" srcId="{9C5C4B49-3454-433D-A4C0-ACD090C04572}" destId="{17A1E487-71F4-4983-9739-2054128A4EF9}" srcOrd="13" destOrd="0" presId="urn:microsoft.com/office/officeart/2005/8/layout/bProcess3"/>
    <dgm:cxn modelId="{26EB48AF-920C-44BA-A474-E1274AAB93EE}" type="presParOf" srcId="{17A1E487-71F4-4983-9739-2054128A4EF9}" destId="{DCAF030A-0206-465F-9B69-8A29B4A534D6}" srcOrd="0" destOrd="0" presId="urn:microsoft.com/office/officeart/2005/8/layout/bProcess3"/>
    <dgm:cxn modelId="{BDEFCD24-6BD2-49F4-B9E0-935DC9BAEA1A}" type="presParOf" srcId="{9C5C4B49-3454-433D-A4C0-ACD090C04572}" destId="{B9DA1206-0B0D-423F-8915-C7D07153DEFF}" srcOrd="14"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1AD10-851F-4CC4-9C26-E27320168D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0D51B000-E52D-4652-8286-0A9DF569062E}">
      <dgm:prSet/>
      <dgm:spPr/>
      <dgm:t>
        <a:bodyPr/>
        <a:lstStyle/>
        <a:p>
          <a:r>
            <a:rPr lang="fr-FR" b="0" i="0" dirty="0" err="1"/>
            <a:t>Passivite</a:t>
          </a:r>
          <a:endParaRPr lang="fr-FR" dirty="0"/>
        </a:p>
      </dgm:t>
    </dgm:pt>
    <dgm:pt modelId="{2F1F06BD-ED8F-4BE1-895F-241847CD6763}" type="parTrans" cxnId="{0C3F6685-7765-4739-95D6-FA501C9C231D}">
      <dgm:prSet/>
      <dgm:spPr/>
      <dgm:t>
        <a:bodyPr/>
        <a:lstStyle/>
        <a:p>
          <a:endParaRPr lang="fr-FR"/>
        </a:p>
      </dgm:t>
    </dgm:pt>
    <dgm:pt modelId="{7EDB6EEF-B86B-454A-B25E-4489F82166A4}" type="sibTrans" cxnId="{0C3F6685-7765-4739-95D6-FA501C9C231D}">
      <dgm:prSet/>
      <dgm:spPr/>
      <dgm:t>
        <a:bodyPr/>
        <a:lstStyle/>
        <a:p>
          <a:endParaRPr lang="fr-FR"/>
        </a:p>
      </dgm:t>
    </dgm:pt>
    <dgm:pt modelId="{569FD71E-C594-42A5-92F3-F84496C0FE95}">
      <dgm:prSet/>
      <dgm:spPr/>
      <dgm:t>
        <a:bodyPr/>
        <a:lstStyle/>
        <a:p>
          <a:r>
            <a:rPr lang="fr-FR" b="0" i="0" baseline="0"/>
            <a:t>Accord apparent, pas d’action ou très lent, absence, désintérêt</a:t>
          </a:r>
          <a:endParaRPr lang="fr-FR"/>
        </a:p>
      </dgm:t>
    </dgm:pt>
    <dgm:pt modelId="{3DD4B9AF-9717-4884-B6CC-4218DF4A6166}" type="parTrans" cxnId="{D7CCF093-CE2D-4465-A096-79C5843D80AF}">
      <dgm:prSet/>
      <dgm:spPr/>
      <dgm:t>
        <a:bodyPr/>
        <a:lstStyle/>
        <a:p>
          <a:endParaRPr lang="fr-FR"/>
        </a:p>
      </dgm:t>
    </dgm:pt>
    <dgm:pt modelId="{D46FFEF5-CA75-4D65-9F48-1152161F806B}" type="sibTrans" cxnId="{D7CCF093-CE2D-4465-A096-79C5843D80AF}">
      <dgm:prSet/>
      <dgm:spPr/>
      <dgm:t>
        <a:bodyPr/>
        <a:lstStyle/>
        <a:p>
          <a:endParaRPr lang="fr-FR"/>
        </a:p>
      </dgm:t>
    </dgm:pt>
    <dgm:pt modelId="{8DC07C83-A7FA-4E3E-9A68-BFF4DE3CBDAF}">
      <dgm:prSet/>
      <dgm:spPr/>
      <dgm:t>
        <a:bodyPr/>
        <a:lstStyle/>
        <a:p>
          <a:r>
            <a:rPr lang="fr-FR" b="0" i="0"/>
            <a:t>Objections</a:t>
          </a:r>
          <a:endParaRPr lang="fr-FR"/>
        </a:p>
      </dgm:t>
    </dgm:pt>
    <dgm:pt modelId="{E4267E78-8EA0-4C2D-834A-171A5CF1F026}" type="parTrans" cxnId="{61BA38C3-93AB-4CC9-BBEF-A5F713A7D248}">
      <dgm:prSet/>
      <dgm:spPr/>
      <dgm:t>
        <a:bodyPr/>
        <a:lstStyle/>
        <a:p>
          <a:endParaRPr lang="fr-FR"/>
        </a:p>
      </dgm:t>
    </dgm:pt>
    <dgm:pt modelId="{33E3CA06-B10E-4D2F-A82E-D55006DA416B}" type="sibTrans" cxnId="{61BA38C3-93AB-4CC9-BBEF-A5F713A7D248}">
      <dgm:prSet/>
      <dgm:spPr/>
      <dgm:t>
        <a:bodyPr/>
        <a:lstStyle/>
        <a:p>
          <a:endParaRPr lang="fr-FR"/>
        </a:p>
      </dgm:t>
    </dgm:pt>
    <dgm:pt modelId="{9AEF1860-B0B5-4C23-9828-3C9F719224EA}">
      <dgm:prSet/>
      <dgm:spPr/>
      <dgm:t>
        <a:bodyPr/>
        <a:lstStyle/>
        <a:p>
          <a:r>
            <a:rPr lang="fr-FR" b="0" i="0" baseline="0" dirty="0"/>
            <a:t>Cherche des problèmes aux solutions : «c’est </a:t>
          </a:r>
          <a:r>
            <a:rPr lang="fr-FR" b="0" i="0" baseline="0" dirty="0" err="1"/>
            <a:t>impossible»,«on</a:t>
          </a:r>
          <a:r>
            <a:rPr lang="fr-FR" b="0" i="0" baseline="0" dirty="0"/>
            <a:t> a déjà essayé»</a:t>
          </a:r>
          <a:endParaRPr lang="fr-FR" dirty="0"/>
        </a:p>
      </dgm:t>
    </dgm:pt>
    <dgm:pt modelId="{CB430DFA-59D6-4CD5-8147-C907E2F7724F}" type="parTrans" cxnId="{E90DC7D6-6FFE-45F0-900B-A40649FB69DF}">
      <dgm:prSet/>
      <dgm:spPr/>
      <dgm:t>
        <a:bodyPr/>
        <a:lstStyle/>
        <a:p>
          <a:endParaRPr lang="fr-FR"/>
        </a:p>
      </dgm:t>
    </dgm:pt>
    <dgm:pt modelId="{48A490F4-FBA2-4A4E-83C2-890711F11D9F}" type="sibTrans" cxnId="{E90DC7D6-6FFE-45F0-900B-A40649FB69DF}">
      <dgm:prSet/>
      <dgm:spPr/>
      <dgm:t>
        <a:bodyPr/>
        <a:lstStyle/>
        <a:p>
          <a:endParaRPr lang="fr-FR"/>
        </a:p>
      </dgm:t>
    </dgm:pt>
    <dgm:pt modelId="{9BA51960-43A5-4817-86E4-998BD24E54EC}">
      <dgm:prSet/>
      <dgm:spPr/>
      <dgm:t>
        <a:bodyPr/>
        <a:lstStyle/>
        <a:p>
          <a:r>
            <a:rPr lang="fr-FR" b="0" i="0"/>
            <a:t>Politique</a:t>
          </a:r>
          <a:endParaRPr lang="fr-FR"/>
        </a:p>
      </dgm:t>
    </dgm:pt>
    <dgm:pt modelId="{AE937083-1CAB-4CE7-BBFA-FA3F948A02A0}" type="parTrans" cxnId="{FDEADF01-23F6-4A99-A768-35E18CAD02A2}">
      <dgm:prSet/>
      <dgm:spPr/>
      <dgm:t>
        <a:bodyPr/>
        <a:lstStyle/>
        <a:p>
          <a:endParaRPr lang="fr-FR"/>
        </a:p>
      </dgm:t>
    </dgm:pt>
    <dgm:pt modelId="{957A6BE6-5680-40CF-A3A2-69DE400AB763}" type="sibTrans" cxnId="{FDEADF01-23F6-4A99-A768-35E18CAD02A2}">
      <dgm:prSet/>
      <dgm:spPr/>
      <dgm:t>
        <a:bodyPr/>
        <a:lstStyle/>
        <a:p>
          <a:endParaRPr lang="fr-FR"/>
        </a:p>
      </dgm:t>
    </dgm:pt>
    <dgm:pt modelId="{2F13E819-C8C6-49A2-AB8B-59DE5F5F9E08}">
      <dgm:prSet/>
      <dgm:spPr/>
      <dgm:t>
        <a:bodyPr/>
        <a:lstStyle/>
        <a:p>
          <a:r>
            <a:rPr lang="fr-FR" b="0" i="0" baseline="0" dirty="0"/>
            <a:t>Cherche des appuis «politiques», passe par la hiérarchie, monte les parties prenantes contre le projet</a:t>
          </a:r>
          <a:endParaRPr lang="fr-FR" dirty="0"/>
        </a:p>
      </dgm:t>
    </dgm:pt>
    <dgm:pt modelId="{B3740873-1FFA-4054-8447-C725894A6F0B}" type="parTrans" cxnId="{6F6C304E-9C09-4878-ACA6-D0B42EC983F0}">
      <dgm:prSet/>
      <dgm:spPr/>
      <dgm:t>
        <a:bodyPr/>
        <a:lstStyle/>
        <a:p>
          <a:endParaRPr lang="fr-FR"/>
        </a:p>
      </dgm:t>
    </dgm:pt>
    <dgm:pt modelId="{2D72D254-4E20-422B-B212-3F3487C24460}" type="sibTrans" cxnId="{6F6C304E-9C09-4878-ACA6-D0B42EC983F0}">
      <dgm:prSet/>
      <dgm:spPr/>
      <dgm:t>
        <a:bodyPr/>
        <a:lstStyle/>
        <a:p>
          <a:endParaRPr lang="fr-FR"/>
        </a:p>
      </dgm:t>
    </dgm:pt>
    <dgm:pt modelId="{F04DE800-F110-42AC-8030-08D82196A5CE}">
      <dgm:prSet/>
      <dgm:spPr/>
      <dgm:t>
        <a:bodyPr/>
        <a:lstStyle/>
        <a:p>
          <a:r>
            <a:rPr lang="fr-FR" b="0" i="0"/>
            <a:t>Conflit ouvert</a:t>
          </a:r>
          <a:endParaRPr lang="fr-FR"/>
        </a:p>
      </dgm:t>
    </dgm:pt>
    <dgm:pt modelId="{DE80019B-7D9B-4F88-9CEB-734F182C15D9}" type="parTrans" cxnId="{7D4F7DE4-01F4-4625-AEF4-5EAF55FF1AE4}">
      <dgm:prSet/>
      <dgm:spPr/>
      <dgm:t>
        <a:bodyPr/>
        <a:lstStyle/>
        <a:p>
          <a:endParaRPr lang="fr-FR"/>
        </a:p>
      </dgm:t>
    </dgm:pt>
    <dgm:pt modelId="{54075C0C-4FDC-43F0-B405-C57E5ECC49A5}" type="sibTrans" cxnId="{7D4F7DE4-01F4-4625-AEF4-5EAF55FF1AE4}">
      <dgm:prSet/>
      <dgm:spPr/>
      <dgm:t>
        <a:bodyPr/>
        <a:lstStyle/>
        <a:p>
          <a:endParaRPr lang="fr-FR"/>
        </a:p>
      </dgm:t>
    </dgm:pt>
    <dgm:pt modelId="{D6F22AD8-C9CB-4703-807C-AFD564CA14B4}">
      <dgm:prSet/>
      <dgm:spPr/>
      <dgm:t>
        <a:bodyPr/>
        <a:lstStyle/>
        <a:p>
          <a:r>
            <a:rPr lang="fr-FR" b="0" i="0" baseline="0" dirty="0"/>
            <a:t>Opposition affichée, colère, menaces</a:t>
          </a:r>
          <a:endParaRPr lang="fr-FR" dirty="0"/>
        </a:p>
      </dgm:t>
    </dgm:pt>
    <dgm:pt modelId="{E8E4B568-481B-4808-B4EF-0FB252C22594}" type="parTrans" cxnId="{68FBA07A-730A-4AF2-919E-92A8901FB661}">
      <dgm:prSet/>
      <dgm:spPr/>
      <dgm:t>
        <a:bodyPr/>
        <a:lstStyle/>
        <a:p>
          <a:endParaRPr lang="fr-FR"/>
        </a:p>
      </dgm:t>
    </dgm:pt>
    <dgm:pt modelId="{7F9E69CD-D270-4B5E-B87D-5B1C141FB11B}" type="sibTrans" cxnId="{68FBA07A-730A-4AF2-919E-92A8901FB661}">
      <dgm:prSet/>
      <dgm:spPr/>
      <dgm:t>
        <a:bodyPr/>
        <a:lstStyle/>
        <a:p>
          <a:endParaRPr lang="fr-FR"/>
        </a:p>
      </dgm:t>
    </dgm:pt>
    <dgm:pt modelId="{71B30262-202D-4AAC-A849-F65DEE0773E4}" type="pres">
      <dgm:prSet presAssocID="{9351AD10-851F-4CC4-9C26-E27320168DFF}" presName="linear" presStyleCnt="0">
        <dgm:presLayoutVars>
          <dgm:animLvl val="lvl"/>
          <dgm:resizeHandles val="exact"/>
        </dgm:presLayoutVars>
      </dgm:prSet>
      <dgm:spPr/>
    </dgm:pt>
    <dgm:pt modelId="{B5252812-C79B-4EA8-8857-44A5F4DE56D1}" type="pres">
      <dgm:prSet presAssocID="{0D51B000-E52D-4652-8286-0A9DF569062E}" presName="parentText" presStyleLbl="node1" presStyleIdx="0" presStyleCnt="4">
        <dgm:presLayoutVars>
          <dgm:chMax val="0"/>
          <dgm:bulletEnabled val="1"/>
        </dgm:presLayoutVars>
      </dgm:prSet>
      <dgm:spPr/>
    </dgm:pt>
    <dgm:pt modelId="{EDF88AA0-3F4C-400E-A996-F0E307DB7143}" type="pres">
      <dgm:prSet presAssocID="{0D51B000-E52D-4652-8286-0A9DF569062E}" presName="childText" presStyleLbl="revTx" presStyleIdx="0" presStyleCnt="4">
        <dgm:presLayoutVars>
          <dgm:bulletEnabled val="1"/>
        </dgm:presLayoutVars>
      </dgm:prSet>
      <dgm:spPr/>
    </dgm:pt>
    <dgm:pt modelId="{6DE1D046-3DED-455D-8516-B089E9DF6865}" type="pres">
      <dgm:prSet presAssocID="{8DC07C83-A7FA-4E3E-9A68-BFF4DE3CBDAF}" presName="parentText" presStyleLbl="node1" presStyleIdx="1" presStyleCnt="4">
        <dgm:presLayoutVars>
          <dgm:chMax val="0"/>
          <dgm:bulletEnabled val="1"/>
        </dgm:presLayoutVars>
      </dgm:prSet>
      <dgm:spPr/>
    </dgm:pt>
    <dgm:pt modelId="{2ABE06AB-A3B1-413D-9E51-3B7451E0A565}" type="pres">
      <dgm:prSet presAssocID="{8DC07C83-A7FA-4E3E-9A68-BFF4DE3CBDAF}" presName="childText" presStyleLbl="revTx" presStyleIdx="1" presStyleCnt="4">
        <dgm:presLayoutVars>
          <dgm:bulletEnabled val="1"/>
        </dgm:presLayoutVars>
      </dgm:prSet>
      <dgm:spPr/>
    </dgm:pt>
    <dgm:pt modelId="{7F469BBA-F4B7-4A28-9252-8197E911CCE5}" type="pres">
      <dgm:prSet presAssocID="{9BA51960-43A5-4817-86E4-998BD24E54EC}" presName="parentText" presStyleLbl="node1" presStyleIdx="2" presStyleCnt="4">
        <dgm:presLayoutVars>
          <dgm:chMax val="0"/>
          <dgm:bulletEnabled val="1"/>
        </dgm:presLayoutVars>
      </dgm:prSet>
      <dgm:spPr/>
    </dgm:pt>
    <dgm:pt modelId="{DA768D91-F7AD-4774-87E1-4F7737D13A30}" type="pres">
      <dgm:prSet presAssocID="{9BA51960-43A5-4817-86E4-998BD24E54EC}" presName="childText" presStyleLbl="revTx" presStyleIdx="2" presStyleCnt="4">
        <dgm:presLayoutVars>
          <dgm:bulletEnabled val="1"/>
        </dgm:presLayoutVars>
      </dgm:prSet>
      <dgm:spPr/>
    </dgm:pt>
    <dgm:pt modelId="{665A7978-515D-4697-A24B-70EA90548E0A}" type="pres">
      <dgm:prSet presAssocID="{F04DE800-F110-42AC-8030-08D82196A5CE}" presName="parentText" presStyleLbl="node1" presStyleIdx="3" presStyleCnt="4">
        <dgm:presLayoutVars>
          <dgm:chMax val="0"/>
          <dgm:bulletEnabled val="1"/>
        </dgm:presLayoutVars>
      </dgm:prSet>
      <dgm:spPr/>
    </dgm:pt>
    <dgm:pt modelId="{827E6DCD-817B-477C-BD1B-AACA97BA135B}" type="pres">
      <dgm:prSet presAssocID="{F04DE800-F110-42AC-8030-08D82196A5CE}" presName="childText" presStyleLbl="revTx" presStyleIdx="3" presStyleCnt="4">
        <dgm:presLayoutVars>
          <dgm:bulletEnabled val="1"/>
        </dgm:presLayoutVars>
      </dgm:prSet>
      <dgm:spPr/>
    </dgm:pt>
  </dgm:ptLst>
  <dgm:cxnLst>
    <dgm:cxn modelId="{FDEADF01-23F6-4A99-A768-35E18CAD02A2}" srcId="{9351AD10-851F-4CC4-9C26-E27320168DFF}" destId="{9BA51960-43A5-4817-86E4-998BD24E54EC}" srcOrd="2" destOrd="0" parTransId="{AE937083-1CAB-4CE7-BBFA-FA3F948A02A0}" sibTransId="{957A6BE6-5680-40CF-A3A2-69DE400AB763}"/>
    <dgm:cxn modelId="{8E316804-DBE1-4641-9464-DE047F42A3CB}" type="presOf" srcId="{F04DE800-F110-42AC-8030-08D82196A5CE}" destId="{665A7978-515D-4697-A24B-70EA90548E0A}" srcOrd="0" destOrd="0" presId="urn:microsoft.com/office/officeart/2005/8/layout/vList2"/>
    <dgm:cxn modelId="{AF09E106-DD5F-40FA-99B9-695BE78C6427}" type="presOf" srcId="{2F13E819-C8C6-49A2-AB8B-59DE5F5F9E08}" destId="{DA768D91-F7AD-4774-87E1-4F7737D13A30}" srcOrd="0" destOrd="0" presId="urn:microsoft.com/office/officeart/2005/8/layout/vList2"/>
    <dgm:cxn modelId="{F43F373E-C0B6-4C25-AC97-7D628E5D4A08}" type="presOf" srcId="{8DC07C83-A7FA-4E3E-9A68-BFF4DE3CBDAF}" destId="{6DE1D046-3DED-455D-8516-B089E9DF6865}" srcOrd="0" destOrd="0" presId="urn:microsoft.com/office/officeart/2005/8/layout/vList2"/>
    <dgm:cxn modelId="{B525DA3E-67BC-484D-B188-FF7980B749D9}" type="presOf" srcId="{9AEF1860-B0B5-4C23-9828-3C9F719224EA}" destId="{2ABE06AB-A3B1-413D-9E51-3B7451E0A565}" srcOrd="0" destOrd="0" presId="urn:microsoft.com/office/officeart/2005/8/layout/vList2"/>
    <dgm:cxn modelId="{6F6C304E-9C09-4878-ACA6-D0B42EC983F0}" srcId="{9BA51960-43A5-4817-86E4-998BD24E54EC}" destId="{2F13E819-C8C6-49A2-AB8B-59DE5F5F9E08}" srcOrd="0" destOrd="0" parTransId="{B3740873-1FFA-4054-8447-C725894A6F0B}" sibTransId="{2D72D254-4E20-422B-B212-3F3487C24460}"/>
    <dgm:cxn modelId="{973CEE59-4784-41DB-9734-17EB80182022}" type="presOf" srcId="{D6F22AD8-C9CB-4703-807C-AFD564CA14B4}" destId="{827E6DCD-817B-477C-BD1B-AACA97BA135B}" srcOrd="0" destOrd="0" presId="urn:microsoft.com/office/officeart/2005/8/layout/vList2"/>
    <dgm:cxn modelId="{68FBA07A-730A-4AF2-919E-92A8901FB661}" srcId="{F04DE800-F110-42AC-8030-08D82196A5CE}" destId="{D6F22AD8-C9CB-4703-807C-AFD564CA14B4}" srcOrd="0" destOrd="0" parTransId="{E8E4B568-481B-4808-B4EF-0FB252C22594}" sibTransId="{7F9E69CD-D270-4B5E-B87D-5B1C141FB11B}"/>
    <dgm:cxn modelId="{0C3F6685-7765-4739-95D6-FA501C9C231D}" srcId="{9351AD10-851F-4CC4-9C26-E27320168DFF}" destId="{0D51B000-E52D-4652-8286-0A9DF569062E}" srcOrd="0" destOrd="0" parTransId="{2F1F06BD-ED8F-4BE1-895F-241847CD6763}" sibTransId="{7EDB6EEF-B86B-454A-B25E-4489F82166A4}"/>
    <dgm:cxn modelId="{D7CCF093-CE2D-4465-A096-79C5843D80AF}" srcId="{0D51B000-E52D-4652-8286-0A9DF569062E}" destId="{569FD71E-C594-42A5-92F3-F84496C0FE95}" srcOrd="0" destOrd="0" parTransId="{3DD4B9AF-9717-4884-B6CC-4218DF4A6166}" sibTransId="{D46FFEF5-CA75-4D65-9F48-1152161F806B}"/>
    <dgm:cxn modelId="{1FD58896-1964-4C00-8682-BAB919AE9CE0}" type="presOf" srcId="{569FD71E-C594-42A5-92F3-F84496C0FE95}" destId="{EDF88AA0-3F4C-400E-A996-F0E307DB7143}" srcOrd="0" destOrd="0" presId="urn:microsoft.com/office/officeart/2005/8/layout/vList2"/>
    <dgm:cxn modelId="{5C304299-1C42-45DB-A9A2-D77335BD6591}" type="presOf" srcId="{9351AD10-851F-4CC4-9C26-E27320168DFF}" destId="{71B30262-202D-4AAC-A849-F65DEE0773E4}" srcOrd="0" destOrd="0" presId="urn:microsoft.com/office/officeart/2005/8/layout/vList2"/>
    <dgm:cxn modelId="{6B92A6A7-8036-4C4B-BE32-F5FA655892A1}" type="presOf" srcId="{0D51B000-E52D-4652-8286-0A9DF569062E}" destId="{B5252812-C79B-4EA8-8857-44A5F4DE56D1}" srcOrd="0" destOrd="0" presId="urn:microsoft.com/office/officeart/2005/8/layout/vList2"/>
    <dgm:cxn modelId="{35D6B7AC-BC0D-4777-836B-ED46EDD63B85}" type="presOf" srcId="{9BA51960-43A5-4817-86E4-998BD24E54EC}" destId="{7F469BBA-F4B7-4A28-9252-8197E911CCE5}" srcOrd="0" destOrd="0" presId="urn:microsoft.com/office/officeart/2005/8/layout/vList2"/>
    <dgm:cxn modelId="{61BA38C3-93AB-4CC9-BBEF-A5F713A7D248}" srcId="{9351AD10-851F-4CC4-9C26-E27320168DFF}" destId="{8DC07C83-A7FA-4E3E-9A68-BFF4DE3CBDAF}" srcOrd="1" destOrd="0" parTransId="{E4267E78-8EA0-4C2D-834A-171A5CF1F026}" sibTransId="{33E3CA06-B10E-4D2F-A82E-D55006DA416B}"/>
    <dgm:cxn modelId="{E90DC7D6-6FFE-45F0-900B-A40649FB69DF}" srcId="{8DC07C83-A7FA-4E3E-9A68-BFF4DE3CBDAF}" destId="{9AEF1860-B0B5-4C23-9828-3C9F719224EA}" srcOrd="0" destOrd="0" parTransId="{CB430DFA-59D6-4CD5-8147-C907E2F7724F}" sibTransId="{48A490F4-FBA2-4A4E-83C2-890711F11D9F}"/>
    <dgm:cxn modelId="{7D4F7DE4-01F4-4625-AEF4-5EAF55FF1AE4}" srcId="{9351AD10-851F-4CC4-9C26-E27320168DFF}" destId="{F04DE800-F110-42AC-8030-08D82196A5CE}" srcOrd="3" destOrd="0" parTransId="{DE80019B-7D9B-4F88-9CEB-734F182C15D9}" sibTransId="{54075C0C-4FDC-43F0-B405-C57E5ECC49A5}"/>
    <dgm:cxn modelId="{F6083070-2F88-421F-A11F-055F8E8A44B4}" type="presParOf" srcId="{71B30262-202D-4AAC-A849-F65DEE0773E4}" destId="{B5252812-C79B-4EA8-8857-44A5F4DE56D1}" srcOrd="0" destOrd="0" presId="urn:microsoft.com/office/officeart/2005/8/layout/vList2"/>
    <dgm:cxn modelId="{B9714138-A17A-40A3-86FC-21D1B336B8C0}" type="presParOf" srcId="{71B30262-202D-4AAC-A849-F65DEE0773E4}" destId="{EDF88AA0-3F4C-400E-A996-F0E307DB7143}" srcOrd="1" destOrd="0" presId="urn:microsoft.com/office/officeart/2005/8/layout/vList2"/>
    <dgm:cxn modelId="{8CE09564-F76C-4BBF-86AE-29E508B6CBAF}" type="presParOf" srcId="{71B30262-202D-4AAC-A849-F65DEE0773E4}" destId="{6DE1D046-3DED-455D-8516-B089E9DF6865}" srcOrd="2" destOrd="0" presId="urn:microsoft.com/office/officeart/2005/8/layout/vList2"/>
    <dgm:cxn modelId="{D307D10E-EABA-46C9-8C33-D1B5C8E86866}" type="presParOf" srcId="{71B30262-202D-4AAC-A849-F65DEE0773E4}" destId="{2ABE06AB-A3B1-413D-9E51-3B7451E0A565}" srcOrd="3" destOrd="0" presId="urn:microsoft.com/office/officeart/2005/8/layout/vList2"/>
    <dgm:cxn modelId="{395D6BDF-F4A8-4AB4-90FD-60E85407EABC}" type="presParOf" srcId="{71B30262-202D-4AAC-A849-F65DEE0773E4}" destId="{7F469BBA-F4B7-4A28-9252-8197E911CCE5}" srcOrd="4" destOrd="0" presId="urn:microsoft.com/office/officeart/2005/8/layout/vList2"/>
    <dgm:cxn modelId="{0B4A23DB-B034-49B8-A1FE-A7EE75B036E0}" type="presParOf" srcId="{71B30262-202D-4AAC-A849-F65DEE0773E4}" destId="{DA768D91-F7AD-4774-87E1-4F7737D13A30}" srcOrd="5" destOrd="0" presId="urn:microsoft.com/office/officeart/2005/8/layout/vList2"/>
    <dgm:cxn modelId="{49659B75-AC5C-4D43-AE18-DFD707104180}" type="presParOf" srcId="{71B30262-202D-4AAC-A849-F65DEE0773E4}" destId="{665A7978-515D-4697-A24B-70EA90548E0A}" srcOrd="6" destOrd="0" presId="urn:microsoft.com/office/officeart/2005/8/layout/vList2"/>
    <dgm:cxn modelId="{4BB0C804-01C3-40FF-90CF-6557ED136369}" type="presParOf" srcId="{71B30262-202D-4AAC-A849-F65DEE0773E4}" destId="{827E6DCD-817B-477C-BD1B-AACA97BA135B}"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4FC61C-5A89-418B-A785-158A30977F51}">
      <dsp:nvSpPr>
        <dsp:cNvPr id="0" name=""/>
        <dsp:cNvSpPr/>
      </dsp:nvSpPr>
      <dsp:spPr>
        <a:xfrm>
          <a:off x="0" y="515831"/>
          <a:ext cx="7750764" cy="317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1545" tIns="666496" rIns="601545" bIns="227584" numCol="1" spcCol="1270" anchor="t" anchorCtr="0">
          <a:noAutofit/>
        </a:bodyPr>
        <a:lstStyle/>
        <a:p>
          <a:pPr marL="285750" lvl="1" indent="-285750" algn="l" defTabSz="1422400">
            <a:lnSpc>
              <a:spcPct val="90000"/>
            </a:lnSpc>
            <a:spcBef>
              <a:spcPct val="0"/>
            </a:spcBef>
            <a:spcAft>
              <a:spcPct val="15000"/>
            </a:spcAft>
            <a:buChar char="•"/>
          </a:pPr>
          <a:r>
            <a:rPr lang="fr-FR" sz="3200" b="0" i="0" kern="1200"/>
            <a:t>Imaginez que ca vous arrive demain</a:t>
          </a:r>
          <a:endParaRPr lang="fr-FR" sz="3200" kern="1200"/>
        </a:p>
        <a:p>
          <a:pPr marL="285750" lvl="1" indent="-285750" algn="l" defTabSz="1422400">
            <a:lnSpc>
              <a:spcPct val="90000"/>
            </a:lnSpc>
            <a:spcBef>
              <a:spcPct val="0"/>
            </a:spcBef>
            <a:spcAft>
              <a:spcPct val="15000"/>
            </a:spcAft>
            <a:buChar char="•"/>
          </a:pPr>
          <a:r>
            <a:rPr lang="fr-FR" sz="3200" b="0" i="0" kern="1200"/>
            <a:t>Mettez vous à la place d’un de vos employés ou de votre client</a:t>
          </a:r>
          <a:endParaRPr lang="fr-FR" sz="3200" kern="1200"/>
        </a:p>
        <a:p>
          <a:pPr marL="285750" lvl="1" indent="-285750" algn="l" defTabSz="1422400">
            <a:lnSpc>
              <a:spcPct val="90000"/>
            </a:lnSpc>
            <a:spcBef>
              <a:spcPct val="0"/>
            </a:spcBef>
            <a:spcAft>
              <a:spcPct val="15000"/>
            </a:spcAft>
            <a:buChar char="•"/>
          </a:pPr>
          <a:r>
            <a:rPr lang="fr-FR" sz="3200" b="0" i="0" kern="1200" dirty="0"/>
            <a:t>Pensez aux détails</a:t>
          </a:r>
          <a:endParaRPr lang="fr-FR" sz="3200" kern="1200" dirty="0"/>
        </a:p>
      </dsp:txBody>
      <dsp:txXfrm>
        <a:off x="0" y="515831"/>
        <a:ext cx="7750764" cy="3175200"/>
      </dsp:txXfrm>
    </dsp:sp>
    <dsp:sp modelId="{129D6F7E-1927-484E-BFC5-9650647FEA24}">
      <dsp:nvSpPr>
        <dsp:cNvPr id="0" name=""/>
        <dsp:cNvSpPr/>
      </dsp:nvSpPr>
      <dsp:spPr>
        <a:xfrm>
          <a:off x="387538" y="43511"/>
          <a:ext cx="5425534" cy="9446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072" tIns="0" rIns="205072" bIns="0" numCol="1" spcCol="1270" anchor="ctr" anchorCtr="0">
          <a:noAutofit/>
        </a:bodyPr>
        <a:lstStyle/>
        <a:p>
          <a:pPr marL="0" lvl="0" indent="0" algn="l" defTabSz="1422400">
            <a:lnSpc>
              <a:spcPct val="90000"/>
            </a:lnSpc>
            <a:spcBef>
              <a:spcPct val="0"/>
            </a:spcBef>
            <a:spcAft>
              <a:spcPct val="35000"/>
            </a:spcAft>
            <a:buNone/>
          </a:pPr>
          <a:r>
            <a:rPr lang="fr-FR" sz="3200" b="0" i="0" kern="1200" dirty="0"/>
            <a:t>Approche très théorique et distante  dans l’ensemble</a:t>
          </a:r>
          <a:endParaRPr lang="fr-FR" sz="3200" kern="1200" dirty="0"/>
        </a:p>
      </dsp:txBody>
      <dsp:txXfrm>
        <a:off x="433652" y="89625"/>
        <a:ext cx="5333306" cy="85241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B937D-208F-4D88-9316-7E36D1985C2A}">
      <dsp:nvSpPr>
        <dsp:cNvPr id="0" name=""/>
        <dsp:cNvSpPr/>
      </dsp:nvSpPr>
      <dsp:spPr>
        <a:xfrm>
          <a:off x="0" y="28950"/>
          <a:ext cx="8100000" cy="46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1" i="0" kern="1200" baseline="0" dirty="0"/>
            <a:t>Les phases du changement</a:t>
          </a:r>
          <a:endParaRPr lang="fr-FR" sz="2000" kern="1200" dirty="0"/>
        </a:p>
      </dsp:txBody>
      <dsp:txXfrm>
        <a:off x="22846" y="51796"/>
        <a:ext cx="8054308" cy="422308"/>
      </dsp:txXfrm>
    </dsp:sp>
    <dsp:sp modelId="{8F4D7FA2-C796-4EA1-85B8-4557866B8B82}">
      <dsp:nvSpPr>
        <dsp:cNvPr id="0" name=""/>
        <dsp:cNvSpPr/>
      </dsp:nvSpPr>
      <dsp:spPr>
        <a:xfrm>
          <a:off x="0" y="496950"/>
          <a:ext cx="810000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75"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fr-FR" sz="1600" b="0" i="0" kern="1200" baseline="0"/>
            <a:t>Pensez à votre dernier changement professionnel important.</a:t>
          </a:r>
          <a:endParaRPr lang="fr-FR" sz="1600" kern="1200"/>
        </a:p>
        <a:p>
          <a:pPr marL="171450" lvl="1" indent="-171450" algn="l" defTabSz="711200">
            <a:lnSpc>
              <a:spcPct val="90000"/>
            </a:lnSpc>
            <a:spcBef>
              <a:spcPct val="0"/>
            </a:spcBef>
            <a:spcAft>
              <a:spcPct val="20000"/>
            </a:spcAft>
            <a:buChar char="•"/>
          </a:pPr>
          <a:r>
            <a:rPr lang="fr-FR" sz="1600" b="0" i="0" kern="1200" baseline="0"/>
            <a:t>Par quelles phases êtes-vous passé(e)?</a:t>
          </a:r>
          <a:endParaRPr lang="fr-FR" sz="1600" kern="1200"/>
        </a:p>
        <a:p>
          <a:pPr marL="171450" lvl="1" indent="-171450" algn="l" defTabSz="711200">
            <a:lnSpc>
              <a:spcPct val="90000"/>
            </a:lnSpc>
            <a:spcBef>
              <a:spcPct val="0"/>
            </a:spcBef>
            <a:spcAft>
              <a:spcPct val="20000"/>
            </a:spcAft>
            <a:buChar char="•"/>
          </a:pPr>
          <a:r>
            <a:rPr lang="fr-FR" sz="1600" b="0" i="0" kern="1200" baseline="0"/>
            <a:t>Comment cela s’est-il manifesté concrètement?</a:t>
          </a:r>
          <a:endParaRPr lang="fr-FR" sz="1600" kern="1200"/>
        </a:p>
      </dsp:txBody>
      <dsp:txXfrm>
        <a:off x="0" y="496950"/>
        <a:ext cx="8100000" cy="786599"/>
      </dsp:txXfrm>
    </dsp:sp>
    <dsp:sp modelId="{92E80CD1-45A3-43AC-91C0-3D4B0687F5C5}">
      <dsp:nvSpPr>
        <dsp:cNvPr id="0" name=""/>
        <dsp:cNvSpPr/>
      </dsp:nvSpPr>
      <dsp:spPr>
        <a:xfrm>
          <a:off x="0" y="1283550"/>
          <a:ext cx="8100000" cy="46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1" i="0" kern="1200" baseline="0"/>
            <a:t>Les résistances et conflits</a:t>
          </a:r>
          <a:endParaRPr lang="fr-FR" sz="2000" kern="1200"/>
        </a:p>
      </dsp:txBody>
      <dsp:txXfrm>
        <a:off x="22846" y="1306396"/>
        <a:ext cx="8054308" cy="422308"/>
      </dsp:txXfrm>
    </dsp:sp>
    <dsp:sp modelId="{61E3BCB9-F3A3-451F-A150-4DDD81D9F02A}">
      <dsp:nvSpPr>
        <dsp:cNvPr id="0" name=""/>
        <dsp:cNvSpPr/>
      </dsp:nvSpPr>
      <dsp:spPr>
        <a:xfrm>
          <a:off x="0" y="1751550"/>
          <a:ext cx="8100000" cy="78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75"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fr-FR" sz="1600" b="0" i="0" kern="1200" baseline="0"/>
            <a:t>Prenez une personne de votre entourage qui est en résistance.</a:t>
          </a:r>
          <a:endParaRPr lang="fr-FR" sz="1600" kern="1200"/>
        </a:p>
        <a:p>
          <a:pPr marL="171450" lvl="1" indent="-171450" algn="l" defTabSz="711200">
            <a:lnSpc>
              <a:spcPct val="90000"/>
            </a:lnSpc>
            <a:spcBef>
              <a:spcPct val="0"/>
            </a:spcBef>
            <a:spcAft>
              <a:spcPct val="20000"/>
            </a:spcAft>
            <a:buChar char="•"/>
          </a:pPr>
          <a:r>
            <a:rPr lang="fr-FR" sz="1600" b="0" i="0" kern="1200" baseline="0"/>
            <a:t>Comment cette résistance se manifeste-t-elle?</a:t>
          </a:r>
          <a:endParaRPr lang="fr-FR" sz="1600" kern="1200"/>
        </a:p>
        <a:p>
          <a:pPr marL="171450" lvl="1" indent="-171450" algn="l" defTabSz="711200">
            <a:lnSpc>
              <a:spcPct val="90000"/>
            </a:lnSpc>
            <a:spcBef>
              <a:spcPct val="0"/>
            </a:spcBef>
            <a:spcAft>
              <a:spcPct val="20000"/>
            </a:spcAft>
            <a:buChar char="•"/>
          </a:pPr>
          <a:r>
            <a:rPr lang="fr-FR" sz="1600" b="0" i="1" kern="1200" baseline="0" dirty="0"/>
            <a:t>(Si Pro) Que peut faire le manager pour amener cette personne à l’engagement? </a:t>
          </a:r>
          <a:endParaRPr lang="fr-FR" sz="1600" i="1" kern="1200" dirty="0"/>
        </a:p>
      </dsp:txBody>
      <dsp:txXfrm>
        <a:off x="0" y="1751550"/>
        <a:ext cx="8100000" cy="786599"/>
      </dsp:txXfrm>
    </dsp:sp>
    <dsp:sp modelId="{A3E938BF-B952-4DF4-8029-A9BA5C4950B8}">
      <dsp:nvSpPr>
        <dsp:cNvPr id="0" name=""/>
        <dsp:cNvSpPr/>
      </dsp:nvSpPr>
      <dsp:spPr>
        <a:xfrm>
          <a:off x="0" y="2538150"/>
          <a:ext cx="8100000" cy="46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err="1"/>
            <a:t>Votre</a:t>
          </a:r>
          <a:r>
            <a:rPr lang="en-US" sz="2000" kern="1200" dirty="0"/>
            <a:t> style de resistance </a:t>
          </a:r>
          <a:r>
            <a:rPr lang="en-US" sz="2000" kern="1200" dirty="0" err="1"/>
            <a:t>préféré</a:t>
          </a:r>
          <a:endParaRPr lang="fr-FR" sz="2000" kern="1200" dirty="0"/>
        </a:p>
      </dsp:txBody>
      <dsp:txXfrm>
        <a:off x="22846" y="2560996"/>
        <a:ext cx="8054308" cy="422308"/>
      </dsp:txXfrm>
    </dsp:sp>
    <dsp:sp modelId="{F41DC7A6-E48F-434F-846D-5DC11AC12B7E}">
      <dsp:nvSpPr>
        <dsp:cNvPr id="0" name=""/>
        <dsp:cNvSpPr/>
      </dsp:nvSpPr>
      <dsp:spPr>
        <a:xfrm>
          <a:off x="0" y="3006150"/>
          <a:ext cx="8100000"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75"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Sondage </a:t>
          </a:r>
          <a:r>
            <a:rPr lang="en-US" sz="1600" kern="1200" dirty="0" err="1"/>
            <a:t>moodle</a:t>
          </a:r>
          <a:endParaRPr lang="fr-FR" sz="1600" kern="1200" dirty="0"/>
        </a:p>
      </dsp:txBody>
      <dsp:txXfrm>
        <a:off x="0" y="3006150"/>
        <a:ext cx="8100000" cy="3312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744BD-DB60-4840-9AC5-474681156543}">
      <dsp:nvSpPr>
        <dsp:cNvPr id="0" name=""/>
        <dsp:cNvSpPr/>
      </dsp:nvSpPr>
      <dsp:spPr>
        <a:xfrm rot="5400000">
          <a:off x="3565193" y="-1109755"/>
          <a:ext cx="1457347" cy="40412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fr-FR" sz="1800" b="0" i="0" kern="1200"/>
            <a:t>S’en contenter</a:t>
          </a:r>
          <a:endParaRPr lang="fr-FR" sz="1800" kern="1200"/>
        </a:p>
      </dsp:txBody>
      <dsp:txXfrm rot="-5400000">
        <a:off x="2273224" y="253356"/>
        <a:ext cx="3970144" cy="1315063"/>
      </dsp:txXfrm>
    </dsp:sp>
    <dsp:sp modelId="{3627D4E7-0FB8-45ED-9624-B3A1AD537D62}">
      <dsp:nvSpPr>
        <dsp:cNvPr id="0" name=""/>
        <dsp:cNvSpPr/>
      </dsp:nvSpPr>
      <dsp:spPr>
        <a:xfrm>
          <a:off x="0" y="45"/>
          <a:ext cx="2273223" cy="1821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fr-FR" sz="4800" b="0" i="0" kern="1200" dirty="0"/>
            <a:t>Ne Pas</a:t>
          </a:r>
          <a:endParaRPr lang="fr-FR" sz="4800" kern="1200" dirty="0"/>
        </a:p>
      </dsp:txBody>
      <dsp:txXfrm>
        <a:off x="88927" y="88972"/>
        <a:ext cx="2095369" cy="1643829"/>
      </dsp:txXfrm>
    </dsp:sp>
    <dsp:sp modelId="{1F72F338-3072-4CD1-A0DF-C1230F0E972D}">
      <dsp:nvSpPr>
        <dsp:cNvPr id="0" name=""/>
        <dsp:cNvSpPr/>
      </dsp:nvSpPr>
      <dsp:spPr>
        <a:xfrm rot="5400000">
          <a:off x="3565193" y="803012"/>
          <a:ext cx="1457347" cy="40412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fr-FR" sz="1800" b="0" i="0" kern="1200"/>
            <a:t>Questionner pour amener la personne à reconnaître la nécessité de changement</a:t>
          </a:r>
          <a:endParaRPr lang="fr-FR" sz="1800" kern="1200"/>
        </a:p>
        <a:p>
          <a:pPr marL="171450" lvl="1" indent="-171450" algn="l" defTabSz="800100">
            <a:lnSpc>
              <a:spcPct val="90000"/>
            </a:lnSpc>
            <a:spcBef>
              <a:spcPct val="0"/>
            </a:spcBef>
            <a:spcAft>
              <a:spcPct val="15000"/>
            </a:spcAft>
            <a:buChar char="•"/>
          </a:pPr>
          <a:r>
            <a:rPr lang="fr-FR" sz="1800" b="0" i="0" kern="1200"/>
            <a:t>Demander de contribuer à la solution / Pousser à l’action</a:t>
          </a:r>
          <a:endParaRPr lang="fr-FR" sz="1800" kern="1200"/>
        </a:p>
      </dsp:txBody>
      <dsp:txXfrm rot="-5400000">
        <a:off x="2273224" y="2166123"/>
        <a:ext cx="3970144" cy="1315063"/>
      </dsp:txXfrm>
    </dsp:sp>
    <dsp:sp modelId="{888E4A25-C3DD-4E98-9DC0-5C99C8CEAE0D}">
      <dsp:nvSpPr>
        <dsp:cNvPr id="0" name=""/>
        <dsp:cNvSpPr/>
      </dsp:nvSpPr>
      <dsp:spPr>
        <a:xfrm>
          <a:off x="0" y="1912813"/>
          <a:ext cx="2273223" cy="1821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fr-FR" sz="4800" b="0" i="0" kern="1200"/>
            <a:t>Que faire ?</a:t>
          </a:r>
          <a:endParaRPr lang="fr-FR" sz="4800" kern="1200"/>
        </a:p>
      </dsp:txBody>
      <dsp:txXfrm>
        <a:off x="88927" y="2001740"/>
        <a:ext cx="2095369" cy="164382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744BD-DB60-4840-9AC5-474681156543}">
      <dsp:nvSpPr>
        <dsp:cNvPr id="0" name=""/>
        <dsp:cNvSpPr/>
      </dsp:nvSpPr>
      <dsp:spPr>
        <a:xfrm rot="5400000">
          <a:off x="3565193" y="-1109755"/>
          <a:ext cx="1457347" cy="40412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fr-FR" sz="2100" b="0" i="0" kern="1200" dirty="0"/>
            <a:t>Ignorer, Dénier, Considérer que c’est de l’opposition systématique</a:t>
          </a:r>
          <a:endParaRPr lang="fr-FR" sz="2100" kern="1200" dirty="0"/>
        </a:p>
      </dsp:txBody>
      <dsp:txXfrm rot="-5400000">
        <a:off x="2273224" y="253356"/>
        <a:ext cx="3970144" cy="1315063"/>
      </dsp:txXfrm>
    </dsp:sp>
    <dsp:sp modelId="{3627D4E7-0FB8-45ED-9624-B3A1AD537D62}">
      <dsp:nvSpPr>
        <dsp:cNvPr id="0" name=""/>
        <dsp:cNvSpPr/>
      </dsp:nvSpPr>
      <dsp:spPr>
        <a:xfrm>
          <a:off x="0" y="45"/>
          <a:ext cx="2273223" cy="1821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fr-FR" sz="4800" b="0" i="0" kern="1200" dirty="0"/>
            <a:t>Ne Pas</a:t>
          </a:r>
          <a:endParaRPr lang="fr-FR" sz="4800" kern="1200" dirty="0"/>
        </a:p>
      </dsp:txBody>
      <dsp:txXfrm>
        <a:off x="88927" y="88972"/>
        <a:ext cx="2095369" cy="1643829"/>
      </dsp:txXfrm>
    </dsp:sp>
    <dsp:sp modelId="{1F72F338-3072-4CD1-A0DF-C1230F0E972D}">
      <dsp:nvSpPr>
        <dsp:cNvPr id="0" name=""/>
        <dsp:cNvSpPr/>
      </dsp:nvSpPr>
      <dsp:spPr>
        <a:xfrm rot="5400000">
          <a:off x="3565193" y="803012"/>
          <a:ext cx="1457347" cy="40412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fr-FR" sz="2100" b="0" i="0" kern="1200" dirty="0"/>
            <a:t>Questionner / Ecouter</a:t>
          </a:r>
          <a:endParaRPr lang="fr-FR" sz="2100" kern="1200" dirty="0"/>
        </a:p>
        <a:p>
          <a:pPr marL="228600" lvl="1" indent="-228600" algn="l" defTabSz="933450">
            <a:lnSpc>
              <a:spcPct val="90000"/>
            </a:lnSpc>
            <a:spcBef>
              <a:spcPct val="0"/>
            </a:spcBef>
            <a:spcAft>
              <a:spcPct val="15000"/>
            </a:spcAft>
            <a:buChar char="•"/>
          </a:pPr>
          <a:r>
            <a:rPr lang="fr-FR" sz="2100" b="0" i="0" kern="1200" dirty="0"/>
            <a:t>Argumenter avec des faits</a:t>
          </a:r>
        </a:p>
        <a:p>
          <a:pPr marL="228600" lvl="1" indent="-228600" algn="l" defTabSz="933450">
            <a:lnSpc>
              <a:spcPct val="90000"/>
            </a:lnSpc>
            <a:spcBef>
              <a:spcPct val="0"/>
            </a:spcBef>
            <a:spcAft>
              <a:spcPct val="15000"/>
            </a:spcAft>
            <a:buChar char="•"/>
          </a:pPr>
          <a:r>
            <a:rPr lang="fr-FR" sz="2100" b="0" i="0" kern="1200" dirty="0"/>
            <a:t>Obtenir un accord pour une exploration</a:t>
          </a:r>
        </a:p>
      </dsp:txBody>
      <dsp:txXfrm rot="-5400000">
        <a:off x="2273224" y="2166123"/>
        <a:ext cx="3970144" cy="1315063"/>
      </dsp:txXfrm>
    </dsp:sp>
    <dsp:sp modelId="{888E4A25-C3DD-4E98-9DC0-5C99C8CEAE0D}">
      <dsp:nvSpPr>
        <dsp:cNvPr id="0" name=""/>
        <dsp:cNvSpPr/>
      </dsp:nvSpPr>
      <dsp:spPr>
        <a:xfrm>
          <a:off x="0" y="1912813"/>
          <a:ext cx="2273223" cy="1821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fr-FR" sz="4800" b="0" i="0" kern="1200"/>
            <a:t>Que faire ?</a:t>
          </a:r>
          <a:endParaRPr lang="fr-FR" sz="4800" kern="1200"/>
        </a:p>
      </dsp:txBody>
      <dsp:txXfrm>
        <a:off x="88927" y="2001740"/>
        <a:ext cx="2095369" cy="164382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744BD-DB60-4840-9AC5-474681156543}">
      <dsp:nvSpPr>
        <dsp:cNvPr id="0" name=""/>
        <dsp:cNvSpPr/>
      </dsp:nvSpPr>
      <dsp:spPr>
        <a:xfrm rot="5400000">
          <a:off x="3565193" y="-1109755"/>
          <a:ext cx="1457347" cy="40412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fr-FR" sz="2800" b="0" i="0" kern="1200" dirty="0"/>
            <a:t>L’escalade (si on entre dans le jeu)</a:t>
          </a:r>
          <a:endParaRPr lang="fr-FR" sz="2800" kern="1200" dirty="0"/>
        </a:p>
      </dsp:txBody>
      <dsp:txXfrm rot="-5400000">
        <a:off x="2273224" y="253356"/>
        <a:ext cx="3970144" cy="1315063"/>
      </dsp:txXfrm>
    </dsp:sp>
    <dsp:sp modelId="{3627D4E7-0FB8-45ED-9624-B3A1AD537D62}">
      <dsp:nvSpPr>
        <dsp:cNvPr id="0" name=""/>
        <dsp:cNvSpPr/>
      </dsp:nvSpPr>
      <dsp:spPr>
        <a:xfrm>
          <a:off x="0" y="45"/>
          <a:ext cx="2273223" cy="1821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fr-FR" sz="4800" b="0" i="0" kern="1200" dirty="0"/>
            <a:t>Ne Pas</a:t>
          </a:r>
          <a:endParaRPr lang="fr-FR" sz="4800" kern="1200" dirty="0"/>
        </a:p>
      </dsp:txBody>
      <dsp:txXfrm>
        <a:off x="88927" y="88972"/>
        <a:ext cx="2095369" cy="1643829"/>
      </dsp:txXfrm>
    </dsp:sp>
    <dsp:sp modelId="{1F72F338-3072-4CD1-A0DF-C1230F0E972D}">
      <dsp:nvSpPr>
        <dsp:cNvPr id="0" name=""/>
        <dsp:cNvSpPr/>
      </dsp:nvSpPr>
      <dsp:spPr>
        <a:xfrm rot="5400000">
          <a:off x="3565193" y="803012"/>
          <a:ext cx="1457347" cy="40412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fr-FR" sz="2800" b="0" i="0" kern="1200" dirty="0"/>
            <a:t>Confirmer l’appui de la direction</a:t>
          </a:r>
          <a:endParaRPr lang="fr-FR" sz="2800" kern="1200" dirty="0"/>
        </a:p>
        <a:p>
          <a:pPr marL="285750" lvl="1" indent="-285750" algn="l" defTabSz="1244600">
            <a:lnSpc>
              <a:spcPct val="90000"/>
            </a:lnSpc>
            <a:spcBef>
              <a:spcPct val="0"/>
            </a:spcBef>
            <a:spcAft>
              <a:spcPct val="15000"/>
            </a:spcAft>
            <a:buChar char="•"/>
          </a:pPr>
          <a:r>
            <a:rPr lang="fr-FR" sz="2800" b="0" i="0" kern="1200" dirty="0"/>
            <a:t>Passer à l’action</a:t>
          </a:r>
        </a:p>
      </dsp:txBody>
      <dsp:txXfrm rot="-5400000">
        <a:off x="2273224" y="2166123"/>
        <a:ext cx="3970144" cy="1315063"/>
      </dsp:txXfrm>
    </dsp:sp>
    <dsp:sp modelId="{888E4A25-C3DD-4E98-9DC0-5C99C8CEAE0D}">
      <dsp:nvSpPr>
        <dsp:cNvPr id="0" name=""/>
        <dsp:cNvSpPr/>
      </dsp:nvSpPr>
      <dsp:spPr>
        <a:xfrm>
          <a:off x="0" y="1912813"/>
          <a:ext cx="2273223" cy="1821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fr-FR" sz="4800" b="0" i="0" kern="1200"/>
            <a:t>Que faire ?</a:t>
          </a:r>
          <a:endParaRPr lang="fr-FR" sz="4800" kern="1200"/>
        </a:p>
      </dsp:txBody>
      <dsp:txXfrm>
        <a:off x="88927" y="2001740"/>
        <a:ext cx="2095369" cy="164382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744BD-DB60-4840-9AC5-474681156543}">
      <dsp:nvSpPr>
        <dsp:cNvPr id="0" name=""/>
        <dsp:cNvSpPr/>
      </dsp:nvSpPr>
      <dsp:spPr>
        <a:xfrm rot="5400000">
          <a:off x="3565193" y="-1109755"/>
          <a:ext cx="1457347" cy="40412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fr-FR" sz="2100" kern="1200" noProof="0" dirty="0"/>
            <a:t>Perdre son calme</a:t>
          </a:r>
        </a:p>
        <a:p>
          <a:pPr marL="228600" lvl="1" indent="-228600" algn="l" defTabSz="933450">
            <a:lnSpc>
              <a:spcPct val="90000"/>
            </a:lnSpc>
            <a:spcBef>
              <a:spcPct val="0"/>
            </a:spcBef>
            <a:spcAft>
              <a:spcPct val="15000"/>
            </a:spcAft>
            <a:buChar char="•"/>
          </a:pPr>
          <a:r>
            <a:rPr lang="en-US" sz="2100" kern="1200" dirty="0"/>
            <a:t>Escalader à la direction</a:t>
          </a:r>
          <a:endParaRPr lang="fr-FR" sz="2100" kern="1200" dirty="0"/>
        </a:p>
      </dsp:txBody>
      <dsp:txXfrm rot="-5400000">
        <a:off x="2273224" y="253356"/>
        <a:ext cx="3970144" cy="1315063"/>
      </dsp:txXfrm>
    </dsp:sp>
    <dsp:sp modelId="{3627D4E7-0FB8-45ED-9624-B3A1AD537D62}">
      <dsp:nvSpPr>
        <dsp:cNvPr id="0" name=""/>
        <dsp:cNvSpPr/>
      </dsp:nvSpPr>
      <dsp:spPr>
        <a:xfrm>
          <a:off x="0" y="45"/>
          <a:ext cx="2273223" cy="1821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fr-FR" sz="4800" b="0" i="0" kern="1200" dirty="0"/>
            <a:t>Ne Pas</a:t>
          </a:r>
          <a:endParaRPr lang="fr-FR" sz="4800" kern="1200" dirty="0"/>
        </a:p>
      </dsp:txBody>
      <dsp:txXfrm>
        <a:off x="88927" y="88972"/>
        <a:ext cx="2095369" cy="1643829"/>
      </dsp:txXfrm>
    </dsp:sp>
    <dsp:sp modelId="{1F72F338-3072-4CD1-A0DF-C1230F0E972D}">
      <dsp:nvSpPr>
        <dsp:cNvPr id="0" name=""/>
        <dsp:cNvSpPr/>
      </dsp:nvSpPr>
      <dsp:spPr>
        <a:xfrm rot="5400000">
          <a:off x="3565193" y="803012"/>
          <a:ext cx="1457347" cy="404128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fr-FR" sz="2100" b="0" i="0" kern="1200" dirty="0"/>
            <a:t>Gérer les conflits en 1-1</a:t>
          </a:r>
          <a:endParaRPr lang="fr-FR" sz="2100" kern="1200" dirty="0"/>
        </a:p>
        <a:p>
          <a:pPr marL="228600" lvl="1" indent="-228600" algn="l" defTabSz="933450">
            <a:lnSpc>
              <a:spcPct val="90000"/>
            </a:lnSpc>
            <a:spcBef>
              <a:spcPct val="0"/>
            </a:spcBef>
            <a:spcAft>
              <a:spcPct val="15000"/>
            </a:spcAft>
            <a:buChar char="•"/>
          </a:pPr>
          <a:r>
            <a:rPr lang="fr-FR" sz="2100" b="0" i="0" kern="1200" dirty="0"/>
            <a:t>Ecouter</a:t>
          </a:r>
        </a:p>
        <a:p>
          <a:pPr marL="228600" lvl="1" indent="-228600" algn="l" defTabSz="933450">
            <a:lnSpc>
              <a:spcPct val="90000"/>
            </a:lnSpc>
            <a:spcBef>
              <a:spcPct val="0"/>
            </a:spcBef>
            <a:spcAft>
              <a:spcPct val="15000"/>
            </a:spcAft>
            <a:buChar char="•"/>
          </a:pPr>
          <a:r>
            <a:rPr lang="fr-FR" sz="2100" b="0" i="0" kern="1200" dirty="0"/>
            <a:t>Obtenir un accord pour une exploration</a:t>
          </a:r>
        </a:p>
      </dsp:txBody>
      <dsp:txXfrm rot="-5400000">
        <a:off x="2273224" y="2166123"/>
        <a:ext cx="3970144" cy="1315063"/>
      </dsp:txXfrm>
    </dsp:sp>
    <dsp:sp modelId="{888E4A25-C3DD-4E98-9DC0-5C99C8CEAE0D}">
      <dsp:nvSpPr>
        <dsp:cNvPr id="0" name=""/>
        <dsp:cNvSpPr/>
      </dsp:nvSpPr>
      <dsp:spPr>
        <a:xfrm>
          <a:off x="0" y="1912813"/>
          <a:ext cx="2273223" cy="1821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marL="0" lvl="0" indent="0" algn="ctr" defTabSz="2133600">
            <a:lnSpc>
              <a:spcPct val="90000"/>
            </a:lnSpc>
            <a:spcBef>
              <a:spcPct val="0"/>
            </a:spcBef>
            <a:spcAft>
              <a:spcPct val="35000"/>
            </a:spcAft>
            <a:buNone/>
          </a:pPr>
          <a:r>
            <a:rPr lang="fr-FR" sz="4800" b="0" i="0" kern="1200"/>
            <a:t>Que faire ?</a:t>
          </a:r>
          <a:endParaRPr lang="fr-FR" sz="4800" kern="1200"/>
        </a:p>
      </dsp:txBody>
      <dsp:txXfrm>
        <a:off x="88927" y="2001740"/>
        <a:ext cx="2095369" cy="164382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B937D-208F-4D88-9316-7E36D1985C2A}">
      <dsp:nvSpPr>
        <dsp:cNvPr id="0" name=""/>
        <dsp:cNvSpPr/>
      </dsp:nvSpPr>
      <dsp:spPr>
        <a:xfrm>
          <a:off x="0" y="8236"/>
          <a:ext cx="810000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1" i="0" kern="1200" baseline="0" dirty="0"/>
            <a:t>Vous </a:t>
          </a:r>
          <a:r>
            <a:rPr lang="fr-FR" sz="1600" b="1" i="0" kern="1200" baseline="0" dirty="0" err="1"/>
            <a:t>etes</a:t>
          </a:r>
          <a:r>
            <a:rPr lang="fr-FR" sz="1600" b="1" i="0" kern="1200" baseline="0" dirty="0"/>
            <a:t> responsable  d’une équipe</a:t>
          </a:r>
          <a:endParaRPr lang="fr-FR" sz="1600" kern="1200" dirty="0"/>
        </a:p>
      </dsp:txBody>
      <dsp:txXfrm>
        <a:off x="18277" y="26513"/>
        <a:ext cx="8063446" cy="337846"/>
      </dsp:txXfrm>
    </dsp:sp>
    <dsp:sp modelId="{8F4D7FA2-C796-4EA1-85B8-4557866B8B82}">
      <dsp:nvSpPr>
        <dsp:cNvPr id="0" name=""/>
        <dsp:cNvSpPr/>
      </dsp:nvSpPr>
      <dsp:spPr>
        <a:xfrm>
          <a:off x="0" y="382636"/>
          <a:ext cx="8100000" cy="218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7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fr-FR" sz="1200" b="0" i="0" kern="1200" baseline="0" dirty="0"/>
            <a:t>Le PDG de votre société vient d’annoncer un déménagement de vos locaux vers un autre bâtiment</a:t>
          </a:r>
          <a:endParaRPr lang="fr-FR" sz="1200" kern="1200" dirty="0"/>
        </a:p>
        <a:p>
          <a:pPr marL="114300" lvl="1" indent="-114300" algn="l" defTabSz="533400">
            <a:lnSpc>
              <a:spcPct val="90000"/>
            </a:lnSpc>
            <a:spcBef>
              <a:spcPct val="0"/>
            </a:spcBef>
            <a:spcAft>
              <a:spcPct val="20000"/>
            </a:spcAft>
            <a:buChar char="•"/>
          </a:pPr>
          <a:r>
            <a:rPr lang="fr-FR" sz="1200" kern="1200" noProof="0" dirty="0"/>
            <a:t>Ce nouveau bâtiment est plus grand, plus modern avec une meilleur infrastructure (salle de sport, cafeteria) mais plus loin du centre ville ou habite la majorité des membres de votre équipe. Ca veut dire 20mn de plus pour chaque trajet pour eux</a:t>
          </a:r>
        </a:p>
        <a:p>
          <a:pPr marL="114300" lvl="1" indent="-114300" algn="l" defTabSz="533400">
            <a:lnSpc>
              <a:spcPct val="90000"/>
            </a:lnSpc>
            <a:spcBef>
              <a:spcPct val="0"/>
            </a:spcBef>
            <a:spcAft>
              <a:spcPct val="20000"/>
            </a:spcAft>
            <a:buChar char="•"/>
          </a:pPr>
          <a:r>
            <a:rPr lang="en-US" sz="1200" kern="1200" noProof="0" dirty="0"/>
            <a:t>Les nouveaux </a:t>
          </a:r>
          <a:r>
            <a:rPr lang="en-US" sz="1200" kern="1200" noProof="0" dirty="0" err="1"/>
            <a:t>locaux</a:t>
          </a:r>
          <a:r>
            <a:rPr lang="en-US" sz="1200" kern="1200" noProof="0" dirty="0"/>
            <a:t>, </a:t>
          </a:r>
          <a:r>
            <a:rPr lang="en-US" sz="1200" kern="1200" noProof="0" dirty="0" err="1"/>
            <a:t>sont</a:t>
          </a:r>
          <a:r>
            <a:rPr lang="en-US" sz="1200" kern="1200" noProof="0" dirty="0"/>
            <a:t> par chance plus </a:t>
          </a:r>
          <a:r>
            <a:rPr lang="en-US" sz="1200" kern="1200" noProof="0" dirty="0" err="1"/>
            <a:t>proches</a:t>
          </a:r>
          <a:r>
            <a:rPr lang="en-US" sz="1200" kern="1200" noProof="0" dirty="0"/>
            <a:t> de </a:t>
          </a:r>
          <a:r>
            <a:rPr lang="en-US" sz="1200" kern="1200" noProof="0" dirty="0" err="1"/>
            <a:t>votre</a:t>
          </a:r>
          <a:r>
            <a:rPr lang="en-US" sz="1200" kern="1200" noProof="0" dirty="0"/>
            <a:t> domicile et </a:t>
          </a:r>
          <a:r>
            <a:rPr lang="en-US" sz="1200" kern="1200" noProof="0" dirty="0" err="1"/>
            <a:t>vous</a:t>
          </a:r>
          <a:r>
            <a:rPr lang="en-US" sz="1200" kern="1200" noProof="0" dirty="0"/>
            <a:t> </a:t>
          </a:r>
          <a:r>
            <a:rPr lang="en-US" sz="1200" kern="1200" noProof="0" dirty="0" err="1"/>
            <a:t>allez</a:t>
          </a:r>
          <a:r>
            <a:rPr lang="en-US" sz="1200" kern="1200" noProof="0" dirty="0"/>
            <a:t> </a:t>
          </a:r>
          <a:r>
            <a:rPr lang="en-US" sz="1200" kern="1200" noProof="0" dirty="0" err="1"/>
            <a:t>gagner</a:t>
          </a:r>
          <a:r>
            <a:rPr lang="en-US" sz="1200" kern="1200" noProof="0" dirty="0"/>
            <a:t> 10 minutes sur </a:t>
          </a:r>
          <a:r>
            <a:rPr lang="en-US" sz="1200" kern="1200" noProof="0" dirty="0" err="1"/>
            <a:t>votre</a:t>
          </a:r>
          <a:r>
            <a:rPr lang="en-US" sz="1200" kern="1200" noProof="0" dirty="0"/>
            <a:t> </a:t>
          </a:r>
          <a:r>
            <a:rPr lang="en-US" sz="1200" kern="1200" noProof="0" dirty="0" err="1"/>
            <a:t>trajet</a:t>
          </a:r>
          <a:r>
            <a:rPr lang="en-US" sz="1200" kern="1200" noProof="0" dirty="0"/>
            <a:t>. </a:t>
          </a:r>
          <a:r>
            <a:rPr lang="en-US" sz="1200" kern="1200" noProof="0" dirty="0" err="1"/>
            <a:t>Cependant</a:t>
          </a:r>
          <a:r>
            <a:rPr lang="en-US" sz="1200" kern="1200" noProof="0" dirty="0"/>
            <a:t>, </a:t>
          </a:r>
          <a:r>
            <a:rPr lang="en-US" sz="1200" kern="1200" noProof="0" dirty="0" err="1"/>
            <a:t>vous</a:t>
          </a:r>
          <a:r>
            <a:rPr lang="en-US" sz="1200" kern="1200" noProof="0" dirty="0"/>
            <a:t> </a:t>
          </a:r>
          <a:r>
            <a:rPr lang="en-US" sz="1200" kern="1200" noProof="0" dirty="0" err="1"/>
            <a:t>n’avez</a:t>
          </a:r>
          <a:r>
            <a:rPr lang="en-US" sz="1200" kern="1200" noProof="0" dirty="0"/>
            <a:t> pas </a:t>
          </a:r>
          <a:r>
            <a:rPr lang="en-US" sz="1200" kern="1200" noProof="0" dirty="0" err="1"/>
            <a:t>participé</a:t>
          </a:r>
          <a:r>
            <a:rPr lang="en-US" sz="1200" kern="1200" noProof="0" dirty="0"/>
            <a:t> au </a:t>
          </a:r>
          <a:r>
            <a:rPr lang="en-US" sz="1200" kern="1200" noProof="0" dirty="0" err="1"/>
            <a:t>choix</a:t>
          </a:r>
          <a:r>
            <a:rPr lang="en-US" sz="1200" kern="1200" noProof="0" dirty="0"/>
            <a:t> des nouveaux </a:t>
          </a:r>
          <a:r>
            <a:rPr lang="en-US" sz="1200" kern="1200" noProof="0" dirty="0" err="1"/>
            <a:t>locaux</a:t>
          </a:r>
          <a:endParaRPr lang="fr-FR" sz="1200" kern="1200" noProof="0" dirty="0"/>
        </a:p>
        <a:p>
          <a:pPr marL="114300" lvl="1" indent="-114300" algn="l" defTabSz="533400">
            <a:lnSpc>
              <a:spcPct val="90000"/>
            </a:lnSpc>
            <a:spcBef>
              <a:spcPct val="0"/>
            </a:spcBef>
            <a:spcAft>
              <a:spcPct val="20000"/>
            </a:spcAft>
            <a:buChar char="•"/>
          </a:pPr>
          <a:r>
            <a:rPr lang="en-US" sz="1200" kern="1200" noProof="0" dirty="0" err="1"/>
            <a:t>Apres</a:t>
          </a:r>
          <a:r>
            <a:rPr lang="en-US" sz="1200" kern="1200" noProof="0" dirty="0"/>
            <a:t> </a:t>
          </a:r>
          <a:r>
            <a:rPr lang="en-US" sz="1200" kern="1200" noProof="0" dirty="0" err="1"/>
            <a:t>l’annonce</a:t>
          </a:r>
          <a:r>
            <a:rPr lang="en-US" sz="1200" kern="1200" noProof="0" dirty="0"/>
            <a:t> </a:t>
          </a:r>
          <a:r>
            <a:rPr lang="en-US" sz="1200" kern="1200" noProof="0" dirty="0" err="1"/>
            <a:t>vous</a:t>
          </a:r>
          <a:r>
            <a:rPr lang="en-US" sz="1200" kern="1200" noProof="0" dirty="0"/>
            <a:t> </a:t>
          </a:r>
          <a:r>
            <a:rPr lang="en-US" sz="1200" kern="1200" noProof="0" dirty="0" err="1"/>
            <a:t>avez</a:t>
          </a:r>
          <a:r>
            <a:rPr lang="en-US" sz="1200" kern="1200" noProof="0" dirty="0"/>
            <a:t> un meeting </a:t>
          </a:r>
          <a:r>
            <a:rPr lang="en-US" sz="1200" kern="1200" noProof="0" dirty="0" err="1"/>
            <a:t>rapide</a:t>
          </a:r>
          <a:r>
            <a:rPr lang="en-US" sz="1200" kern="1200" noProof="0" dirty="0"/>
            <a:t> avec </a:t>
          </a:r>
          <a:r>
            <a:rPr lang="en-US" sz="1200" kern="1200" noProof="0" dirty="0" err="1"/>
            <a:t>toute</a:t>
          </a:r>
          <a:r>
            <a:rPr lang="en-US" sz="1200" kern="1200" noProof="0" dirty="0"/>
            <a:t> </a:t>
          </a:r>
          <a:r>
            <a:rPr lang="en-US" sz="1200" kern="1200" noProof="0" dirty="0" err="1"/>
            <a:t>votre</a:t>
          </a:r>
          <a:r>
            <a:rPr lang="en-US" sz="1200" kern="1200" noProof="0" dirty="0"/>
            <a:t> </a:t>
          </a:r>
          <a:r>
            <a:rPr lang="en-US" sz="1200" kern="1200" noProof="0" dirty="0" err="1"/>
            <a:t>equipe</a:t>
          </a:r>
          <a:r>
            <a:rPr lang="en-US" sz="1200" kern="1200" noProof="0" dirty="0"/>
            <a:t> (Alain, Bernard, Chris et Dylan) et tout le monde </a:t>
          </a:r>
          <a:r>
            <a:rPr lang="en-US" sz="1200" kern="1200" noProof="0" dirty="0" err="1"/>
            <a:t>dit</a:t>
          </a:r>
          <a:r>
            <a:rPr lang="en-US" sz="1200" kern="1200" noProof="0" dirty="0"/>
            <a:t> que </a:t>
          </a:r>
          <a:r>
            <a:rPr lang="en-US" sz="1200" kern="1200" noProof="0" dirty="0" err="1"/>
            <a:t>c’est</a:t>
          </a:r>
          <a:r>
            <a:rPr lang="en-US" sz="1200" kern="1200" noProof="0" dirty="0"/>
            <a:t> </a:t>
          </a:r>
          <a:r>
            <a:rPr lang="en-US" sz="1200" kern="1200" noProof="0" dirty="0" err="1"/>
            <a:t>une</a:t>
          </a:r>
          <a:r>
            <a:rPr lang="en-US" sz="1200" kern="1200" noProof="0" dirty="0"/>
            <a:t> bonne nouvelle et </a:t>
          </a:r>
          <a:r>
            <a:rPr lang="en-US" sz="1200" kern="1200" noProof="0" dirty="0" err="1"/>
            <a:t>personne</a:t>
          </a:r>
          <a:r>
            <a:rPr lang="en-US" sz="1200" kern="1200" noProof="0" dirty="0"/>
            <a:t> </a:t>
          </a:r>
          <a:r>
            <a:rPr lang="en-US" sz="1200" kern="1200" noProof="0" dirty="0" err="1"/>
            <a:t>n’a</a:t>
          </a:r>
          <a:r>
            <a:rPr lang="en-US" sz="1200" kern="1200" noProof="0" dirty="0"/>
            <a:t> de questions</a:t>
          </a:r>
          <a:endParaRPr lang="fr-FR" sz="1200" kern="1200" noProof="0" dirty="0"/>
        </a:p>
        <a:p>
          <a:pPr marL="114300" lvl="1" indent="-114300" algn="l" defTabSz="533400">
            <a:lnSpc>
              <a:spcPct val="90000"/>
            </a:lnSpc>
            <a:spcBef>
              <a:spcPct val="0"/>
            </a:spcBef>
            <a:spcAft>
              <a:spcPct val="20000"/>
            </a:spcAft>
            <a:buChar char="•"/>
          </a:pPr>
          <a:r>
            <a:rPr lang="en-US" sz="1200" kern="1200" noProof="0" dirty="0"/>
            <a:t>Le </a:t>
          </a:r>
          <a:r>
            <a:rPr lang="en-US" sz="1200" kern="1200" noProof="0" dirty="0" err="1"/>
            <a:t>lendemain</a:t>
          </a:r>
          <a:r>
            <a:rPr lang="en-US" sz="1200" kern="1200" noProof="0" dirty="0"/>
            <a:t> </a:t>
          </a:r>
          <a:r>
            <a:rPr lang="en-US" sz="1200" kern="1200" noProof="0" dirty="0" err="1"/>
            <a:t>vous</a:t>
          </a:r>
          <a:r>
            <a:rPr lang="en-US" sz="1200" kern="1200" noProof="0" dirty="0"/>
            <a:t> </a:t>
          </a:r>
          <a:r>
            <a:rPr lang="en-US" sz="1200" kern="1200" noProof="0" dirty="0" err="1"/>
            <a:t>surprenez</a:t>
          </a:r>
          <a:r>
            <a:rPr lang="en-US" sz="1200" kern="1200" noProof="0" dirty="0"/>
            <a:t> </a:t>
          </a:r>
          <a:r>
            <a:rPr lang="en-US" sz="1200" kern="1200" noProof="0" dirty="0" err="1"/>
            <a:t>une</a:t>
          </a:r>
          <a:r>
            <a:rPr lang="en-US" sz="1200" kern="1200" noProof="0" dirty="0"/>
            <a:t> discussion entre Alain et Bernard a la machine a café</a:t>
          </a:r>
          <a:endParaRPr lang="fr-FR" sz="1200" kern="1200" noProof="0" dirty="0"/>
        </a:p>
        <a:p>
          <a:pPr marL="228600" lvl="2" indent="-114300" algn="l" defTabSz="533400">
            <a:lnSpc>
              <a:spcPct val="90000"/>
            </a:lnSpc>
            <a:spcBef>
              <a:spcPct val="0"/>
            </a:spcBef>
            <a:spcAft>
              <a:spcPct val="20000"/>
            </a:spcAft>
            <a:buChar char="•"/>
          </a:pPr>
          <a:r>
            <a:rPr lang="en-US" sz="1200" kern="1200" noProof="0" dirty="0"/>
            <a:t>Alain </a:t>
          </a:r>
          <a:r>
            <a:rPr lang="en-US" sz="1200" kern="1200" noProof="0" dirty="0" err="1"/>
            <a:t>explique</a:t>
          </a:r>
          <a:r>
            <a:rPr lang="en-US" sz="1200" kern="1200" noProof="0" dirty="0"/>
            <a:t> </a:t>
          </a:r>
          <a:r>
            <a:rPr lang="en-US" sz="1200" kern="1200" noProof="0" dirty="0" err="1"/>
            <a:t>qu’il</a:t>
          </a:r>
          <a:r>
            <a:rPr lang="en-US" sz="1200" kern="1200" noProof="0" dirty="0"/>
            <a:t> </a:t>
          </a:r>
          <a:r>
            <a:rPr lang="en-US" sz="1200" kern="1200" noProof="0" dirty="0" err="1"/>
            <a:t>va</a:t>
          </a:r>
          <a:r>
            <a:rPr lang="en-US" sz="1200" kern="1200" noProof="0" dirty="0"/>
            <a:t> </a:t>
          </a:r>
          <a:r>
            <a:rPr lang="en-US" sz="1200" kern="1200" noProof="0" dirty="0" err="1"/>
            <a:t>en</a:t>
          </a:r>
          <a:r>
            <a:rPr lang="en-US" sz="1200" kern="1200" noProof="0" dirty="0"/>
            <a:t> </a:t>
          </a:r>
          <a:r>
            <a:rPr lang="en-US" sz="1200" kern="1200" noProof="0" dirty="0" err="1"/>
            <a:t>parler</a:t>
          </a:r>
          <a:r>
            <a:rPr lang="en-US" sz="1200" kern="1200" noProof="0" dirty="0"/>
            <a:t> aux </a:t>
          </a:r>
          <a:r>
            <a:rPr lang="en-US" sz="1200" kern="1200" noProof="0" dirty="0" err="1"/>
            <a:t>syndicats</a:t>
          </a:r>
          <a:r>
            <a:rPr lang="en-US" sz="1200" kern="1200" noProof="0" dirty="0"/>
            <a:t> et que </a:t>
          </a:r>
          <a:r>
            <a:rPr lang="en-US" sz="1200" kern="1200" noProof="0" dirty="0" err="1"/>
            <a:t>c’est</a:t>
          </a:r>
          <a:r>
            <a:rPr lang="en-US" sz="1200" kern="1200" noProof="0" dirty="0"/>
            <a:t> pas </a:t>
          </a:r>
          <a:r>
            <a:rPr lang="en-US" sz="1200" kern="1200" noProof="0" dirty="0" err="1"/>
            <a:t>juste</a:t>
          </a:r>
          <a:r>
            <a:rPr lang="en-US" sz="1200" kern="1200" noProof="0" dirty="0"/>
            <a:t> car </a:t>
          </a:r>
          <a:r>
            <a:rPr lang="en-US" sz="1200" kern="1200" noProof="0" dirty="0" err="1"/>
            <a:t>c’est</a:t>
          </a:r>
          <a:r>
            <a:rPr lang="en-US" sz="1200" kern="1200" noProof="0" dirty="0"/>
            <a:t> fait pour arranger les managers et </a:t>
          </a:r>
          <a:r>
            <a:rPr lang="en-US" sz="1200" kern="1200" noProof="0" dirty="0" err="1"/>
            <a:t>c’est</a:t>
          </a:r>
          <a:r>
            <a:rPr lang="en-US" sz="1200" kern="1200" noProof="0" dirty="0"/>
            <a:t> encore les </a:t>
          </a:r>
          <a:r>
            <a:rPr lang="en-US" sz="1200" kern="1200" noProof="0" dirty="0" err="1"/>
            <a:t>employes</a:t>
          </a:r>
          <a:r>
            <a:rPr lang="en-US" sz="1200" kern="1200" noProof="0" dirty="0"/>
            <a:t> qui </a:t>
          </a:r>
          <a:r>
            <a:rPr lang="en-US" sz="1200" kern="1200" noProof="0" dirty="0" err="1"/>
            <a:t>souffrent</a:t>
          </a:r>
          <a:endParaRPr lang="fr-FR" sz="1200" kern="1200" noProof="0" dirty="0"/>
        </a:p>
        <a:p>
          <a:pPr marL="228600" lvl="2" indent="-114300" algn="l" defTabSz="533400">
            <a:lnSpc>
              <a:spcPct val="90000"/>
            </a:lnSpc>
            <a:spcBef>
              <a:spcPct val="0"/>
            </a:spcBef>
            <a:spcAft>
              <a:spcPct val="20000"/>
            </a:spcAft>
            <a:buChar char="•"/>
          </a:pPr>
          <a:r>
            <a:rPr lang="en-US" sz="1200" kern="1200" noProof="0" dirty="0"/>
            <a:t>Bernard </a:t>
          </a:r>
          <a:r>
            <a:rPr lang="en-US" sz="1200" kern="1200" noProof="0" dirty="0" err="1"/>
            <a:t>lui</a:t>
          </a:r>
          <a:r>
            <a:rPr lang="en-US" sz="1200" kern="1200" noProof="0" dirty="0"/>
            <a:t> </a:t>
          </a:r>
          <a:r>
            <a:rPr lang="en-US" sz="1200" kern="1200" noProof="0" dirty="0" err="1"/>
            <a:t>repond</a:t>
          </a:r>
          <a:r>
            <a:rPr lang="en-US" sz="1200" kern="1200" noProof="0" dirty="0"/>
            <a:t> que </a:t>
          </a:r>
          <a:r>
            <a:rPr lang="en-US" sz="1200" kern="1200" noProof="0" dirty="0" err="1"/>
            <a:t>lui</a:t>
          </a:r>
          <a:r>
            <a:rPr lang="en-US" sz="1200" kern="1200" noProof="0" dirty="0"/>
            <a:t> </a:t>
          </a:r>
          <a:r>
            <a:rPr lang="en-US" sz="1200" kern="1200" noProof="0" dirty="0" err="1"/>
            <a:t>va</a:t>
          </a:r>
          <a:r>
            <a:rPr lang="en-US" sz="1200" kern="1200" noProof="0" dirty="0"/>
            <a:t> demander  </a:t>
          </a:r>
          <a:r>
            <a:rPr lang="en-US" sz="1200" kern="1200" noProof="0" dirty="0" err="1"/>
            <a:t>une</a:t>
          </a:r>
          <a:r>
            <a:rPr lang="en-US" sz="1200" kern="1200" noProof="0" dirty="0"/>
            <a:t> augmentation </a:t>
          </a:r>
          <a:r>
            <a:rPr lang="en-US" sz="1200" kern="1200" noProof="0" dirty="0" err="1"/>
            <a:t>ou</a:t>
          </a:r>
          <a:r>
            <a:rPr lang="en-US" sz="1200" kern="1200" noProof="0" dirty="0"/>
            <a:t> </a:t>
          </a:r>
          <a:r>
            <a:rPr lang="en-US" sz="1200" kern="1200" noProof="0" dirty="0" err="1"/>
            <a:t>coller</a:t>
          </a:r>
          <a:r>
            <a:rPr lang="en-US" sz="1200" kern="1200" noProof="0" dirty="0"/>
            <a:t> </a:t>
          </a:r>
          <a:r>
            <a:rPr lang="en-US" sz="1200" kern="1200" noProof="0" dirty="0" err="1"/>
            <a:t>sa</a:t>
          </a:r>
          <a:r>
            <a:rPr lang="en-US" sz="1200" kern="1200" noProof="0" dirty="0"/>
            <a:t> demission de </a:t>
          </a:r>
          <a:r>
            <a:rPr lang="en-US" sz="1200" kern="1200" noProof="0" dirty="0" err="1"/>
            <a:t>toutes</a:t>
          </a:r>
          <a:r>
            <a:rPr lang="en-US" sz="1200" kern="1200" noProof="0" dirty="0"/>
            <a:t> </a:t>
          </a:r>
          <a:r>
            <a:rPr lang="en-US" sz="1200" kern="1200" noProof="0" dirty="0" err="1"/>
            <a:t>facons</a:t>
          </a:r>
          <a:endParaRPr lang="fr-FR" sz="1200" kern="1200" noProof="0" dirty="0"/>
        </a:p>
      </dsp:txBody>
      <dsp:txXfrm>
        <a:off x="0" y="382636"/>
        <a:ext cx="8100000" cy="2185920"/>
      </dsp:txXfrm>
    </dsp:sp>
    <dsp:sp modelId="{92E80CD1-45A3-43AC-91C0-3D4B0687F5C5}">
      <dsp:nvSpPr>
        <dsp:cNvPr id="0" name=""/>
        <dsp:cNvSpPr/>
      </dsp:nvSpPr>
      <dsp:spPr>
        <a:xfrm>
          <a:off x="0" y="2568556"/>
          <a:ext cx="8100000" cy="374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fr-FR" sz="1600" b="1" i="0" kern="1200" baseline="0" dirty="0"/>
            <a:t>Votre plan</a:t>
          </a:r>
          <a:endParaRPr lang="fr-FR" sz="1600" kern="1200" dirty="0"/>
        </a:p>
      </dsp:txBody>
      <dsp:txXfrm>
        <a:off x="18277" y="2586833"/>
        <a:ext cx="8063446" cy="337846"/>
      </dsp:txXfrm>
    </dsp:sp>
    <dsp:sp modelId="{61E3BCB9-F3A3-451F-A150-4DDD81D9F02A}">
      <dsp:nvSpPr>
        <dsp:cNvPr id="0" name=""/>
        <dsp:cNvSpPr/>
      </dsp:nvSpPr>
      <dsp:spPr>
        <a:xfrm>
          <a:off x="0" y="2942956"/>
          <a:ext cx="810000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717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Quelle </a:t>
          </a:r>
          <a:r>
            <a:rPr lang="en-US" sz="1200" kern="1200" dirty="0" err="1"/>
            <a:t>est</a:t>
          </a:r>
          <a:r>
            <a:rPr lang="en-US" sz="1200" kern="1200" dirty="0"/>
            <a:t> la type de resistance de </a:t>
          </a:r>
          <a:r>
            <a:rPr lang="en-US" sz="1200" kern="1200" dirty="0" err="1"/>
            <a:t>vos</a:t>
          </a:r>
          <a:r>
            <a:rPr lang="en-US" sz="1200" kern="1200" dirty="0"/>
            <a:t> </a:t>
          </a:r>
          <a:r>
            <a:rPr lang="en-US" sz="1200" kern="1200" dirty="0" err="1"/>
            <a:t>employés</a:t>
          </a:r>
          <a:r>
            <a:rPr lang="en-US" sz="1200" kern="1200" dirty="0"/>
            <a:t> ?</a:t>
          </a:r>
          <a:endParaRPr lang="fr-FR" sz="1200" kern="1200" dirty="0"/>
        </a:p>
        <a:p>
          <a:pPr marL="114300" lvl="1" indent="-114300" algn="l" defTabSz="533400">
            <a:lnSpc>
              <a:spcPct val="90000"/>
            </a:lnSpc>
            <a:spcBef>
              <a:spcPct val="0"/>
            </a:spcBef>
            <a:spcAft>
              <a:spcPct val="20000"/>
            </a:spcAft>
            <a:buChar char="•"/>
          </a:pPr>
          <a:r>
            <a:rPr lang="fr-FR" sz="1200" b="0" i="0" kern="1200" baseline="0" dirty="0"/>
            <a:t>Que faites vous ? Que dites vous ?</a:t>
          </a:r>
          <a:endParaRPr lang="fr-FR" sz="1200" kern="1200" dirty="0"/>
        </a:p>
        <a:p>
          <a:pPr marL="114300" lvl="1" indent="-114300" algn="l" defTabSz="533400">
            <a:lnSpc>
              <a:spcPct val="90000"/>
            </a:lnSpc>
            <a:spcBef>
              <a:spcPct val="0"/>
            </a:spcBef>
            <a:spcAft>
              <a:spcPct val="20000"/>
            </a:spcAft>
            <a:buChar char="•"/>
          </a:pPr>
          <a:r>
            <a:rPr lang="en-US" sz="1200" kern="1200" dirty="0"/>
            <a:t>Avec qui ?</a:t>
          </a:r>
          <a:endParaRPr lang="fr-FR" sz="1200" kern="1200" dirty="0"/>
        </a:p>
        <a:p>
          <a:pPr marL="114300" lvl="1" indent="-114300" algn="l" defTabSz="533400">
            <a:lnSpc>
              <a:spcPct val="90000"/>
            </a:lnSpc>
            <a:spcBef>
              <a:spcPct val="0"/>
            </a:spcBef>
            <a:spcAft>
              <a:spcPct val="20000"/>
            </a:spcAft>
            <a:buChar char="•"/>
          </a:pPr>
          <a:r>
            <a:rPr lang="en-US" sz="1200" kern="1200" dirty="0"/>
            <a:t>Dans </a:t>
          </a:r>
          <a:r>
            <a:rPr lang="en-US" sz="1200" kern="1200" dirty="0" err="1"/>
            <a:t>quel</a:t>
          </a:r>
          <a:r>
            <a:rPr lang="en-US" sz="1200" kern="1200" dirty="0"/>
            <a:t> </a:t>
          </a:r>
          <a:r>
            <a:rPr lang="en-US" sz="1200" kern="1200" dirty="0" err="1"/>
            <a:t>ordre</a:t>
          </a:r>
          <a:r>
            <a:rPr lang="en-US" sz="1200" kern="1200" dirty="0"/>
            <a:t> ?</a:t>
          </a:r>
          <a:endParaRPr lang="fr-FR" sz="1200" kern="1200" dirty="0"/>
        </a:p>
      </dsp:txBody>
      <dsp:txXfrm>
        <a:off x="0" y="2942956"/>
        <a:ext cx="8100000" cy="778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9D27D-5FAC-4414-8662-17804AE36265}">
      <dsp:nvSpPr>
        <dsp:cNvPr id="0" name=""/>
        <dsp:cNvSpPr/>
      </dsp:nvSpPr>
      <dsp:spPr>
        <a:xfrm>
          <a:off x="2250" y="293"/>
          <a:ext cx="6091499" cy="10419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fr-FR" sz="2800" kern="1200" noProof="0" dirty="0"/>
            <a:t>Comment est ce que l’équipe support peut contribuer ?</a:t>
          </a:r>
        </a:p>
      </dsp:txBody>
      <dsp:txXfrm>
        <a:off x="32768" y="30811"/>
        <a:ext cx="6030463" cy="980942"/>
      </dsp:txXfrm>
    </dsp:sp>
    <dsp:sp modelId="{F87A1D40-98AE-44BC-BC16-8C25900B980D}">
      <dsp:nvSpPr>
        <dsp:cNvPr id="0" name=""/>
        <dsp:cNvSpPr/>
      </dsp:nvSpPr>
      <dsp:spPr>
        <a:xfrm>
          <a:off x="2250" y="1148785"/>
          <a:ext cx="2984367" cy="1041978"/>
        </a:xfrm>
        <a:prstGeom prst="roundRect">
          <a:avLst>
            <a:gd name="adj" fmla="val 10000"/>
          </a:avLst>
        </a:prstGeom>
        <a:solidFill>
          <a:schemeClr val="accent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noProof="0" dirty="0"/>
            <a:t>Délivrer un support client de haute qualité</a:t>
          </a:r>
        </a:p>
      </dsp:txBody>
      <dsp:txXfrm>
        <a:off x="32768" y="1179303"/>
        <a:ext cx="2923331" cy="980942"/>
      </dsp:txXfrm>
    </dsp:sp>
    <dsp:sp modelId="{929E2888-B077-479B-BFCB-2E2FAFB09A73}">
      <dsp:nvSpPr>
        <dsp:cNvPr id="0" name=""/>
        <dsp:cNvSpPr/>
      </dsp:nvSpPr>
      <dsp:spPr>
        <a:xfrm>
          <a:off x="2250" y="2297277"/>
          <a:ext cx="1461492" cy="10419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noProof="0" dirty="0" err="1"/>
            <a:t>Répondre</a:t>
          </a:r>
          <a:r>
            <a:rPr lang="en-US" sz="1300" kern="1200" noProof="0" dirty="0"/>
            <a:t> </a:t>
          </a:r>
          <a:r>
            <a:rPr lang="en-US" sz="1300" kern="1200" noProof="0" dirty="0" err="1"/>
            <a:t>rapidement</a:t>
          </a:r>
          <a:r>
            <a:rPr lang="en-US" sz="1300" kern="1200" noProof="0" dirty="0"/>
            <a:t> ?</a:t>
          </a:r>
          <a:endParaRPr lang="fr-FR" sz="1300" kern="1200" noProof="0" dirty="0"/>
        </a:p>
      </dsp:txBody>
      <dsp:txXfrm>
        <a:off x="32768" y="2327795"/>
        <a:ext cx="1400456" cy="980942"/>
      </dsp:txXfrm>
    </dsp:sp>
    <dsp:sp modelId="{D9235637-8DA0-4CBF-A23E-4C595AFCF30E}">
      <dsp:nvSpPr>
        <dsp:cNvPr id="0" name=""/>
        <dsp:cNvSpPr/>
      </dsp:nvSpPr>
      <dsp:spPr>
        <a:xfrm>
          <a:off x="1525125" y="2297277"/>
          <a:ext cx="1461492" cy="1041978"/>
        </a:xfrm>
        <a:prstGeom prst="roundRect">
          <a:avLst>
            <a:gd name="adj" fmla="val 10000"/>
          </a:avLst>
        </a:prstGeom>
        <a:solidFill>
          <a:schemeClr val="accent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noProof="0" dirty="0" err="1"/>
            <a:t>Enquete</a:t>
          </a:r>
          <a:r>
            <a:rPr lang="en-US" sz="1300" kern="1200" noProof="0" dirty="0"/>
            <a:t> de satisfaction?</a:t>
          </a:r>
          <a:endParaRPr lang="fr-FR" sz="1300" kern="1200" noProof="0" dirty="0"/>
        </a:p>
      </dsp:txBody>
      <dsp:txXfrm>
        <a:off x="1555643" y="2327795"/>
        <a:ext cx="1400456" cy="980942"/>
      </dsp:txXfrm>
    </dsp:sp>
    <dsp:sp modelId="{AC8AD9A9-0F1B-46F9-99FE-5B8BF4FB928F}">
      <dsp:nvSpPr>
        <dsp:cNvPr id="0" name=""/>
        <dsp:cNvSpPr/>
      </dsp:nvSpPr>
      <dsp:spPr>
        <a:xfrm>
          <a:off x="3109382" y="1148785"/>
          <a:ext cx="2984367" cy="10419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noProof="0" dirty="0"/>
            <a:t>Aider a l’amélioration de la qualité du logiciel</a:t>
          </a:r>
          <a:endParaRPr lang="fr-FR" sz="2100" kern="1200" dirty="0"/>
        </a:p>
      </dsp:txBody>
      <dsp:txXfrm>
        <a:off x="3139900" y="1179303"/>
        <a:ext cx="2923331" cy="980942"/>
      </dsp:txXfrm>
    </dsp:sp>
    <dsp:sp modelId="{9726CD17-05A0-4B18-92F6-920D88ABBA25}">
      <dsp:nvSpPr>
        <dsp:cNvPr id="0" name=""/>
        <dsp:cNvSpPr/>
      </dsp:nvSpPr>
      <dsp:spPr>
        <a:xfrm>
          <a:off x="3109382" y="2297277"/>
          <a:ext cx="1461492" cy="10419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Nombre</a:t>
          </a:r>
          <a:r>
            <a:rPr lang="en-US" sz="1300" kern="1200" dirty="0"/>
            <a:t> de bugs </a:t>
          </a:r>
          <a:r>
            <a:rPr lang="en-US" sz="1300" kern="1200" dirty="0" err="1"/>
            <a:t>remontes</a:t>
          </a:r>
          <a:r>
            <a:rPr lang="en-US" sz="1300" kern="1200" dirty="0"/>
            <a:t>?</a:t>
          </a:r>
          <a:endParaRPr lang="fr-FR" sz="1300" kern="1200" dirty="0"/>
        </a:p>
      </dsp:txBody>
      <dsp:txXfrm>
        <a:off x="3139900" y="2327795"/>
        <a:ext cx="1400456" cy="980942"/>
      </dsp:txXfrm>
    </dsp:sp>
    <dsp:sp modelId="{774DCD6A-2240-4EAD-A4FB-630B0B243610}">
      <dsp:nvSpPr>
        <dsp:cNvPr id="0" name=""/>
        <dsp:cNvSpPr/>
      </dsp:nvSpPr>
      <dsp:spPr>
        <a:xfrm>
          <a:off x="4632257" y="2297277"/>
          <a:ext cx="1461492" cy="104197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err="1"/>
            <a:t>Nombre</a:t>
          </a:r>
          <a:r>
            <a:rPr lang="en-US" sz="1300" kern="1200" dirty="0"/>
            <a:t> de </a:t>
          </a:r>
          <a:r>
            <a:rPr lang="en-US" sz="1300" kern="1200" dirty="0" err="1"/>
            <a:t>demandes</a:t>
          </a:r>
          <a:r>
            <a:rPr lang="en-US" sz="1300" kern="1200" dirty="0"/>
            <a:t> </a:t>
          </a:r>
          <a:r>
            <a:rPr lang="en-US" sz="1300" kern="1200" dirty="0" err="1"/>
            <a:t>d’ameliorations</a:t>
          </a:r>
          <a:r>
            <a:rPr lang="en-US" sz="1300" kern="1200" dirty="0"/>
            <a:t>?</a:t>
          </a:r>
          <a:endParaRPr lang="fr-FR" sz="1300" kern="1200" dirty="0"/>
        </a:p>
      </dsp:txBody>
      <dsp:txXfrm>
        <a:off x="4662775" y="2327795"/>
        <a:ext cx="1400456" cy="980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801D5-A0DF-473C-AF17-0066FBC219C3}">
      <dsp:nvSpPr>
        <dsp:cNvPr id="0" name=""/>
        <dsp:cNvSpPr/>
      </dsp:nvSpPr>
      <dsp:spPr>
        <a:xfrm rot="5400000">
          <a:off x="4839224" y="-1709300"/>
          <a:ext cx="1457347" cy="52403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fr-FR" sz="2100" b="0" i="0" kern="1200" dirty="0"/>
            <a:t>Temps moyen d’attente au téléphone</a:t>
          </a:r>
          <a:endParaRPr lang="fr-FR" sz="2100" kern="1200" dirty="0"/>
        </a:p>
        <a:p>
          <a:pPr marL="228600" lvl="1" indent="-228600" algn="l" defTabSz="933450">
            <a:lnSpc>
              <a:spcPct val="90000"/>
            </a:lnSpc>
            <a:spcBef>
              <a:spcPct val="0"/>
            </a:spcBef>
            <a:spcAft>
              <a:spcPct val="15000"/>
            </a:spcAft>
            <a:buChar char="•"/>
          </a:pPr>
          <a:r>
            <a:rPr lang="fr-FR" sz="2100" b="0" i="0" kern="1200"/>
            <a:t>Taux d’absentéisme des employés</a:t>
          </a:r>
          <a:endParaRPr lang="fr-FR" sz="2100" kern="1200"/>
        </a:p>
        <a:p>
          <a:pPr marL="228600" lvl="1" indent="-228600" algn="l" defTabSz="933450">
            <a:lnSpc>
              <a:spcPct val="90000"/>
            </a:lnSpc>
            <a:spcBef>
              <a:spcPct val="0"/>
            </a:spcBef>
            <a:spcAft>
              <a:spcPct val="15000"/>
            </a:spcAft>
            <a:buChar char="•"/>
          </a:pPr>
          <a:r>
            <a:rPr lang="fr-FR" sz="2100" b="0" i="0" kern="1200"/>
            <a:t>Nombre d’heures de formation / employé</a:t>
          </a:r>
          <a:endParaRPr lang="fr-FR" sz="2100" kern="1200"/>
        </a:p>
      </dsp:txBody>
      <dsp:txXfrm rot="-5400000">
        <a:off x="2947710" y="253356"/>
        <a:ext cx="5169233" cy="1315063"/>
      </dsp:txXfrm>
    </dsp:sp>
    <dsp:sp modelId="{B54CCBB7-BA33-473B-96EB-9978A6ECD9D3}">
      <dsp:nvSpPr>
        <dsp:cNvPr id="0" name=""/>
        <dsp:cNvSpPr/>
      </dsp:nvSpPr>
      <dsp:spPr>
        <a:xfrm>
          <a:off x="0" y="45"/>
          <a:ext cx="2947710" cy="1821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fr-FR" sz="2300" b="0" i="0" kern="1200" dirty="0"/>
            <a:t>Indicateurs avancés </a:t>
          </a:r>
          <a:br>
            <a:rPr lang="fr-FR" sz="2300" b="0" i="0" kern="1200" dirty="0"/>
          </a:br>
          <a:r>
            <a:rPr lang="fr-FR" sz="1400" b="0" i="0" kern="1200" dirty="0"/>
            <a:t>(précède l’expérience cliente)</a:t>
          </a:r>
          <a:endParaRPr lang="fr-FR" sz="2300" kern="1200" dirty="0"/>
        </a:p>
      </dsp:txBody>
      <dsp:txXfrm>
        <a:off x="88927" y="88972"/>
        <a:ext cx="2769856" cy="1643829"/>
      </dsp:txXfrm>
    </dsp:sp>
    <dsp:sp modelId="{457AAD1D-2A88-4A39-B479-6DBBA0B0F408}">
      <dsp:nvSpPr>
        <dsp:cNvPr id="0" name=""/>
        <dsp:cNvSpPr/>
      </dsp:nvSpPr>
      <dsp:spPr>
        <a:xfrm rot="5400000">
          <a:off x="4839224" y="203467"/>
          <a:ext cx="1457347" cy="524037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fr-FR" sz="2100" b="0" i="0" kern="1200"/>
            <a:t>Temps moyen de réponse à un client</a:t>
          </a:r>
          <a:endParaRPr lang="fr-FR" sz="2100" kern="1200"/>
        </a:p>
        <a:p>
          <a:pPr marL="228600" lvl="1" indent="-228600" algn="l" defTabSz="933450">
            <a:lnSpc>
              <a:spcPct val="90000"/>
            </a:lnSpc>
            <a:spcBef>
              <a:spcPct val="0"/>
            </a:spcBef>
            <a:spcAft>
              <a:spcPct val="15000"/>
            </a:spcAft>
            <a:buChar char="•"/>
          </a:pPr>
          <a:r>
            <a:rPr lang="fr-FR" sz="2100" b="0" i="0" kern="1200" dirty="0"/>
            <a:t>Taux de résolution des tickets ou on répond lors du 1er échange</a:t>
          </a:r>
          <a:endParaRPr lang="fr-FR" sz="2100" kern="1200" dirty="0"/>
        </a:p>
        <a:p>
          <a:pPr marL="228600" lvl="1" indent="-228600" algn="l" defTabSz="933450">
            <a:lnSpc>
              <a:spcPct val="90000"/>
            </a:lnSpc>
            <a:spcBef>
              <a:spcPct val="0"/>
            </a:spcBef>
            <a:spcAft>
              <a:spcPct val="15000"/>
            </a:spcAft>
            <a:buChar char="•"/>
          </a:pPr>
          <a:r>
            <a:rPr lang="fr-FR" sz="2100" b="0" i="0" kern="1200"/>
            <a:t>Taux de  Satisfaction client</a:t>
          </a:r>
          <a:endParaRPr lang="fr-FR" sz="2100" kern="1200"/>
        </a:p>
      </dsp:txBody>
      <dsp:txXfrm rot="-5400000">
        <a:off x="2947710" y="2166123"/>
        <a:ext cx="5169233" cy="1315063"/>
      </dsp:txXfrm>
    </dsp:sp>
    <dsp:sp modelId="{0C44C7F4-84C0-40AB-B935-7F5B54343E92}">
      <dsp:nvSpPr>
        <dsp:cNvPr id="0" name=""/>
        <dsp:cNvSpPr/>
      </dsp:nvSpPr>
      <dsp:spPr>
        <a:xfrm>
          <a:off x="0" y="1912813"/>
          <a:ext cx="2947710" cy="182168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fr-FR" sz="2900" b="0" i="0" kern="1200" dirty="0"/>
            <a:t>Indicateurs reculés </a:t>
          </a:r>
          <a:br>
            <a:rPr lang="fr-FR" sz="2900" b="0" i="0" kern="1200" dirty="0"/>
          </a:br>
          <a:r>
            <a:rPr lang="fr-FR" sz="1600" b="0" i="0" kern="1200" dirty="0"/>
            <a:t>(après l’expérience cliente)</a:t>
          </a:r>
          <a:endParaRPr lang="fr-FR" sz="2900" kern="1200" dirty="0"/>
        </a:p>
      </dsp:txBody>
      <dsp:txXfrm>
        <a:off x="88927" y="2001740"/>
        <a:ext cx="2769856" cy="16438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5964B-192D-4B46-9C7F-A9ADEA2D4111}">
      <dsp:nvSpPr>
        <dsp:cNvPr id="0" name=""/>
        <dsp:cNvSpPr/>
      </dsp:nvSpPr>
      <dsp:spPr>
        <a:xfrm rot="5400000">
          <a:off x="4250199" y="-1832511"/>
          <a:ext cx="426891" cy="420107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fr-FR" sz="800" kern="1200" noProof="0" dirty="0"/>
            <a:t>N’attendez pas 3 semaines pour en parler ou ca perdra de son impact</a:t>
          </a:r>
        </a:p>
      </dsp:txBody>
      <dsp:txXfrm rot="-5400000">
        <a:off x="2363107" y="75420"/>
        <a:ext cx="4180238" cy="385213"/>
      </dsp:txXfrm>
    </dsp:sp>
    <dsp:sp modelId="{AEED2CF8-36E4-427F-B05B-F005E7DAB6FD}">
      <dsp:nvSpPr>
        <dsp:cNvPr id="0" name=""/>
        <dsp:cNvSpPr/>
      </dsp:nvSpPr>
      <dsp:spPr>
        <a:xfrm>
          <a:off x="0" y="1220"/>
          <a:ext cx="2363106" cy="5336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fr-FR" sz="2700" b="0" i="0" kern="1200" dirty="0"/>
            <a:t>Immédiat</a:t>
          </a:r>
          <a:endParaRPr lang="fr-FR" sz="2700" kern="1200" dirty="0"/>
        </a:p>
      </dsp:txBody>
      <dsp:txXfrm>
        <a:off x="26049" y="27269"/>
        <a:ext cx="2311008" cy="481516"/>
      </dsp:txXfrm>
    </dsp:sp>
    <dsp:sp modelId="{3BF89C69-8256-4579-B0AD-8941F963545C}">
      <dsp:nvSpPr>
        <dsp:cNvPr id="0" name=""/>
        <dsp:cNvSpPr/>
      </dsp:nvSpPr>
      <dsp:spPr>
        <a:xfrm rot="5400000">
          <a:off x="4250199" y="-1272216"/>
          <a:ext cx="426891" cy="420107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fr-FR" sz="800" b="0" i="0" kern="1200" dirty="0"/>
            <a:t>Eviter toujours / jamais et tout ce qui est excessif</a:t>
          </a:r>
          <a:endParaRPr lang="fr-FR" sz="800" kern="1200" dirty="0"/>
        </a:p>
        <a:p>
          <a:pPr marL="57150" lvl="1" indent="-57150" algn="l" defTabSz="355600">
            <a:lnSpc>
              <a:spcPct val="90000"/>
            </a:lnSpc>
            <a:spcBef>
              <a:spcPct val="0"/>
            </a:spcBef>
            <a:spcAft>
              <a:spcPct val="15000"/>
            </a:spcAft>
            <a:buChar char="•"/>
          </a:pPr>
          <a:r>
            <a:rPr lang="fr-FR" sz="800" b="0" i="0" kern="1200" dirty="0"/>
            <a:t>Eviter interprétation personnelle</a:t>
          </a:r>
          <a:endParaRPr lang="fr-FR" sz="800" kern="1200" dirty="0"/>
        </a:p>
        <a:p>
          <a:pPr marL="57150" lvl="1" indent="-57150" algn="l" defTabSz="355600">
            <a:lnSpc>
              <a:spcPct val="90000"/>
            </a:lnSpc>
            <a:spcBef>
              <a:spcPct val="0"/>
            </a:spcBef>
            <a:spcAft>
              <a:spcPct val="15000"/>
            </a:spcAft>
            <a:buChar char="•"/>
          </a:pPr>
          <a:r>
            <a:rPr lang="fr-FR" sz="800" b="0" i="0" kern="1200" dirty="0"/>
            <a:t>Parler des </a:t>
          </a:r>
          <a:r>
            <a:rPr lang="fr-FR" sz="800" b="1" i="0" kern="1200" dirty="0"/>
            <a:t>actes, des faits</a:t>
          </a:r>
          <a:r>
            <a:rPr lang="fr-FR" sz="800" b="0" i="0" kern="1200" dirty="0"/>
            <a:t> et des </a:t>
          </a:r>
          <a:r>
            <a:rPr lang="fr-FR" sz="800" b="1" i="0" kern="1200" dirty="0"/>
            <a:t>impacts/conséquences</a:t>
          </a:r>
          <a:endParaRPr lang="fr-FR" sz="800" kern="1200" dirty="0"/>
        </a:p>
      </dsp:txBody>
      <dsp:txXfrm rot="-5400000">
        <a:off x="2363107" y="635715"/>
        <a:ext cx="4180238" cy="385213"/>
      </dsp:txXfrm>
    </dsp:sp>
    <dsp:sp modelId="{15DD0817-E25D-451C-8CDB-CD5072A455F3}">
      <dsp:nvSpPr>
        <dsp:cNvPr id="0" name=""/>
        <dsp:cNvSpPr/>
      </dsp:nvSpPr>
      <dsp:spPr>
        <a:xfrm>
          <a:off x="0" y="561515"/>
          <a:ext cx="2363106" cy="5336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fr-FR" sz="2700" b="0" i="0" kern="1200"/>
            <a:t>Spécifique</a:t>
          </a:r>
          <a:endParaRPr lang="fr-FR" sz="2700" kern="1200"/>
        </a:p>
      </dsp:txBody>
      <dsp:txXfrm>
        <a:off x="26049" y="587564"/>
        <a:ext cx="2311008" cy="481516"/>
      </dsp:txXfrm>
    </dsp:sp>
    <dsp:sp modelId="{D8523B66-DA64-40B3-A945-E9753DD1DCA2}">
      <dsp:nvSpPr>
        <dsp:cNvPr id="0" name=""/>
        <dsp:cNvSpPr/>
      </dsp:nvSpPr>
      <dsp:spPr>
        <a:xfrm rot="5400000">
          <a:off x="4250199" y="-711921"/>
          <a:ext cx="426891" cy="420107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fr-FR" sz="800" b="0" i="0" kern="1200" dirty="0"/>
            <a:t>être clair sur quoi améliorer spécifiquement</a:t>
          </a:r>
          <a:endParaRPr lang="fr-FR" sz="800" kern="1200" dirty="0"/>
        </a:p>
      </dsp:txBody>
      <dsp:txXfrm rot="-5400000">
        <a:off x="2363107" y="1196010"/>
        <a:ext cx="4180238" cy="385213"/>
      </dsp:txXfrm>
    </dsp:sp>
    <dsp:sp modelId="{8BB62F96-09E4-4803-B9AD-4C0ACB4541A6}">
      <dsp:nvSpPr>
        <dsp:cNvPr id="0" name=""/>
        <dsp:cNvSpPr/>
      </dsp:nvSpPr>
      <dsp:spPr>
        <a:xfrm>
          <a:off x="0" y="1121809"/>
          <a:ext cx="2363106" cy="53361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fr-FR" sz="2700" b="0" i="0" kern="1200" dirty="0"/>
            <a:t>Si négatif</a:t>
          </a:r>
          <a:endParaRPr lang="fr-FR" sz="2700" kern="1200" dirty="0"/>
        </a:p>
      </dsp:txBody>
      <dsp:txXfrm>
        <a:off x="26049" y="1147858"/>
        <a:ext cx="2311008" cy="481516"/>
      </dsp:txXfrm>
    </dsp:sp>
    <dsp:sp modelId="{CBEFBBD2-E0DD-424B-9CAD-036C21490D60}">
      <dsp:nvSpPr>
        <dsp:cNvPr id="0" name=""/>
        <dsp:cNvSpPr/>
      </dsp:nvSpPr>
      <dsp:spPr>
        <a:xfrm rot="5400000">
          <a:off x="4250199" y="-151627"/>
          <a:ext cx="426891" cy="4201077"/>
        </a:xfrm>
        <a:prstGeom prst="round2SameRect">
          <a:avLst/>
        </a:prstGeom>
        <a:solidFill>
          <a:schemeClr val="bg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fr-FR" sz="800" b="0" i="0" kern="1200" dirty="0"/>
            <a:t>Le moment. le lieu et le medium 	</a:t>
          </a:r>
          <a:endParaRPr lang="fr-FR" sz="800" kern="1200" dirty="0"/>
        </a:p>
      </dsp:txBody>
      <dsp:txXfrm rot="-5400000">
        <a:off x="2363107" y="1756304"/>
        <a:ext cx="4180238" cy="385213"/>
      </dsp:txXfrm>
    </dsp:sp>
    <dsp:sp modelId="{56AF74DB-9B26-4398-8190-D56123411A03}">
      <dsp:nvSpPr>
        <dsp:cNvPr id="0" name=""/>
        <dsp:cNvSpPr/>
      </dsp:nvSpPr>
      <dsp:spPr>
        <a:xfrm>
          <a:off x="0" y="1682104"/>
          <a:ext cx="2363106" cy="533614"/>
        </a:xfrm>
        <a:prstGeom prst="round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fr-FR" sz="2700" b="0" i="0" kern="1200" dirty="0"/>
            <a:t>Planifier</a:t>
          </a:r>
          <a:endParaRPr lang="fr-FR" sz="2700" kern="1200" dirty="0"/>
        </a:p>
      </dsp:txBody>
      <dsp:txXfrm>
        <a:off x="26049" y="1708153"/>
        <a:ext cx="2311008" cy="481516"/>
      </dsp:txXfrm>
    </dsp:sp>
    <dsp:sp modelId="{257943FB-2DE2-4F2A-9DBF-91013FB12F8E}">
      <dsp:nvSpPr>
        <dsp:cNvPr id="0" name=""/>
        <dsp:cNvSpPr/>
      </dsp:nvSpPr>
      <dsp:spPr>
        <a:xfrm rot="5400000">
          <a:off x="4250199" y="408667"/>
          <a:ext cx="426891" cy="4201077"/>
        </a:xfrm>
        <a:prstGeom prst="round2SameRect">
          <a:avLst/>
        </a:prstGeom>
        <a:solidFill>
          <a:schemeClr val="bg2">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fr-FR" sz="800" b="0" i="0" kern="1200" dirty="0"/>
            <a:t>Ca marche dans tous les sens (employés, managers, collaborateurs)</a:t>
          </a:r>
          <a:endParaRPr lang="fr-FR" sz="800" kern="1200" dirty="0"/>
        </a:p>
        <a:p>
          <a:pPr marL="57150" lvl="1" indent="-57150" algn="l" defTabSz="355600">
            <a:lnSpc>
              <a:spcPct val="90000"/>
            </a:lnSpc>
            <a:spcBef>
              <a:spcPct val="0"/>
            </a:spcBef>
            <a:spcAft>
              <a:spcPct val="15000"/>
            </a:spcAft>
            <a:buChar char="•"/>
          </a:pPr>
          <a:r>
            <a:rPr lang="fr-FR" sz="800" b="0" i="0" kern="1200" dirty="0"/>
            <a:t>Faire des feedbacks négatifs et positifs</a:t>
          </a:r>
          <a:endParaRPr lang="fr-FR" sz="800" kern="1200" dirty="0"/>
        </a:p>
      </dsp:txBody>
      <dsp:txXfrm rot="-5400000">
        <a:off x="2363107" y="2316599"/>
        <a:ext cx="4180238" cy="385213"/>
      </dsp:txXfrm>
    </dsp:sp>
    <dsp:sp modelId="{05E94C96-167B-4D9F-AFD2-C90E8AE69D67}">
      <dsp:nvSpPr>
        <dsp:cNvPr id="0" name=""/>
        <dsp:cNvSpPr/>
      </dsp:nvSpPr>
      <dsp:spPr>
        <a:xfrm>
          <a:off x="0" y="2242399"/>
          <a:ext cx="2363106" cy="533614"/>
        </a:xfrm>
        <a:prstGeom prst="round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fr-FR" sz="2700" kern="1200" noProof="0" dirty="0"/>
            <a:t>N’oubliez</a:t>
          </a:r>
          <a:r>
            <a:rPr lang="en-US" sz="2700" kern="1200" dirty="0"/>
            <a:t> pas</a:t>
          </a:r>
          <a:endParaRPr lang="fr-FR" sz="2700" kern="1200" dirty="0"/>
        </a:p>
      </dsp:txBody>
      <dsp:txXfrm>
        <a:off x="26049" y="2268448"/>
        <a:ext cx="2311008" cy="4815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5964B-192D-4B46-9C7F-A9ADEA2D4111}">
      <dsp:nvSpPr>
        <dsp:cNvPr id="0" name=""/>
        <dsp:cNvSpPr/>
      </dsp:nvSpPr>
      <dsp:spPr>
        <a:xfrm rot="5400000">
          <a:off x="4569160" y="-1674003"/>
          <a:ext cx="1221823" cy="4875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fr-FR" sz="1700" kern="1200" noProof="0" dirty="0"/>
            <a:t>Concurrent sort un nouveau produit</a:t>
          </a:r>
        </a:p>
        <a:p>
          <a:pPr marL="171450" lvl="1" indent="-171450" algn="l" defTabSz="755650">
            <a:lnSpc>
              <a:spcPct val="90000"/>
            </a:lnSpc>
            <a:spcBef>
              <a:spcPct val="0"/>
            </a:spcBef>
            <a:spcAft>
              <a:spcPct val="15000"/>
            </a:spcAft>
            <a:buChar char="•"/>
          </a:pPr>
          <a:r>
            <a:rPr lang="en-US" sz="1700" kern="1200" noProof="0" dirty="0" err="1"/>
            <a:t>Covid</a:t>
          </a:r>
          <a:endParaRPr lang="fr-FR" sz="1700" kern="1200" noProof="0" dirty="0"/>
        </a:p>
        <a:p>
          <a:pPr marL="171450" lvl="1" indent="-171450" algn="l" defTabSz="755650">
            <a:lnSpc>
              <a:spcPct val="90000"/>
            </a:lnSpc>
            <a:spcBef>
              <a:spcPct val="0"/>
            </a:spcBef>
            <a:spcAft>
              <a:spcPct val="15000"/>
            </a:spcAft>
            <a:buChar char="•"/>
          </a:pPr>
          <a:r>
            <a:rPr lang="en-US" sz="1700" kern="1200" noProof="0" dirty="0" err="1"/>
            <a:t>Taux</a:t>
          </a:r>
          <a:r>
            <a:rPr lang="en-US" sz="1700" kern="1200" noProof="0" dirty="0"/>
            <a:t> de douanes </a:t>
          </a:r>
          <a:r>
            <a:rPr lang="en-US" sz="1700" kern="1200" noProof="0" dirty="0" err="1"/>
            <a:t>changent</a:t>
          </a:r>
          <a:endParaRPr lang="fr-FR" sz="1700" kern="1200" noProof="0" dirty="0"/>
        </a:p>
        <a:p>
          <a:pPr marL="171450" lvl="1" indent="-171450" algn="l" defTabSz="755650">
            <a:lnSpc>
              <a:spcPct val="90000"/>
            </a:lnSpc>
            <a:spcBef>
              <a:spcPct val="0"/>
            </a:spcBef>
            <a:spcAft>
              <a:spcPct val="15000"/>
            </a:spcAft>
            <a:buChar char="•"/>
          </a:pPr>
          <a:r>
            <a:rPr lang="en-US" sz="1700" kern="1200" noProof="0" dirty="0"/>
            <a:t>Nouvelle </a:t>
          </a:r>
          <a:r>
            <a:rPr lang="en-US" sz="1700" kern="1200" noProof="0" dirty="0" err="1"/>
            <a:t>technologie</a:t>
          </a:r>
          <a:endParaRPr lang="fr-FR" sz="1700" kern="1200" noProof="0" dirty="0"/>
        </a:p>
      </dsp:txBody>
      <dsp:txXfrm rot="-5400000">
        <a:off x="2742391" y="212410"/>
        <a:ext cx="4815718" cy="1102535"/>
      </dsp:txXfrm>
    </dsp:sp>
    <dsp:sp modelId="{AEED2CF8-36E4-427F-B05B-F005E7DAB6FD}">
      <dsp:nvSpPr>
        <dsp:cNvPr id="0" name=""/>
        <dsp:cNvSpPr/>
      </dsp:nvSpPr>
      <dsp:spPr>
        <a:xfrm>
          <a:off x="0" y="38"/>
          <a:ext cx="2742391" cy="15272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fr-FR" sz="2400" kern="1200" noProof="0" dirty="0"/>
            <a:t>Réagir ou anticiper des évènements externes</a:t>
          </a:r>
        </a:p>
      </dsp:txBody>
      <dsp:txXfrm>
        <a:off x="74556" y="74594"/>
        <a:ext cx="2593279" cy="1378167"/>
      </dsp:txXfrm>
    </dsp:sp>
    <dsp:sp modelId="{3BF89C69-8256-4579-B0AD-8941F963545C}">
      <dsp:nvSpPr>
        <dsp:cNvPr id="0" name=""/>
        <dsp:cNvSpPr/>
      </dsp:nvSpPr>
      <dsp:spPr>
        <a:xfrm rot="5400000">
          <a:off x="4569160" y="-70359"/>
          <a:ext cx="1221823" cy="487536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fr-FR" sz="1700" b="0" i="0" kern="1200" dirty="0"/>
            <a:t>Synergies, économies d’échelle</a:t>
          </a:r>
          <a:endParaRPr lang="fr-FR" sz="1700" kern="1200" dirty="0"/>
        </a:p>
        <a:p>
          <a:pPr marL="171450" lvl="1" indent="-171450" algn="l" defTabSz="755650">
            <a:lnSpc>
              <a:spcPct val="90000"/>
            </a:lnSpc>
            <a:spcBef>
              <a:spcPct val="0"/>
            </a:spcBef>
            <a:spcAft>
              <a:spcPct val="15000"/>
            </a:spcAft>
            <a:buChar char="•"/>
          </a:pPr>
          <a:r>
            <a:rPr lang="fr-FR" sz="1700" kern="1200" noProof="0" dirty="0"/>
            <a:t>Amélioration de la qualité</a:t>
          </a:r>
        </a:p>
        <a:p>
          <a:pPr marL="171450" lvl="1" indent="-171450" algn="l" defTabSz="755650">
            <a:lnSpc>
              <a:spcPct val="90000"/>
            </a:lnSpc>
            <a:spcBef>
              <a:spcPct val="0"/>
            </a:spcBef>
            <a:spcAft>
              <a:spcPct val="15000"/>
            </a:spcAft>
            <a:buChar char="•"/>
          </a:pPr>
          <a:r>
            <a:rPr lang="fr-FR" sz="1700" kern="1200" noProof="0" dirty="0"/>
            <a:t>Réduction des couts</a:t>
          </a:r>
        </a:p>
        <a:p>
          <a:pPr marL="171450" lvl="1" indent="-171450" algn="l" defTabSz="755650">
            <a:lnSpc>
              <a:spcPct val="90000"/>
            </a:lnSpc>
            <a:spcBef>
              <a:spcPct val="0"/>
            </a:spcBef>
            <a:spcAft>
              <a:spcPct val="15000"/>
            </a:spcAft>
            <a:buChar char="•"/>
          </a:pPr>
          <a:r>
            <a:rPr lang="fr-FR" sz="1700" kern="1200" noProof="0" dirty="0"/>
            <a:t>Réduction des risque</a:t>
          </a:r>
        </a:p>
      </dsp:txBody>
      <dsp:txXfrm rot="-5400000">
        <a:off x="2742391" y="1816054"/>
        <a:ext cx="4815718" cy="1102535"/>
      </dsp:txXfrm>
    </dsp:sp>
    <dsp:sp modelId="{15DD0817-E25D-451C-8CDB-CD5072A455F3}">
      <dsp:nvSpPr>
        <dsp:cNvPr id="0" name=""/>
        <dsp:cNvSpPr/>
      </dsp:nvSpPr>
      <dsp:spPr>
        <a:xfrm>
          <a:off x="0" y="1603681"/>
          <a:ext cx="2742391" cy="15272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fr-FR" sz="2400" kern="1200" noProof="0" dirty="0"/>
            <a:t>Améliorer les choses en interne</a:t>
          </a:r>
        </a:p>
      </dsp:txBody>
      <dsp:txXfrm>
        <a:off x="74556" y="1678237"/>
        <a:ext cx="2593279" cy="13781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98D8D-2127-4375-8784-71BF62B836D0}">
      <dsp:nvSpPr>
        <dsp:cNvPr id="0" name=""/>
        <dsp:cNvSpPr/>
      </dsp:nvSpPr>
      <dsp:spPr>
        <a:xfrm>
          <a:off x="259020" y="0"/>
          <a:ext cx="1627217" cy="1220412"/>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F23EC2-B8F9-412F-A61B-D3158CC71AF5}">
      <dsp:nvSpPr>
        <dsp:cNvPr id="0" name=""/>
        <dsp:cNvSpPr/>
      </dsp:nvSpPr>
      <dsp:spPr>
        <a:xfrm>
          <a:off x="1935054" y="0"/>
          <a:ext cx="3413760" cy="122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dirty="0"/>
            <a:t>Le faire arriver</a:t>
          </a:r>
          <a:endParaRPr lang="fr-FR" sz="3600" kern="1200" dirty="0"/>
        </a:p>
      </dsp:txBody>
      <dsp:txXfrm>
        <a:off x="1935054" y="0"/>
        <a:ext cx="3413760" cy="1220412"/>
      </dsp:txXfrm>
    </dsp:sp>
    <dsp:sp modelId="{98E82B50-BF4B-4E0B-A370-BC72F6446BD9}">
      <dsp:nvSpPr>
        <dsp:cNvPr id="0" name=""/>
        <dsp:cNvSpPr/>
      </dsp:nvSpPr>
      <dsp:spPr>
        <a:xfrm>
          <a:off x="747185" y="1322114"/>
          <a:ext cx="1627217" cy="1220412"/>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ADCD67-2787-4B76-973A-92936CBF34FD}">
      <dsp:nvSpPr>
        <dsp:cNvPr id="0" name=""/>
        <dsp:cNvSpPr/>
      </dsp:nvSpPr>
      <dsp:spPr>
        <a:xfrm>
          <a:off x="2423219" y="1322114"/>
          <a:ext cx="3413760" cy="122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032" tIns="0" rIns="256032" bIns="256032" numCol="1" spcCol="1270" anchor="ctr" anchorCtr="0">
          <a:noAutofit/>
        </a:bodyPr>
        <a:lstStyle/>
        <a:p>
          <a:pPr marL="0" lvl="0" indent="0" algn="l" defTabSz="1600200">
            <a:lnSpc>
              <a:spcPct val="90000"/>
            </a:lnSpc>
            <a:spcBef>
              <a:spcPct val="0"/>
            </a:spcBef>
            <a:spcAft>
              <a:spcPct val="35000"/>
            </a:spcAft>
            <a:buNone/>
          </a:pPr>
          <a:r>
            <a:rPr lang="en-US" sz="3600" kern="1200" dirty="0"/>
            <a:t>Le faire adopter</a:t>
          </a:r>
          <a:endParaRPr lang="fr-FR" sz="3600" kern="1200" dirty="0"/>
        </a:p>
      </dsp:txBody>
      <dsp:txXfrm>
        <a:off x="2423219" y="1322114"/>
        <a:ext cx="3413760" cy="12204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98D8D-2127-4375-8784-71BF62B836D0}">
      <dsp:nvSpPr>
        <dsp:cNvPr id="0" name=""/>
        <dsp:cNvSpPr/>
      </dsp:nvSpPr>
      <dsp:spPr>
        <a:xfrm>
          <a:off x="1846" y="0"/>
          <a:ext cx="1107769" cy="1220412"/>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F23EC2-B8F9-412F-A61B-D3158CC71AF5}">
      <dsp:nvSpPr>
        <dsp:cNvPr id="0" name=""/>
        <dsp:cNvSpPr/>
      </dsp:nvSpPr>
      <dsp:spPr>
        <a:xfrm>
          <a:off x="1142849" y="0"/>
          <a:ext cx="1879851" cy="122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0" rIns="227584" bIns="227584" numCol="1" spcCol="1270" anchor="ctr" anchorCtr="0">
          <a:noAutofit/>
        </a:bodyPr>
        <a:lstStyle/>
        <a:p>
          <a:pPr marL="0" lvl="0" indent="0" algn="l" defTabSz="1422400">
            <a:lnSpc>
              <a:spcPct val="90000"/>
            </a:lnSpc>
            <a:spcBef>
              <a:spcPct val="0"/>
            </a:spcBef>
            <a:spcAft>
              <a:spcPct val="35000"/>
            </a:spcAft>
            <a:buNone/>
          </a:pPr>
          <a:r>
            <a:rPr lang="en-US" sz="3200" kern="1200" dirty="0"/>
            <a:t>Le faire arriver</a:t>
          </a:r>
          <a:endParaRPr lang="fr-FR" sz="3200" kern="1200" dirty="0"/>
        </a:p>
      </dsp:txBody>
      <dsp:txXfrm>
        <a:off x="1142849" y="0"/>
        <a:ext cx="1879851" cy="1220412"/>
      </dsp:txXfrm>
    </dsp:sp>
    <dsp:sp modelId="{98E82B50-BF4B-4E0B-A370-BC72F6446BD9}">
      <dsp:nvSpPr>
        <dsp:cNvPr id="0" name=""/>
        <dsp:cNvSpPr/>
      </dsp:nvSpPr>
      <dsp:spPr>
        <a:xfrm>
          <a:off x="334177" y="1322114"/>
          <a:ext cx="1107769" cy="1220412"/>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ADCD67-2787-4B76-973A-92936CBF34FD}">
      <dsp:nvSpPr>
        <dsp:cNvPr id="0" name=""/>
        <dsp:cNvSpPr/>
      </dsp:nvSpPr>
      <dsp:spPr>
        <a:xfrm>
          <a:off x="1475180" y="1322114"/>
          <a:ext cx="1879851" cy="12204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0" rIns="227584" bIns="227584" numCol="1" spcCol="1270" anchor="ctr" anchorCtr="0">
          <a:noAutofit/>
        </a:bodyPr>
        <a:lstStyle/>
        <a:p>
          <a:pPr marL="0" lvl="0" indent="0" algn="l" defTabSz="1422400">
            <a:lnSpc>
              <a:spcPct val="90000"/>
            </a:lnSpc>
            <a:spcBef>
              <a:spcPct val="0"/>
            </a:spcBef>
            <a:spcAft>
              <a:spcPct val="35000"/>
            </a:spcAft>
            <a:buNone/>
          </a:pPr>
          <a:r>
            <a:rPr lang="en-US" sz="3200" kern="1200" dirty="0"/>
            <a:t>Le faire adopter</a:t>
          </a:r>
          <a:endParaRPr lang="fr-FR" sz="3200" kern="1200" dirty="0"/>
        </a:p>
      </dsp:txBody>
      <dsp:txXfrm>
        <a:off x="1475180" y="1322114"/>
        <a:ext cx="1879851" cy="12204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124325-1383-41A9-86FE-446F3C9325B5}">
      <dsp:nvSpPr>
        <dsp:cNvPr id="0" name=""/>
        <dsp:cNvSpPr/>
      </dsp:nvSpPr>
      <dsp:spPr>
        <a:xfrm>
          <a:off x="2031303" y="440322"/>
          <a:ext cx="341214" cy="91440"/>
        </a:xfrm>
        <a:custGeom>
          <a:avLst/>
          <a:gdLst/>
          <a:ahLst/>
          <a:cxnLst/>
          <a:rect l="0" t="0" r="0" b="0"/>
          <a:pathLst>
            <a:path>
              <a:moveTo>
                <a:pt x="0" y="45720"/>
              </a:moveTo>
              <a:lnTo>
                <a:pt x="3412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192615" y="484183"/>
        <a:ext cx="18590" cy="3718"/>
      </dsp:txXfrm>
    </dsp:sp>
    <dsp:sp modelId="{723EAC8A-265B-41D0-9F17-234E232D075E}">
      <dsp:nvSpPr>
        <dsp:cNvPr id="0" name=""/>
        <dsp:cNvSpPr/>
      </dsp:nvSpPr>
      <dsp:spPr>
        <a:xfrm>
          <a:off x="416519" y="1067"/>
          <a:ext cx="1616584" cy="969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fr-FR" sz="700" b="0" i="0" kern="1200" dirty="0"/>
            <a:t>trouver les arguments pour </a:t>
          </a:r>
          <a:r>
            <a:rPr lang="fr-FR" sz="700" b="1" i="0" kern="1200" dirty="0"/>
            <a:t>créer un sentiment d'urgence, </a:t>
          </a:r>
          <a:r>
            <a:rPr lang="fr-FR" sz="700" b="0" i="0" kern="1200" dirty="0"/>
            <a:t>voire dramatiser la situation. Les paroles ne suffisent pas. Appuyez-vous sur des preuves tangibles.</a:t>
          </a:r>
          <a:endParaRPr lang="fr-FR" sz="700" kern="1200" dirty="0"/>
        </a:p>
      </dsp:txBody>
      <dsp:txXfrm>
        <a:off x="416519" y="1067"/>
        <a:ext cx="1616584" cy="969950"/>
      </dsp:txXfrm>
    </dsp:sp>
    <dsp:sp modelId="{2A330121-D912-4922-8E4F-FB6ADB70F4EA}">
      <dsp:nvSpPr>
        <dsp:cNvPr id="0" name=""/>
        <dsp:cNvSpPr/>
      </dsp:nvSpPr>
      <dsp:spPr>
        <a:xfrm>
          <a:off x="1224811" y="969217"/>
          <a:ext cx="1988398" cy="341214"/>
        </a:xfrm>
        <a:custGeom>
          <a:avLst/>
          <a:gdLst/>
          <a:ahLst/>
          <a:cxnLst/>
          <a:rect l="0" t="0" r="0" b="0"/>
          <a:pathLst>
            <a:path>
              <a:moveTo>
                <a:pt x="1988398" y="0"/>
              </a:moveTo>
              <a:lnTo>
                <a:pt x="1988398" y="187707"/>
              </a:lnTo>
              <a:lnTo>
                <a:pt x="0" y="187707"/>
              </a:lnTo>
              <a:lnTo>
                <a:pt x="0" y="34121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168439" y="1137966"/>
        <a:ext cx="101143" cy="3718"/>
      </dsp:txXfrm>
    </dsp:sp>
    <dsp:sp modelId="{B0019743-8BC4-4EB5-887A-C899D3BA0FC5}">
      <dsp:nvSpPr>
        <dsp:cNvPr id="0" name=""/>
        <dsp:cNvSpPr/>
      </dsp:nvSpPr>
      <dsp:spPr>
        <a:xfrm>
          <a:off x="2404918" y="1067"/>
          <a:ext cx="1616584" cy="969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fr-FR" sz="700" b="0" i="0" kern="1200" dirty="0"/>
            <a:t>Identifiez et intégrez dans l'équipe projet</a:t>
          </a:r>
          <a:r>
            <a:rPr lang="fr-FR" sz="700" b="1" i="0" kern="1200" dirty="0"/>
            <a:t> les acteurs qui ont un véritable pouvoir d'influence </a:t>
          </a:r>
          <a:r>
            <a:rPr lang="fr-FR" sz="700" b="0" i="0" kern="1200" dirty="0"/>
            <a:t>.Ce leadership comprend aussi </a:t>
          </a:r>
          <a:r>
            <a:rPr lang="fr-FR" sz="700" b="1" i="0" kern="1200" dirty="0"/>
            <a:t>d'autres éléments formant une légitimité aux yeux de ceux qui sont impactés </a:t>
          </a:r>
          <a:r>
            <a:rPr lang="fr-FR" sz="700" b="0" i="0" kern="1200" dirty="0"/>
            <a:t>par le changement</a:t>
          </a:r>
          <a:endParaRPr lang="fr-FR" sz="700" kern="1200" dirty="0"/>
        </a:p>
      </dsp:txBody>
      <dsp:txXfrm>
        <a:off x="2404918" y="1067"/>
        <a:ext cx="1616584" cy="969950"/>
      </dsp:txXfrm>
    </dsp:sp>
    <dsp:sp modelId="{F2BEB564-4F32-4A92-ABB1-53FE4E88D0F7}">
      <dsp:nvSpPr>
        <dsp:cNvPr id="0" name=""/>
        <dsp:cNvSpPr/>
      </dsp:nvSpPr>
      <dsp:spPr>
        <a:xfrm>
          <a:off x="2031303" y="1782087"/>
          <a:ext cx="341214" cy="91440"/>
        </a:xfrm>
        <a:custGeom>
          <a:avLst/>
          <a:gdLst/>
          <a:ahLst/>
          <a:cxnLst/>
          <a:rect l="0" t="0" r="0" b="0"/>
          <a:pathLst>
            <a:path>
              <a:moveTo>
                <a:pt x="0" y="45720"/>
              </a:moveTo>
              <a:lnTo>
                <a:pt x="3412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192615" y="1825948"/>
        <a:ext cx="18590" cy="3718"/>
      </dsp:txXfrm>
    </dsp:sp>
    <dsp:sp modelId="{8437B32B-741F-47A3-BFAB-2AA627112A27}">
      <dsp:nvSpPr>
        <dsp:cNvPr id="0" name=""/>
        <dsp:cNvSpPr/>
      </dsp:nvSpPr>
      <dsp:spPr>
        <a:xfrm>
          <a:off x="416519" y="1342832"/>
          <a:ext cx="1616584" cy="969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fr-FR" sz="700" b="0" i="0" kern="1200" dirty="0"/>
            <a:t>Le changement génère de l'incertitude. Pour la réduire, </a:t>
          </a:r>
          <a:r>
            <a:rPr lang="fr-FR" sz="700" b="1" i="0" kern="1200" dirty="0"/>
            <a:t>explicitez le futur</a:t>
          </a:r>
          <a:endParaRPr lang="fr-FR" sz="700" kern="1200" dirty="0"/>
        </a:p>
      </dsp:txBody>
      <dsp:txXfrm>
        <a:off x="416519" y="1342832"/>
        <a:ext cx="1616584" cy="969950"/>
      </dsp:txXfrm>
    </dsp:sp>
    <dsp:sp modelId="{699C3437-6A4B-4E7C-8714-14E1442A7736}">
      <dsp:nvSpPr>
        <dsp:cNvPr id="0" name=""/>
        <dsp:cNvSpPr/>
      </dsp:nvSpPr>
      <dsp:spPr>
        <a:xfrm>
          <a:off x="1224811" y="2310982"/>
          <a:ext cx="1988398" cy="341214"/>
        </a:xfrm>
        <a:custGeom>
          <a:avLst/>
          <a:gdLst/>
          <a:ahLst/>
          <a:cxnLst/>
          <a:rect l="0" t="0" r="0" b="0"/>
          <a:pathLst>
            <a:path>
              <a:moveTo>
                <a:pt x="1988398" y="0"/>
              </a:moveTo>
              <a:lnTo>
                <a:pt x="1988398" y="187707"/>
              </a:lnTo>
              <a:lnTo>
                <a:pt x="0" y="187707"/>
              </a:lnTo>
              <a:lnTo>
                <a:pt x="0" y="34121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168439" y="2479730"/>
        <a:ext cx="101143" cy="3718"/>
      </dsp:txXfrm>
    </dsp:sp>
    <dsp:sp modelId="{EEF23C52-0E2D-4F6D-929F-E06AE154C4C5}">
      <dsp:nvSpPr>
        <dsp:cNvPr id="0" name=""/>
        <dsp:cNvSpPr/>
      </dsp:nvSpPr>
      <dsp:spPr>
        <a:xfrm>
          <a:off x="2404918" y="1342832"/>
          <a:ext cx="1616584" cy="969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fr-FR" sz="700" b="0" i="0" kern="1200" dirty="0"/>
            <a:t>La communication de la vision ne se limite pas à une présentation formelle à l'ensemble des personnes concernées, mais </a:t>
          </a:r>
          <a:r>
            <a:rPr lang="fr-FR" sz="700" b="1" i="0" kern="1200" dirty="0"/>
            <a:t>doit s'inscrire dans le quotidien, à chaque occasion</a:t>
          </a:r>
          <a:r>
            <a:rPr lang="fr-FR" sz="700" b="0" i="0" kern="1200" dirty="0"/>
            <a:t>.</a:t>
          </a:r>
          <a:endParaRPr lang="fr-FR" sz="700" kern="1200" dirty="0"/>
        </a:p>
      </dsp:txBody>
      <dsp:txXfrm>
        <a:off x="2404918" y="1342832"/>
        <a:ext cx="1616584" cy="969950"/>
      </dsp:txXfrm>
    </dsp:sp>
    <dsp:sp modelId="{9EB1A0BE-AF19-4E4C-93C5-D6DCD8D8E088}">
      <dsp:nvSpPr>
        <dsp:cNvPr id="0" name=""/>
        <dsp:cNvSpPr/>
      </dsp:nvSpPr>
      <dsp:spPr>
        <a:xfrm>
          <a:off x="2031303" y="3123852"/>
          <a:ext cx="341214" cy="91440"/>
        </a:xfrm>
        <a:custGeom>
          <a:avLst/>
          <a:gdLst/>
          <a:ahLst/>
          <a:cxnLst/>
          <a:rect l="0" t="0" r="0" b="0"/>
          <a:pathLst>
            <a:path>
              <a:moveTo>
                <a:pt x="0" y="45720"/>
              </a:moveTo>
              <a:lnTo>
                <a:pt x="3412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192615" y="3167713"/>
        <a:ext cx="18590" cy="3718"/>
      </dsp:txXfrm>
    </dsp:sp>
    <dsp:sp modelId="{4CDBB994-164C-41AE-9FC9-27C6E1253E82}">
      <dsp:nvSpPr>
        <dsp:cNvPr id="0" name=""/>
        <dsp:cNvSpPr/>
      </dsp:nvSpPr>
      <dsp:spPr>
        <a:xfrm>
          <a:off x="416519" y="2684597"/>
          <a:ext cx="1616584" cy="969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fr-FR" sz="700" b="0" i="0" kern="1200" dirty="0"/>
            <a:t>Impliquez vos collaborateurs dans l'action. En cas d'incohérence avec les buts fixés, aidez-les à corriger le tir</a:t>
          </a:r>
          <a:endParaRPr lang="fr-FR" sz="700" kern="1200" dirty="0"/>
        </a:p>
      </dsp:txBody>
      <dsp:txXfrm>
        <a:off x="416519" y="2684597"/>
        <a:ext cx="1616584" cy="969950"/>
      </dsp:txXfrm>
    </dsp:sp>
    <dsp:sp modelId="{36A478E2-DF06-46BF-A9F0-EE24349CB5C9}">
      <dsp:nvSpPr>
        <dsp:cNvPr id="0" name=""/>
        <dsp:cNvSpPr/>
      </dsp:nvSpPr>
      <dsp:spPr>
        <a:xfrm>
          <a:off x="1224811" y="3652747"/>
          <a:ext cx="1988398" cy="341214"/>
        </a:xfrm>
        <a:custGeom>
          <a:avLst/>
          <a:gdLst/>
          <a:ahLst/>
          <a:cxnLst/>
          <a:rect l="0" t="0" r="0" b="0"/>
          <a:pathLst>
            <a:path>
              <a:moveTo>
                <a:pt x="1988398" y="0"/>
              </a:moveTo>
              <a:lnTo>
                <a:pt x="1988398" y="187707"/>
              </a:lnTo>
              <a:lnTo>
                <a:pt x="0" y="187707"/>
              </a:lnTo>
              <a:lnTo>
                <a:pt x="0" y="34121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168439" y="3821495"/>
        <a:ext cx="101143" cy="3718"/>
      </dsp:txXfrm>
    </dsp:sp>
    <dsp:sp modelId="{2989701C-4BC0-444F-803F-01C810293960}">
      <dsp:nvSpPr>
        <dsp:cNvPr id="0" name=""/>
        <dsp:cNvSpPr/>
      </dsp:nvSpPr>
      <dsp:spPr>
        <a:xfrm>
          <a:off x="2404918" y="2684597"/>
          <a:ext cx="1616584" cy="969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fr-FR" sz="700" b="0" i="0" kern="1200" dirty="0"/>
            <a:t>Fixer </a:t>
          </a:r>
          <a:r>
            <a:rPr lang="fr-FR" sz="700" b="1" i="0" kern="1200" dirty="0"/>
            <a:t>des objectifs intermédiaires pour éviter le découragement et l'essoufflement</a:t>
          </a:r>
          <a:endParaRPr lang="fr-FR" sz="700" kern="1200" dirty="0"/>
        </a:p>
      </dsp:txBody>
      <dsp:txXfrm>
        <a:off x="2404918" y="2684597"/>
        <a:ext cx="1616584" cy="969950"/>
      </dsp:txXfrm>
    </dsp:sp>
    <dsp:sp modelId="{17A1E487-71F4-4983-9739-2054128A4EF9}">
      <dsp:nvSpPr>
        <dsp:cNvPr id="0" name=""/>
        <dsp:cNvSpPr/>
      </dsp:nvSpPr>
      <dsp:spPr>
        <a:xfrm>
          <a:off x="2031303" y="4465617"/>
          <a:ext cx="341214" cy="91440"/>
        </a:xfrm>
        <a:custGeom>
          <a:avLst/>
          <a:gdLst/>
          <a:ahLst/>
          <a:cxnLst/>
          <a:rect l="0" t="0" r="0" b="0"/>
          <a:pathLst>
            <a:path>
              <a:moveTo>
                <a:pt x="0" y="45720"/>
              </a:moveTo>
              <a:lnTo>
                <a:pt x="34121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fr-FR" sz="500" kern="1200"/>
        </a:p>
      </dsp:txBody>
      <dsp:txXfrm>
        <a:off x="2192615" y="4509478"/>
        <a:ext cx="18590" cy="3718"/>
      </dsp:txXfrm>
    </dsp:sp>
    <dsp:sp modelId="{4EB36090-5A82-463A-9065-793FCA7335F5}">
      <dsp:nvSpPr>
        <dsp:cNvPr id="0" name=""/>
        <dsp:cNvSpPr/>
      </dsp:nvSpPr>
      <dsp:spPr>
        <a:xfrm>
          <a:off x="416519" y="4026362"/>
          <a:ext cx="1616584" cy="969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fr-FR" sz="700" b="0" i="0" kern="1200" dirty="0"/>
            <a:t>Un succès ne donne pas la victoire ! Généraliser une solution à l'ensemble d'un tout peut révéler de nouveaux obstacles au changement.</a:t>
          </a:r>
          <a:endParaRPr lang="fr-FR" sz="700" kern="1200" dirty="0"/>
        </a:p>
      </dsp:txBody>
      <dsp:txXfrm>
        <a:off x="416519" y="4026362"/>
        <a:ext cx="1616584" cy="969950"/>
      </dsp:txXfrm>
    </dsp:sp>
    <dsp:sp modelId="{B9DA1206-0B0D-423F-8915-C7D07153DEFF}">
      <dsp:nvSpPr>
        <dsp:cNvPr id="0" name=""/>
        <dsp:cNvSpPr/>
      </dsp:nvSpPr>
      <dsp:spPr>
        <a:xfrm>
          <a:off x="2404918" y="4026362"/>
          <a:ext cx="1616584" cy="9699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fr-FR" sz="700" b="0" i="0" kern="1200" dirty="0"/>
            <a:t>Le changement étant un état transitoire pour arriver à de nouvelles pratiques, l'étape ultime est </a:t>
          </a:r>
          <a:r>
            <a:rPr lang="fr-FR" sz="700" b="1" i="0" kern="1200" dirty="0"/>
            <a:t>d'intégrer l'état final projeté devenu réalité dans la culture de l’entreprise</a:t>
          </a:r>
          <a:endParaRPr lang="fr-FR" sz="700" kern="1200" dirty="0"/>
        </a:p>
      </dsp:txBody>
      <dsp:txXfrm>
        <a:off x="2404918" y="4026362"/>
        <a:ext cx="1616584" cy="9699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52812-C79B-4EA8-8857-44A5F4DE56D1}">
      <dsp:nvSpPr>
        <dsp:cNvPr id="0" name=""/>
        <dsp:cNvSpPr/>
      </dsp:nvSpPr>
      <dsp:spPr>
        <a:xfrm>
          <a:off x="0" y="58541"/>
          <a:ext cx="631451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0" i="0" kern="1200" dirty="0" err="1"/>
            <a:t>Passivite</a:t>
          </a:r>
          <a:endParaRPr lang="fr-FR" sz="2100" kern="1200" dirty="0"/>
        </a:p>
      </dsp:txBody>
      <dsp:txXfrm>
        <a:off x="23988" y="82529"/>
        <a:ext cx="6266534" cy="443423"/>
      </dsp:txXfrm>
    </dsp:sp>
    <dsp:sp modelId="{EDF88AA0-3F4C-400E-A996-F0E307DB7143}">
      <dsp:nvSpPr>
        <dsp:cNvPr id="0" name=""/>
        <dsp:cNvSpPr/>
      </dsp:nvSpPr>
      <dsp:spPr>
        <a:xfrm>
          <a:off x="0" y="549941"/>
          <a:ext cx="631451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48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fr-FR" sz="1600" b="0" i="0" kern="1200" baseline="0"/>
            <a:t>Accord apparent, pas d’action ou très lent, absence, désintérêt</a:t>
          </a:r>
          <a:endParaRPr lang="fr-FR" sz="1600" kern="1200"/>
        </a:p>
      </dsp:txBody>
      <dsp:txXfrm>
        <a:off x="0" y="549941"/>
        <a:ext cx="6314510" cy="347760"/>
      </dsp:txXfrm>
    </dsp:sp>
    <dsp:sp modelId="{6DE1D046-3DED-455D-8516-B089E9DF6865}">
      <dsp:nvSpPr>
        <dsp:cNvPr id="0" name=""/>
        <dsp:cNvSpPr/>
      </dsp:nvSpPr>
      <dsp:spPr>
        <a:xfrm>
          <a:off x="0" y="897701"/>
          <a:ext cx="631451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0" i="0" kern="1200"/>
            <a:t>Objections</a:t>
          </a:r>
          <a:endParaRPr lang="fr-FR" sz="2100" kern="1200"/>
        </a:p>
      </dsp:txBody>
      <dsp:txXfrm>
        <a:off x="23988" y="921689"/>
        <a:ext cx="6266534" cy="443423"/>
      </dsp:txXfrm>
    </dsp:sp>
    <dsp:sp modelId="{2ABE06AB-A3B1-413D-9E51-3B7451E0A565}">
      <dsp:nvSpPr>
        <dsp:cNvPr id="0" name=""/>
        <dsp:cNvSpPr/>
      </dsp:nvSpPr>
      <dsp:spPr>
        <a:xfrm>
          <a:off x="0" y="1389101"/>
          <a:ext cx="6314510" cy="478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48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fr-FR" sz="1600" b="0" i="0" kern="1200" baseline="0" dirty="0"/>
            <a:t>Cherche des problèmes aux solutions : «c’est </a:t>
          </a:r>
          <a:r>
            <a:rPr lang="fr-FR" sz="1600" b="0" i="0" kern="1200" baseline="0" dirty="0" err="1"/>
            <a:t>impossible»,«on</a:t>
          </a:r>
          <a:r>
            <a:rPr lang="fr-FR" sz="1600" b="0" i="0" kern="1200" baseline="0" dirty="0"/>
            <a:t> a déjà essayé»</a:t>
          </a:r>
          <a:endParaRPr lang="fr-FR" sz="1600" kern="1200" dirty="0"/>
        </a:p>
      </dsp:txBody>
      <dsp:txXfrm>
        <a:off x="0" y="1389101"/>
        <a:ext cx="6314510" cy="478170"/>
      </dsp:txXfrm>
    </dsp:sp>
    <dsp:sp modelId="{7F469BBA-F4B7-4A28-9252-8197E911CCE5}">
      <dsp:nvSpPr>
        <dsp:cNvPr id="0" name=""/>
        <dsp:cNvSpPr/>
      </dsp:nvSpPr>
      <dsp:spPr>
        <a:xfrm>
          <a:off x="0" y="1867271"/>
          <a:ext cx="631451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0" i="0" kern="1200"/>
            <a:t>Politique</a:t>
          </a:r>
          <a:endParaRPr lang="fr-FR" sz="2100" kern="1200"/>
        </a:p>
      </dsp:txBody>
      <dsp:txXfrm>
        <a:off x="23988" y="1891259"/>
        <a:ext cx="6266534" cy="443423"/>
      </dsp:txXfrm>
    </dsp:sp>
    <dsp:sp modelId="{DA768D91-F7AD-4774-87E1-4F7737D13A30}">
      <dsp:nvSpPr>
        <dsp:cNvPr id="0" name=""/>
        <dsp:cNvSpPr/>
      </dsp:nvSpPr>
      <dsp:spPr>
        <a:xfrm>
          <a:off x="0" y="2358671"/>
          <a:ext cx="6314510" cy="478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48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fr-FR" sz="1600" b="0" i="0" kern="1200" baseline="0" dirty="0"/>
            <a:t>Cherche des appuis «politiques», passe par la hiérarchie, monte les parties prenantes contre le projet</a:t>
          </a:r>
          <a:endParaRPr lang="fr-FR" sz="1600" kern="1200" dirty="0"/>
        </a:p>
      </dsp:txBody>
      <dsp:txXfrm>
        <a:off x="0" y="2358671"/>
        <a:ext cx="6314510" cy="478170"/>
      </dsp:txXfrm>
    </dsp:sp>
    <dsp:sp modelId="{665A7978-515D-4697-A24B-70EA90548E0A}">
      <dsp:nvSpPr>
        <dsp:cNvPr id="0" name=""/>
        <dsp:cNvSpPr/>
      </dsp:nvSpPr>
      <dsp:spPr>
        <a:xfrm>
          <a:off x="0" y="2836841"/>
          <a:ext cx="631451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fr-FR" sz="2100" b="0" i="0" kern="1200"/>
            <a:t>Conflit ouvert</a:t>
          </a:r>
          <a:endParaRPr lang="fr-FR" sz="2100" kern="1200"/>
        </a:p>
      </dsp:txBody>
      <dsp:txXfrm>
        <a:off x="23988" y="2860829"/>
        <a:ext cx="6266534" cy="443423"/>
      </dsp:txXfrm>
    </dsp:sp>
    <dsp:sp modelId="{827E6DCD-817B-477C-BD1B-AACA97BA135B}">
      <dsp:nvSpPr>
        <dsp:cNvPr id="0" name=""/>
        <dsp:cNvSpPr/>
      </dsp:nvSpPr>
      <dsp:spPr>
        <a:xfrm>
          <a:off x="0" y="3328241"/>
          <a:ext cx="631451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48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fr-FR" sz="1600" b="0" i="0" kern="1200" baseline="0" dirty="0"/>
            <a:t>Opposition affichée, colère, menaces</a:t>
          </a:r>
          <a:endParaRPr lang="fr-FR" sz="1600" kern="1200" dirty="0"/>
        </a:p>
      </dsp:txBody>
      <dsp:txXfrm>
        <a:off x="0" y="3328241"/>
        <a:ext cx="6314510" cy="3477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a18ab66bc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a18ab66bc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94a98ebc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94a98ebc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2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92b52511f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92b52511f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266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409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218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92b52511f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92b52511f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92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9af9c28740_1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9af9c28740_1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71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p:nvPr/>
        </p:nvSpPr>
        <p:spPr>
          <a:xfrm>
            <a:off x="518825" y="719800"/>
            <a:ext cx="8106300" cy="370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1878685" y="1547587"/>
            <a:ext cx="595853" cy="4353224"/>
          </a:xfrm>
          <a:custGeom>
            <a:avLst/>
            <a:gdLst/>
            <a:ahLst/>
            <a:cxnLst/>
            <a:rect l="l" t="t" r="r" b="b"/>
            <a:pathLst>
              <a:path w="5502" h="43740" extrusionOk="0">
                <a:moveTo>
                  <a:pt x="0" y="0"/>
                </a:moveTo>
                <a:lnTo>
                  <a:pt x="0" y="43739"/>
                </a:lnTo>
                <a:lnTo>
                  <a:pt x="5502" y="43739"/>
                </a:lnTo>
                <a:lnTo>
                  <a:pt x="5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663513" y="206850"/>
            <a:ext cx="1026300" cy="1026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5905411" y="4105350"/>
            <a:ext cx="1386477" cy="609333"/>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701191" y="4252301"/>
            <a:ext cx="310997" cy="315402"/>
          </a:xfrm>
          <a:custGeom>
            <a:avLst/>
            <a:gdLst/>
            <a:ahLst/>
            <a:cxnLst/>
            <a:rect l="l" t="t" r="r" b="b"/>
            <a:pathLst>
              <a:path w="4317" h="4378" extrusionOk="0">
                <a:moveTo>
                  <a:pt x="821" y="0"/>
                </a:moveTo>
                <a:lnTo>
                  <a:pt x="1" y="852"/>
                </a:lnTo>
                <a:lnTo>
                  <a:pt x="1308" y="2189"/>
                </a:lnTo>
                <a:lnTo>
                  <a:pt x="1" y="3496"/>
                </a:lnTo>
                <a:lnTo>
                  <a:pt x="821" y="4377"/>
                </a:lnTo>
                <a:lnTo>
                  <a:pt x="2159" y="3040"/>
                </a:lnTo>
                <a:lnTo>
                  <a:pt x="3496" y="4377"/>
                </a:lnTo>
                <a:lnTo>
                  <a:pt x="4317" y="3496"/>
                </a:lnTo>
                <a:lnTo>
                  <a:pt x="2979" y="2189"/>
                </a:lnTo>
                <a:lnTo>
                  <a:pt x="4317" y="852"/>
                </a:lnTo>
                <a:lnTo>
                  <a:pt x="3496" y="0"/>
                </a:lnTo>
                <a:lnTo>
                  <a:pt x="2159" y="1338"/>
                </a:lnTo>
                <a:lnTo>
                  <a:pt x="8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6185173" y="4245189"/>
            <a:ext cx="325102" cy="329621"/>
          </a:xfrm>
          <a:custGeom>
            <a:avLst/>
            <a:gdLst/>
            <a:ahLst/>
            <a:cxnLst/>
            <a:rect l="l" t="t" r="r" b="b"/>
            <a:pathLst>
              <a:path w="4317" h="4377" extrusionOk="0">
                <a:moveTo>
                  <a:pt x="821" y="0"/>
                </a:moveTo>
                <a:lnTo>
                  <a:pt x="1" y="851"/>
                </a:lnTo>
                <a:lnTo>
                  <a:pt x="1308" y="2158"/>
                </a:lnTo>
                <a:lnTo>
                  <a:pt x="1" y="3495"/>
                </a:lnTo>
                <a:lnTo>
                  <a:pt x="821" y="4377"/>
                </a:lnTo>
                <a:lnTo>
                  <a:pt x="2159" y="3040"/>
                </a:lnTo>
                <a:lnTo>
                  <a:pt x="3496" y="4377"/>
                </a:lnTo>
                <a:lnTo>
                  <a:pt x="4317" y="3495"/>
                </a:lnTo>
                <a:lnTo>
                  <a:pt x="2979" y="2158"/>
                </a:lnTo>
                <a:lnTo>
                  <a:pt x="4317" y="851"/>
                </a:lnTo>
                <a:lnTo>
                  <a:pt x="3496" y="0"/>
                </a:lnTo>
                <a:lnTo>
                  <a:pt x="2159" y="1337"/>
                </a:lnTo>
                <a:lnTo>
                  <a:pt x="8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518850" y="1395850"/>
            <a:ext cx="8106300" cy="1871400"/>
          </a:xfrm>
          <a:prstGeom prst="rect">
            <a:avLst/>
          </a:prstGeom>
        </p:spPr>
        <p:txBody>
          <a:bodyPr spcFirstLastPara="1" wrap="square" lIns="91425" tIns="91425" rIns="91425" bIns="91425" anchor="t" anchorCtr="0">
            <a:noAutofit/>
          </a:bodyPr>
          <a:lstStyle>
            <a:lvl1pPr marR="72000" lvl="0" algn="ctr">
              <a:spcBef>
                <a:spcPts val="0"/>
              </a:spcBef>
              <a:spcAft>
                <a:spcPts val="0"/>
              </a:spcAft>
              <a:buClr>
                <a:schemeClr val="dk1"/>
              </a:buClr>
              <a:buSzPts val="5200"/>
              <a:buNone/>
              <a:defRPr sz="5500">
                <a:solidFill>
                  <a:schemeClr val="dk1"/>
                </a:solidFill>
                <a:latin typeface="Righteous"/>
                <a:ea typeface="Righteous"/>
                <a:cs typeface="Righteous"/>
                <a:sym typeface="Righteous"/>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541521" y="3423475"/>
            <a:ext cx="3729300" cy="609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solidFill>
                  <a:schemeClr val="dk1"/>
                </a:solidFill>
                <a:latin typeface="Arimo"/>
                <a:ea typeface="Arimo"/>
                <a:cs typeface="Arimo"/>
                <a:sym typeface="Arim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7"/>
        <p:cNvGrpSpPr/>
        <p:nvPr/>
      </p:nvGrpSpPr>
      <p:grpSpPr>
        <a:xfrm>
          <a:off x="0" y="0"/>
          <a:ext cx="0" cy="0"/>
          <a:chOff x="0" y="0"/>
          <a:chExt cx="0" cy="0"/>
        </a:xfrm>
      </p:grpSpPr>
      <p:sp>
        <p:nvSpPr>
          <p:cNvPr id="18" name="Google Shape;18;p3"/>
          <p:cNvSpPr/>
          <p:nvPr/>
        </p:nvSpPr>
        <p:spPr>
          <a:xfrm rot="5400000" flipH="1">
            <a:off x="568540" y="1958114"/>
            <a:ext cx="890797" cy="2084275"/>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3"/>
          <p:cNvGrpSpPr/>
          <p:nvPr/>
        </p:nvGrpSpPr>
        <p:grpSpPr>
          <a:xfrm>
            <a:off x="1692474" y="2784561"/>
            <a:ext cx="180564" cy="431367"/>
            <a:chOff x="8803899" y="686838"/>
            <a:chExt cx="180564" cy="431367"/>
          </a:xfrm>
        </p:grpSpPr>
        <p:sp>
          <p:nvSpPr>
            <p:cNvPr id="20" name="Google Shape;20;p3"/>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549300" y="497800"/>
            <a:ext cx="4741500" cy="1604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700"/>
              <a:buNone/>
              <a:defRPr sz="5000">
                <a:solidFill>
                  <a:schemeClr val="lt1"/>
                </a:solidFill>
              </a:defRPr>
            </a:lvl1pPr>
            <a:lvl2pPr lvl="1" rtl="0">
              <a:spcBef>
                <a:spcPts val="0"/>
              </a:spcBef>
              <a:spcAft>
                <a:spcPts val="0"/>
              </a:spcAft>
              <a:buClr>
                <a:schemeClr val="lt1"/>
              </a:buClr>
              <a:buSzPts val="4000"/>
              <a:buNone/>
              <a:defRPr>
                <a:solidFill>
                  <a:schemeClr val="lt1"/>
                </a:solidFill>
              </a:defRPr>
            </a:lvl2pPr>
            <a:lvl3pPr lvl="2" rtl="0">
              <a:spcBef>
                <a:spcPts val="0"/>
              </a:spcBef>
              <a:spcAft>
                <a:spcPts val="0"/>
              </a:spcAft>
              <a:buClr>
                <a:schemeClr val="lt1"/>
              </a:buClr>
              <a:buSzPts val="4000"/>
              <a:buNone/>
              <a:defRPr>
                <a:solidFill>
                  <a:schemeClr val="lt1"/>
                </a:solidFill>
              </a:defRPr>
            </a:lvl3pPr>
            <a:lvl4pPr lvl="3" rtl="0">
              <a:spcBef>
                <a:spcPts val="0"/>
              </a:spcBef>
              <a:spcAft>
                <a:spcPts val="0"/>
              </a:spcAft>
              <a:buClr>
                <a:schemeClr val="lt1"/>
              </a:buClr>
              <a:buSzPts val="4000"/>
              <a:buNone/>
              <a:defRPr>
                <a:solidFill>
                  <a:schemeClr val="lt1"/>
                </a:solidFill>
              </a:defRPr>
            </a:lvl4pPr>
            <a:lvl5pPr lvl="4" rtl="0">
              <a:spcBef>
                <a:spcPts val="0"/>
              </a:spcBef>
              <a:spcAft>
                <a:spcPts val="0"/>
              </a:spcAft>
              <a:buClr>
                <a:schemeClr val="lt1"/>
              </a:buClr>
              <a:buSzPts val="4000"/>
              <a:buNone/>
              <a:defRPr>
                <a:solidFill>
                  <a:schemeClr val="lt1"/>
                </a:solidFill>
              </a:defRPr>
            </a:lvl5pPr>
            <a:lvl6pPr lvl="5" rtl="0">
              <a:spcBef>
                <a:spcPts val="0"/>
              </a:spcBef>
              <a:spcAft>
                <a:spcPts val="0"/>
              </a:spcAft>
              <a:buClr>
                <a:schemeClr val="lt1"/>
              </a:buClr>
              <a:buSzPts val="4000"/>
              <a:buNone/>
              <a:defRPr>
                <a:solidFill>
                  <a:schemeClr val="lt1"/>
                </a:solidFill>
              </a:defRPr>
            </a:lvl6pPr>
            <a:lvl7pPr lvl="6" rtl="0">
              <a:spcBef>
                <a:spcPts val="0"/>
              </a:spcBef>
              <a:spcAft>
                <a:spcPts val="0"/>
              </a:spcAft>
              <a:buClr>
                <a:schemeClr val="lt1"/>
              </a:buClr>
              <a:buSzPts val="4000"/>
              <a:buNone/>
              <a:defRPr>
                <a:solidFill>
                  <a:schemeClr val="lt1"/>
                </a:solidFill>
              </a:defRPr>
            </a:lvl7pPr>
            <a:lvl8pPr lvl="7" rtl="0">
              <a:spcBef>
                <a:spcPts val="0"/>
              </a:spcBef>
              <a:spcAft>
                <a:spcPts val="0"/>
              </a:spcAft>
              <a:buClr>
                <a:schemeClr val="lt1"/>
              </a:buClr>
              <a:buSzPts val="4000"/>
              <a:buNone/>
              <a:defRPr>
                <a:solidFill>
                  <a:schemeClr val="lt1"/>
                </a:solidFill>
              </a:defRPr>
            </a:lvl8pPr>
            <a:lvl9pPr lvl="8" rtl="0">
              <a:spcBef>
                <a:spcPts val="0"/>
              </a:spcBef>
              <a:spcAft>
                <a:spcPts val="0"/>
              </a:spcAft>
              <a:buClr>
                <a:schemeClr val="lt1"/>
              </a:buClr>
              <a:buSzPts val="4000"/>
              <a:buNone/>
              <a:defRPr>
                <a:solidFill>
                  <a:schemeClr val="lt1"/>
                </a:solidFill>
              </a:defRPr>
            </a:lvl9pPr>
          </a:lstStyle>
          <a:p>
            <a:endParaRPr/>
          </a:p>
        </p:txBody>
      </p:sp>
      <p:sp>
        <p:nvSpPr>
          <p:cNvPr id="23" name="Google Shape;23;p3"/>
          <p:cNvSpPr txBox="1">
            <a:spLocks noGrp="1"/>
          </p:cNvSpPr>
          <p:nvPr>
            <p:ph type="title" idx="2" hasCustomPrompt="1"/>
          </p:nvPr>
        </p:nvSpPr>
        <p:spPr>
          <a:xfrm>
            <a:off x="524100" y="2638450"/>
            <a:ext cx="1210500" cy="72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000"/>
              <a:buNone/>
              <a:defRPr sz="6000" b="0">
                <a:solidFill>
                  <a:schemeClr val="lt1"/>
                </a:solidFill>
              </a:defRPr>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r>
              <a:t>xx%</a:t>
            </a:r>
          </a:p>
        </p:txBody>
      </p:sp>
      <p:sp>
        <p:nvSpPr>
          <p:cNvPr id="24" name="Google Shape;24;p3"/>
          <p:cNvSpPr txBox="1">
            <a:spLocks noGrp="1"/>
          </p:cNvSpPr>
          <p:nvPr>
            <p:ph type="subTitle" idx="1"/>
          </p:nvPr>
        </p:nvSpPr>
        <p:spPr>
          <a:xfrm>
            <a:off x="549307" y="3897998"/>
            <a:ext cx="2485500" cy="60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2800"/>
              <a:buNone/>
              <a:defRPr sz="1600">
                <a:solidFill>
                  <a:schemeClr val="lt1"/>
                </a:solidFill>
                <a:latin typeface="Arimo"/>
                <a:ea typeface="Arimo"/>
                <a:cs typeface="Arimo"/>
                <a:sym typeface="Arimo"/>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540000" y="540725"/>
            <a:ext cx="8100000" cy="723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700"/>
              <a:buNone/>
              <a:defRPr>
                <a:solidFill>
                  <a:schemeClr val="dk1"/>
                </a:solidFill>
              </a:defRPr>
            </a:lvl1pPr>
            <a:lvl2pPr lvl="1" rtl="0">
              <a:spcBef>
                <a:spcPts val="0"/>
              </a:spcBef>
              <a:spcAft>
                <a:spcPts val="0"/>
              </a:spcAft>
              <a:buClr>
                <a:schemeClr val="dk1"/>
              </a:buClr>
              <a:buSzPts val="4000"/>
              <a:buNone/>
              <a:defRPr>
                <a:solidFill>
                  <a:schemeClr val="dk1"/>
                </a:solidFill>
              </a:defRPr>
            </a:lvl2pPr>
            <a:lvl3pPr lvl="2" rtl="0">
              <a:spcBef>
                <a:spcPts val="0"/>
              </a:spcBef>
              <a:spcAft>
                <a:spcPts val="0"/>
              </a:spcAft>
              <a:buClr>
                <a:schemeClr val="dk1"/>
              </a:buClr>
              <a:buSzPts val="4000"/>
              <a:buNone/>
              <a:defRPr>
                <a:solidFill>
                  <a:schemeClr val="dk1"/>
                </a:solidFill>
              </a:defRPr>
            </a:lvl3pPr>
            <a:lvl4pPr lvl="3" rtl="0">
              <a:spcBef>
                <a:spcPts val="0"/>
              </a:spcBef>
              <a:spcAft>
                <a:spcPts val="0"/>
              </a:spcAft>
              <a:buClr>
                <a:schemeClr val="dk1"/>
              </a:buClr>
              <a:buSzPts val="4000"/>
              <a:buNone/>
              <a:defRPr>
                <a:solidFill>
                  <a:schemeClr val="dk1"/>
                </a:solidFill>
              </a:defRPr>
            </a:lvl4pPr>
            <a:lvl5pPr lvl="4" rtl="0">
              <a:spcBef>
                <a:spcPts val="0"/>
              </a:spcBef>
              <a:spcAft>
                <a:spcPts val="0"/>
              </a:spcAft>
              <a:buClr>
                <a:schemeClr val="dk1"/>
              </a:buClr>
              <a:buSzPts val="4000"/>
              <a:buNone/>
              <a:defRPr>
                <a:solidFill>
                  <a:schemeClr val="dk1"/>
                </a:solidFill>
              </a:defRPr>
            </a:lvl5pPr>
            <a:lvl6pPr lvl="5" rtl="0">
              <a:spcBef>
                <a:spcPts val="0"/>
              </a:spcBef>
              <a:spcAft>
                <a:spcPts val="0"/>
              </a:spcAft>
              <a:buClr>
                <a:schemeClr val="dk1"/>
              </a:buClr>
              <a:buSzPts val="4000"/>
              <a:buNone/>
              <a:defRPr>
                <a:solidFill>
                  <a:schemeClr val="dk1"/>
                </a:solidFill>
              </a:defRPr>
            </a:lvl6pPr>
            <a:lvl7pPr lvl="6" rtl="0">
              <a:spcBef>
                <a:spcPts val="0"/>
              </a:spcBef>
              <a:spcAft>
                <a:spcPts val="0"/>
              </a:spcAft>
              <a:buClr>
                <a:schemeClr val="dk1"/>
              </a:buClr>
              <a:buSzPts val="4000"/>
              <a:buNone/>
              <a:defRPr>
                <a:solidFill>
                  <a:schemeClr val="dk1"/>
                </a:solidFill>
              </a:defRPr>
            </a:lvl7pPr>
            <a:lvl8pPr lvl="7" rtl="0">
              <a:spcBef>
                <a:spcPts val="0"/>
              </a:spcBef>
              <a:spcAft>
                <a:spcPts val="0"/>
              </a:spcAft>
              <a:buClr>
                <a:schemeClr val="dk1"/>
              </a:buClr>
              <a:buSzPts val="4000"/>
              <a:buNone/>
              <a:defRPr>
                <a:solidFill>
                  <a:schemeClr val="dk1"/>
                </a:solidFill>
              </a:defRPr>
            </a:lvl8pPr>
            <a:lvl9pPr lvl="8" rtl="0">
              <a:spcBef>
                <a:spcPts val="0"/>
              </a:spcBef>
              <a:spcAft>
                <a:spcPts val="0"/>
              </a:spcAft>
              <a:buClr>
                <a:schemeClr val="dk1"/>
              </a:buClr>
              <a:buSzPts val="4000"/>
              <a:buNone/>
              <a:defRPr>
                <a:solidFill>
                  <a:schemeClr val="dk1"/>
                </a:solidFill>
              </a:defRPr>
            </a:lvl9pPr>
          </a:lstStyle>
          <a:p>
            <a:endParaRPr/>
          </a:p>
        </p:txBody>
      </p:sp>
      <p:sp>
        <p:nvSpPr>
          <p:cNvPr id="133" name="Google Shape;133;p7"/>
          <p:cNvSpPr txBox="1">
            <a:spLocks noGrp="1"/>
          </p:cNvSpPr>
          <p:nvPr>
            <p:ph type="body" idx="1"/>
          </p:nvPr>
        </p:nvSpPr>
        <p:spPr>
          <a:xfrm>
            <a:off x="540000" y="1264200"/>
            <a:ext cx="8100000" cy="3366300"/>
          </a:xfrm>
          <a:prstGeom prst="rect">
            <a:avLst/>
          </a:prstGeom>
        </p:spPr>
        <p:txBody>
          <a:bodyPr spcFirstLastPara="1" wrap="square" lIns="91425" tIns="91425" rIns="91425" bIns="91425" anchor="t" anchorCtr="0">
            <a:noAutofit/>
          </a:bodyPr>
          <a:lstStyle>
            <a:lvl1pPr marL="457200" marR="274320" lvl="0" indent="-304800" rtl="0">
              <a:lnSpc>
                <a:spcPct val="100000"/>
              </a:lnSpc>
              <a:spcBef>
                <a:spcPts val="0"/>
              </a:spcBef>
              <a:spcAft>
                <a:spcPts val="0"/>
              </a:spcAft>
              <a:buClr>
                <a:srgbClr val="434343"/>
              </a:buClr>
              <a:buSzPts val="1200"/>
              <a:buAutoNum type="arabicPeriod"/>
              <a:defRPr sz="1200"/>
            </a:lvl1pPr>
            <a:lvl2pPr marL="914400" lvl="1" indent="-3048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2pPr>
            <a:lvl3pPr marL="1371600" lvl="2" indent="-3048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3pPr>
            <a:lvl4pPr marL="1828800" lvl="3" indent="-3048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4pPr>
            <a:lvl5pPr marL="2286000" lvl="4" indent="-3048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5pPr>
            <a:lvl6pPr marL="2743200" lvl="5" indent="-304800" rtl="0">
              <a:lnSpc>
                <a:spcPct val="100000"/>
              </a:lnSpc>
              <a:spcBef>
                <a:spcPts val="1600"/>
              </a:spcBef>
              <a:spcAft>
                <a:spcPts val="0"/>
              </a:spcAft>
              <a:buClr>
                <a:srgbClr val="434343"/>
              </a:buClr>
              <a:buSzPts val="1200"/>
              <a:buFont typeface="Roboto Condensed Light"/>
              <a:buAutoNum type="romanLcPeriod"/>
              <a:defRPr sz="1200">
                <a:latin typeface="Poppins"/>
                <a:ea typeface="Poppins"/>
                <a:cs typeface="Poppins"/>
                <a:sym typeface="Poppins"/>
              </a:defRPr>
            </a:lvl6pPr>
            <a:lvl7pPr marL="3200400" lvl="6" indent="-304800" rtl="0">
              <a:lnSpc>
                <a:spcPct val="100000"/>
              </a:lnSpc>
              <a:spcBef>
                <a:spcPts val="1600"/>
              </a:spcBef>
              <a:spcAft>
                <a:spcPts val="0"/>
              </a:spcAft>
              <a:buClr>
                <a:srgbClr val="434343"/>
              </a:buClr>
              <a:buSzPts val="1200"/>
              <a:buFont typeface="Roboto Condensed Light"/>
              <a:buAutoNum type="arabicPeriod"/>
              <a:defRPr sz="1200">
                <a:latin typeface="Poppins"/>
                <a:ea typeface="Poppins"/>
                <a:cs typeface="Poppins"/>
                <a:sym typeface="Poppins"/>
              </a:defRPr>
            </a:lvl7pPr>
            <a:lvl8pPr marL="3657600" lvl="7" indent="-304800" rtl="0">
              <a:lnSpc>
                <a:spcPct val="100000"/>
              </a:lnSpc>
              <a:spcBef>
                <a:spcPts val="1600"/>
              </a:spcBef>
              <a:spcAft>
                <a:spcPts val="0"/>
              </a:spcAft>
              <a:buClr>
                <a:srgbClr val="434343"/>
              </a:buClr>
              <a:buSzPts val="1200"/>
              <a:buFont typeface="Roboto Condensed Light"/>
              <a:buAutoNum type="alphaLcPeriod"/>
              <a:defRPr sz="1200">
                <a:latin typeface="Poppins"/>
                <a:ea typeface="Poppins"/>
                <a:cs typeface="Poppins"/>
                <a:sym typeface="Poppins"/>
              </a:defRPr>
            </a:lvl8pPr>
            <a:lvl9pPr marL="4114800" lvl="8" indent="-304800" rtl="0">
              <a:lnSpc>
                <a:spcPct val="100000"/>
              </a:lnSpc>
              <a:spcBef>
                <a:spcPts val="1600"/>
              </a:spcBef>
              <a:spcAft>
                <a:spcPts val="1600"/>
              </a:spcAft>
              <a:buClr>
                <a:srgbClr val="434343"/>
              </a:buClr>
              <a:buSzPts val="1200"/>
              <a:buFont typeface="Roboto Condensed Light"/>
              <a:buAutoNum type="romanLcPeriod"/>
              <a:defRPr sz="1200">
                <a:latin typeface="Poppins"/>
                <a:ea typeface="Poppins"/>
                <a:cs typeface="Poppins"/>
                <a:sym typeface="Poppins"/>
              </a:defRPr>
            </a:lvl9pPr>
          </a:lstStyle>
          <a:p>
            <a:endParaRPr/>
          </a:p>
        </p:txBody>
      </p:sp>
      <p:grpSp>
        <p:nvGrpSpPr>
          <p:cNvPr id="134" name="Google Shape;134;p7"/>
          <p:cNvGrpSpPr/>
          <p:nvPr/>
        </p:nvGrpSpPr>
        <p:grpSpPr>
          <a:xfrm>
            <a:off x="7702082" y="687213"/>
            <a:ext cx="958902" cy="459462"/>
            <a:chOff x="7702619" y="3188988"/>
            <a:chExt cx="958902" cy="459462"/>
          </a:xfrm>
        </p:grpSpPr>
        <p:sp>
          <p:nvSpPr>
            <p:cNvPr id="135" name="Google Shape;135;p7"/>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7"/>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7"/>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7"/>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7"/>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7"/>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7"/>
          <p:cNvSpPr/>
          <p:nvPr/>
        </p:nvSpPr>
        <p:spPr>
          <a:xfrm flipH="1">
            <a:off x="8423198" y="3779125"/>
            <a:ext cx="447402" cy="1364350"/>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7"/>
          <p:cNvGrpSpPr/>
          <p:nvPr/>
        </p:nvGrpSpPr>
        <p:grpSpPr>
          <a:xfrm>
            <a:off x="8556624" y="3973448"/>
            <a:ext cx="180564" cy="431367"/>
            <a:chOff x="8803899" y="686838"/>
            <a:chExt cx="180564" cy="431367"/>
          </a:xfrm>
        </p:grpSpPr>
        <p:sp>
          <p:nvSpPr>
            <p:cNvPr id="165" name="Google Shape;165;p7"/>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5">
    <p:spTree>
      <p:nvGrpSpPr>
        <p:cNvPr id="1" name="Shape 308"/>
        <p:cNvGrpSpPr/>
        <p:nvPr/>
      </p:nvGrpSpPr>
      <p:grpSpPr>
        <a:xfrm>
          <a:off x="0" y="0"/>
          <a:ext cx="0" cy="0"/>
          <a:chOff x="0" y="0"/>
          <a:chExt cx="0" cy="0"/>
        </a:xfrm>
      </p:grpSpPr>
      <p:sp>
        <p:nvSpPr>
          <p:cNvPr id="309" name="Google Shape;309;p13"/>
          <p:cNvSpPr txBox="1">
            <a:spLocks noGrp="1"/>
          </p:cNvSpPr>
          <p:nvPr>
            <p:ph type="subTitle" idx="1"/>
          </p:nvPr>
        </p:nvSpPr>
        <p:spPr>
          <a:xfrm>
            <a:off x="1614236" y="3577550"/>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0" name="Google Shape;310;p13"/>
          <p:cNvSpPr txBox="1">
            <a:spLocks noGrp="1"/>
          </p:cNvSpPr>
          <p:nvPr>
            <p:ph type="title"/>
          </p:nvPr>
        </p:nvSpPr>
        <p:spPr>
          <a:xfrm>
            <a:off x="558775" y="540725"/>
            <a:ext cx="8100000" cy="723600"/>
          </a:xfrm>
          <a:prstGeom prst="rect">
            <a:avLst/>
          </a:prstGeom>
        </p:spPr>
        <p:txBody>
          <a:bodyPr spcFirstLastPara="1" wrap="square" lIns="91425" tIns="91425" rIns="91425" bIns="91425" anchor="t" anchorCtr="0">
            <a:noAutofit/>
          </a:bodyPr>
          <a:lstStyle>
            <a:lvl1pPr lvl="0" rtl="0">
              <a:spcBef>
                <a:spcPts val="0"/>
              </a:spcBef>
              <a:spcAft>
                <a:spcPts val="0"/>
              </a:spcAft>
              <a:buSzPts val="3700"/>
              <a:buNone/>
              <a:defRPr>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11" name="Google Shape;311;p13"/>
          <p:cNvSpPr txBox="1">
            <a:spLocks noGrp="1"/>
          </p:cNvSpPr>
          <p:nvPr>
            <p:ph type="title" idx="2" hasCustomPrompt="1"/>
          </p:nvPr>
        </p:nvSpPr>
        <p:spPr>
          <a:xfrm>
            <a:off x="644811" y="3483350"/>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lt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12" name="Google Shape;312;p13"/>
          <p:cNvSpPr txBox="1">
            <a:spLocks noGrp="1"/>
          </p:cNvSpPr>
          <p:nvPr>
            <p:ph type="subTitle" idx="3"/>
          </p:nvPr>
        </p:nvSpPr>
        <p:spPr>
          <a:xfrm>
            <a:off x="1614236" y="3862786"/>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3" name="Google Shape;313;p13"/>
          <p:cNvSpPr txBox="1">
            <a:spLocks noGrp="1"/>
          </p:cNvSpPr>
          <p:nvPr>
            <p:ph type="subTitle" idx="4"/>
          </p:nvPr>
        </p:nvSpPr>
        <p:spPr>
          <a:xfrm>
            <a:off x="5853939" y="2061375"/>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4" name="Google Shape;314;p13"/>
          <p:cNvSpPr txBox="1">
            <a:spLocks noGrp="1"/>
          </p:cNvSpPr>
          <p:nvPr>
            <p:ph type="title" idx="5" hasCustomPrompt="1"/>
          </p:nvPr>
        </p:nvSpPr>
        <p:spPr>
          <a:xfrm>
            <a:off x="4895039" y="1967175"/>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15" name="Google Shape;315;p13"/>
          <p:cNvSpPr txBox="1">
            <a:spLocks noGrp="1"/>
          </p:cNvSpPr>
          <p:nvPr>
            <p:ph type="subTitle" idx="6"/>
          </p:nvPr>
        </p:nvSpPr>
        <p:spPr>
          <a:xfrm>
            <a:off x="5853939" y="2346611"/>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6" name="Google Shape;316;p13"/>
          <p:cNvSpPr txBox="1">
            <a:spLocks noGrp="1"/>
          </p:cNvSpPr>
          <p:nvPr>
            <p:ph type="subTitle" idx="7"/>
          </p:nvPr>
        </p:nvSpPr>
        <p:spPr>
          <a:xfrm>
            <a:off x="1614225" y="2061375"/>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7" name="Google Shape;317;p13"/>
          <p:cNvSpPr txBox="1">
            <a:spLocks noGrp="1"/>
          </p:cNvSpPr>
          <p:nvPr>
            <p:ph type="title" idx="8" hasCustomPrompt="1"/>
          </p:nvPr>
        </p:nvSpPr>
        <p:spPr>
          <a:xfrm>
            <a:off x="644811" y="1967175"/>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lt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18" name="Google Shape;318;p13"/>
          <p:cNvSpPr txBox="1">
            <a:spLocks noGrp="1"/>
          </p:cNvSpPr>
          <p:nvPr>
            <p:ph type="subTitle" idx="9"/>
          </p:nvPr>
        </p:nvSpPr>
        <p:spPr>
          <a:xfrm>
            <a:off x="1614225" y="2346600"/>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19" name="Google Shape;319;p13"/>
          <p:cNvSpPr txBox="1">
            <a:spLocks noGrp="1"/>
          </p:cNvSpPr>
          <p:nvPr>
            <p:ph type="subTitle" idx="13"/>
          </p:nvPr>
        </p:nvSpPr>
        <p:spPr>
          <a:xfrm>
            <a:off x="5853939" y="3577550"/>
            <a:ext cx="2660100" cy="360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solidFill>
                  <a:schemeClr val="dk1"/>
                </a:solidFill>
                <a:latin typeface="Righteous"/>
                <a:ea typeface="Righteous"/>
                <a:cs typeface="Righteous"/>
                <a:sym typeface="Righteous"/>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0" name="Google Shape;320;p13"/>
          <p:cNvSpPr txBox="1">
            <a:spLocks noGrp="1"/>
          </p:cNvSpPr>
          <p:nvPr>
            <p:ph type="title" idx="14" hasCustomPrompt="1"/>
          </p:nvPr>
        </p:nvSpPr>
        <p:spPr>
          <a:xfrm>
            <a:off x="4895039" y="3483350"/>
            <a:ext cx="739200" cy="54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0">
                <a:solidFill>
                  <a:schemeClr val="dk1"/>
                </a:solidFill>
              </a:defRPr>
            </a:lvl1pPr>
            <a:lvl2pPr lvl="1" algn="ctr" rtl="0">
              <a:spcBef>
                <a:spcPts val="0"/>
              </a:spcBef>
              <a:spcAft>
                <a:spcPts val="0"/>
              </a:spcAft>
              <a:buClr>
                <a:schemeClr val="dk1"/>
              </a:buClr>
              <a:buSzPts val="3000"/>
              <a:buNone/>
              <a:defRPr sz="3000">
                <a:solidFill>
                  <a:schemeClr val="dk1"/>
                </a:solidFill>
              </a:defRPr>
            </a:lvl2pPr>
            <a:lvl3pPr lvl="2" algn="ctr" rtl="0">
              <a:spcBef>
                <a:spcPts val="0"/>
              </a:spcBef>
              <a:spcAft>
                <a:spcPts val="0"/>
              </a:spcAft>
              <a:buClr>
                <a:schemeClr val="dk1"/>
              </a:buClr>
              <a:buSzPts val="3000"/>
              <a:buNone/>
              <a:defRPr sz="3000">
                <a:solidFill>
                  <a:schemeClr val="dk1"/>
                </a:solidFill>
              </a:defRPr>
            </a:lvl3pPr>
            <a:lvl4pPr lvl="3" algn="ctr" rtl="0">
              <a:spcBef>
                <a:spcPts val="0"/>
              </a:spcBef>
              <a:spcAft>
                <a:spcPts val="0"/>
              </a:spcAft>
              <a:buClr>
                <a:schemeClr val="dk1"/>
              </a:buClr>
              <a:buSzPts val="3000"/>
              <a:buNone/>
              <a:defRPr sz="3000">
                <a:solidFill>
                  <a:schemeClr val="dk1"/>
                </a:solidFill>
              </a:defRPr>
            </a:lvl4pPr>
            <a:lvl5pPr lvl="4" algn="ctr" rtl="0">
              <a:spcBef>
                <a:spcPts val="0"/>
              </a:spcBef>
              <a:spcAft>
                <a:spcPts val="0"/>
              </a:spcAft>
              <a:buClr>
                <a:schemeClr val="dk1"/>
              </a:buClr>
              <a:buSzPts val="3000"/>
              <a:buNone/>
              <a:defRPr sz="3000">
                <a:solidFill>
                  <a:schemeClr val="dk1"/>
                </a:solidFill>
              </a:defRPr>
            </a:lvl5pPr>
            <a:lvl6pPr lvl="5" algn="ctr" rtl="0">
              <a:spcBef>
                <a:spcPts val="0"/>
              </a:spcBef>
              <a:spcAft>
                <a:spcPts val="0"/>
              </a:spcAft>
              <a:buClr>
                <a:schemeClr val="dk1"/>
              </a:buClr>
              <a:buSzPts val="3000"/>
              <a:buNone/>
              <a:defRPr sz="3000">
                <a:solidFill>
                  <a:schemeClr val="dk1"/>
                </a:solidFill>
              </a:defRPr>
            </a:lvl6pPr>
            <a:lvl7pPr lvl="6" algn="ctr" rtl="0">
              <a:spcBef>
                <a:spcPts val="0"/>
              </a:spcBef>
              <a:spcAft>
                <a:spcPts val="0"/>
              </a:spcAft>
              <a:buClr>
                <a:schemeClr val="dk1"/>
              </a:buClr>
              <a:buSzPts val="3000"/>
              <a:buNone/>
              <a:defRPr sz="3000">
                <a:solidFill>
                  <a:schemeClr val="dk1"/>
                </a:solidFill>
              </a:defRPr>
            </a:lvl7pPr>
            <a:lvl8pPr lvl="7" algn="ctr" rtl="0">
              <a:spcBef>
                <a:spcPts val="0"/>
              </a:spcBef>
              <a:spcAft>
                <a:spcPts val="0"/>
              </a:spcAft>
              <a:buClr>
                <a:schemeClr val="dk1"/>
              </a:buClr>
              <a:buSzPts val="3000"/>
              <a:buNone/>
              <a:defRPr sz="3000">
                <a:solidFill>
                  <a:schemeClr val="dk1"/>
                </a:solidFill>
              </a:defRPr>
            </a:lvl8pPr>
            <a:lvl9pPr lvl="8" algn="ctr" rtl="0">
              <a:spcBef>
                <a:spcPts val="0"/>
              </a:spcBef>
              <a:spcAft>
                <a:spcPts val="0"/>
              </a:spcAft>
              <a:buClr>
                <a:schemeClr val="dk1"/>
              </a:buClr>
              <a:buSzPts val="3000"/>
              <a:buNone/>
              <a:defRPr sz="3000">
                <a:solidFill>
                  <a:schemeClr val="dk1"/>
                </a:solidFill>
              </a:defRPr>
            </a:lvl9pPr>
          </a:lstStyle>
          <a:p>
            <a:r>
              <a:t>xx%</a:t>
            </a:r>
          </a:p>
        </p:txBody>
      </p:sp>
      <p:sp>
        <p:nvSpPr>
          <p:cNvPr id="321" name="Google Shape;321;p13"/>
          <p:cNvSpPr txBox="1">
            <a:spLocks noGrp="1"/>
          </p:cNvSpPr>
          <p:nvPr>
            <p:ph type="subTitle" idx="15"/>
          </p:nvPr>
        </p:nvSpPr>
        <p:spPr>
          <a:xfrm>
            <a:off x="5853939" y="3862786"/>
            <a:ext cx="2660100" cy="640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solidFill>
                  <a:schemeClr val="dk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322" name="Google Shape;322;p13"/>
          <p:cNvSpPr/>
          <p:nvPr/>
        </p:nvSpPr>
        <p:spPr>
          <a:xfrm flipH="1">
            <a:off x="8423198" y="4"/>
            <a:ext cx="447402" cy="1326772"/>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 name="Google Shape;323;p13"/>
          <p:cNvGrpSpPr/>
          <p:nvPr/>
        </p:nvGrpSpPr>
        <p:grpSpPr>
          <a:xfrm>
            <a:off x="8556624" y="701073"/>
            <a:ext cx="180564" cy="431367"/>
            <a:chOff x="8803899" y="686838"/>
            <a:chExt cx="180564" cy="431367"/>
          </a:xfrm>
        </p:grpSpPr>
        <p:sp>
          <p:nvSpPr>
            <p:cNvPr id="324" name="Google Shape;324;p13"/>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ittle">
  <p:cSld name="Big tittle">
    <p:bg>
      <p:bgPr>
        <a:solidFill>
          <a:schemeClr val="accent1"/>
        </a:solidFill>
        <a:effectLst/>
      </p:bgPr>
    </p:bg>
    <p:spTree>
      <p:nvGrpSpPr>
        <p:cNvPr id="1" name="Shape 532"/>
        <p:cNvGrpSpPr/>
        <p:nvPr/>
      </p:nvGrpSpPr>
      <p:grpSpPr>
        <a:xfrm>
          <a:off x="0" y="0"/>
          <a:ext cx="0" cy="0"/>
          <a:chOff x="0" y="0"/>
          <a:chExt cx="0" cy="0"/>
        </a:xfrm>
      </p:grpSpPr>
      <p:sp>
        <p:nvSpPr>
          <p:cNvPr id="533" name="Google Shape;533;p22"/>
          <p:cNvSpPr txBox="1">
            <a:spLocks noGrp="1"/>
          </p:cNvSpPr>
          <p:nvPr>
            <p:ph type="title"/>
          </p:nvPr>
        </p:nvSpPr>
        <p:spPr>
          <a:xfrm>
            <a:off x="1588175" y="1333275"/>
            <a:ext cx="6003600" cy="24768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90000"/>
              </a:lnSpc>
              <a:spcBef>
                <a:spcPts val="0"/>
              </a:spcBef>
              <a:spcAft>
                <a:spcPts val="0"/>
              </a:spcAft>
              <a:buSzPts val="3700"/>
              <a:buNone/>
              <a:defRPr sz="8000">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grpSp>
        <p:nvGrpSpPr>
          <p:cNvPr id="534" name="Google Shape;534;p22"/>
          <p:cNvGrpSpPr/>
          <p:nvPr/>
        </p:nvGrpSpPr>
        <p:grpSpPr>
          <a:xfrm flipH="1">
            <a:off x="540007" y="687213"/>
            <a:ext cx="958902" cy="459462"/>
            <a:chOff x="7702619" y="3188988"/>
            <a:chExt cx="958902" cy="459462"/>
          </a:xfrm>
        </p:grpSpPr>
        <p:sp>
          <p:nvSpPr>
            <p:cNvPr id="535" name="Google Shape;535;p2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 name="Google Shape;563;p22"/>
          <p:cNvSpPr/>
          <p:nvPr/>
        </p:nvSpPr>
        <p:spPr>
          <a:xfrm flipH="1">
            <a:off x="8423198" y="3779125"/>
            <a:ext cx="447402" cy="1364350"/>
          </a:xfrm>
          <a:custGeom>
            <a:avLst/>
            <a:gdLst/>
            <a:ahLst/>
            <a:cxnLst/>
            <a:rect l="l" t="t" r="r" b="b"/>
            <a:pathLst>
              <a:path w="25047" h="27631" extrusionOk="0">
                <a:moveTo>
                  <a:pt x="0" y="1"/>
                </a:moveTo>
                <a:lnTo>
                  <a:pt x="0" y="27630"/>
                </a:lnTo>
                <a:lnTo>
                  <a:pt x="25046" y="27630"/>
                </a:lnTo>
                <a:lnTo>
                  <a:pt x="2504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2"/>
          <p:cNvGrpSpPr/>
          <p:nvPr/>
        </p:nvGrpSpPr>
        <p:grpSpPr>
          <a:xfrm>
            <a:off x="8556624" y="3973448"/>
            <a:ext cx="180564" cy="431367"/>
            <a:chOff x="8803899" y="686838"/>
            <a:chExt cx="180564" cy="431367"/>
          </a:xfrm>
        </p:grpSpPr>
        <p:sp>
          <p:nvSpPr>
            <p:cNvPr id="565" name="Google Shape;565;p22"/>
            <p:cNvSpPr/>
            <p:nvPr/>
          </p:nvSpPr>
          <p:spPr>
            <a:xfrm>
              <a:off x="8803899" y="686838"/>
              <a:ext cx="180564" cy="181630"/>
            </a:xfrm>
            <a:custGeom>
              <a:avLst/>
              <a:gdLst/>
              <a:ahLst/>
              <a:cxnLst/>
              <a:rect l="l" t="t" r="r" b="b"/>
              <a:pathLst>
                <a:path w="5077" h="5107" extrusionOk="0">
                  <a:moveTo>
                    <a:pt x="973" y="1"/>
                  </a:moveTo>
                  <a:lnTo>
                    <a:pt x="1" y="1004"/>
                  </a:lnTo>
                  <a:lnTo>
                    <a:pt x="1551" y="2554"/>
                  </a:lnTo>
                  <a:lnTo>
                    <a:pt x="1" y="4104"/>
                  </a:lnTo>
                  <a:lnTo>
                    <a:pt x="973" y="5107"/>
                  </a:lnTo>
                  <a:lnTo>
                    <a:pt x="2554" y="3557"/>
                  </a:lnTo>
                  <a:lnTo>
                    <a:pt x="4104" y="5107"/>
                  </a:lnTo>
                  <a:lnTo>
                    <a:pt x="5077" y="4104"/>
                  </a:lnTo>
                  <a:lnTo>
                    <a:pt x="3557" y="2554"/>
                  </a:lnTo>
                  <a:lnTo>
                    <a:pt x="5077" y="1004"/>
                  </a:lnTo>
                  <a:lnTo>
                    <a:pt x="4104" y="1"/>
                  </a:lnTo>
                  <a:lnTo>
                    <a:pt x="2554" y="1520"/>
                  </a:lnTo>
                  <a:lnTo>
                    <a:pt x="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8803899" y="937642"/>
              <a:ext cx="180564" cy="180564"/>
            </a:xfrm>
            <a:custGeom>
              <a:avLst/>
              <a:gdLst/>
              <a:ahLst/>
              <a:cxnLst/>
              <a:rect l="l" t="t" r="r" b="b"/>
              <a:pathLst>
                <a:path w="5077" h="5077" extrusionOk="0">
                  <a:moveTo>
                    <a:pt x="973" y="0"/>
                  </a:moveTo>
                  <a:lnTo>
                    <a:pt x="1" y="973"/>
                  </a:lnTo>
                  <a:lnTo>
                    <a:pt x="1551" y="2523"/>
                  </a:lnTo>
                  <a:lnTo>
                    <a:pt x="1" y="4043"/>
                  </a:lnTo>
                  <a:lnTo>
                    <a:pt x="973" y="5076"/>
                  </a:lnTo>
                  <a:lnTo>
                    <a:pt x="2554" y="3526"/>
                  </a:lnTo>
                  <a:lnTo>
                    <a:pt x="4104" y="5076"/>
                  </a:lnTo>
                  <a:lnTo>
                    <a:pt x="5077" y="4043"/>
                  </a:lnTo>
                  <a:lnTo>
                    <a:pt x="3557" y="2523"/>
                  </a:lnTo>
                  <a:lnTo>
                    <a:pt x="5077" y="973"/>
                  </a:lnTo>
                  <a:lnTo>
                    <a:pt x="4104" y="0"/>
                  </a:lnTo>
                  <a:lnTo>
                    <a:pt x="2554" y="1520"/>
                  </a:lnTo>
                  <a:lnTo>
                    <a:pt x="9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508619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540725"/>
            <a:ext cx="8100000" cy="72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3700"/>
              <a:buFont typeface="Righteous"/>
              <a:buNone/>
              <a:defRPr sz="3700" b="1">
                <a:latin typeface="Righteous"/>
                <a:ea typeface="Righteous"/>
                <a:cs typeface="Righteous"/>
                <a:sym typeface="Righteous"/>
              </a:defRPr>
            </a:lvl1pPr>
            <a:lvl2pPr lvl="1">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2pPr>
            <a:lvl3pPr lvl="2">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3pPr>
            <a:lvl4pPr lvl="3">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4pPr>
            <a:lvl5pPr lvl="4">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5pPr>
            <a:lvl6pPr lvl="5">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6pPr>
            <a:lvl7pPr lvl="6">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7pPr>
            <a:lvl8pPr lvl="7">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8pPr>
            <a:lvl9pPr lvl="8">
              <a:spcBef>
                <a:spcPts val="0"/>
              </a:spcBef>
              <a:spcAft>
                <a:spcPts val="0"/>
              </a:spcAft>
              <a:buClr>
                <a:schemeClr val="accent1"/>
              </a:buClr>
              <a:buSzPts val="4000"/>
              <a:buFont typeface="Righteous"/>
              <a:buNone/>
              <a:defRPr sz="4000" b="1">
                <a:solidFill>
                  <a:schemeClr val="accent1"/>
                </a:solidFill>
                <a:latin typeface="Righteous"/>
                <a:ea typeface="Righteous"/>
                <a:cs typeface="Righteous"/>
                <a:sym typeface="Righteous"/>
              </a:defRPr>
            </a:lvl9pPr>
          </a:lstStyle>
          <a:p>
            <a:endParaRPr/>
          </a:p>
        </p:txBody>
      </p:sp>
      <p:sp>
        <p:nvSpPr>
          <p:cNvPr id="7" name="Google Shape;7;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Arimo"/>
              <a:buChar char="●"/>
              <a:defRPr sz="1600">
                <a:solidFill>
                  <a:schemeClr val="dk2"/>
                </a:solidFill>
                <a:latin typeface="Arimo"/>
                <a:ea typeface="Arimo"/>
                <a:cs typeface="Arimo"/>
                <a:sym typeface="Arimo"/>
              </a:defRPr>
            </a:lvl1pPr>
            <a:lvl2pPr marL="914400" lvl="1"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2pPr>
            <a:lvl3pPr marL="1371600" lvl="2"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3pPr>
            <a:lvl4pPr marL="1828800" lvl="3"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4pPr>
            <a:lvl5pPr marL="2286000" lvl="4"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5pPr>
            <a:lvl6pPr marL="2743200" lvl="5"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6pPr>
            <a:lvl7pPr marL="3200400" lvl="6"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7pPr>
            <a:lvl8pPr marL="3657600" lvl="7" indent="-330200">
              <a:lnSpc>
                <a:spcPct val="115000"/>
              </a:lnSpc>
              <a:spcBef>
                <a:spcPts val="1600"/>
              </a:spcBef>
              <a:spcAft>
                <a:spcPts val="0"/>
              </a:spcAft>
              <a:buClr>
                <a:schemeClr val="dk2"/>
              </a:buClr>
              <a:buSzPts val="1600"/>
              <a:buFont typeface="Arimo"/>
              <a:buChar char="○"/>
              <a:defRPr sz="1600">
                <a:solidFill>
                  <a:schemeClr val="dk2"/>
                </a:solidFill>
                <a:latin typeface="Arimo"/>
                <a:ea typeface="Arimo"/>
                <a:cs typeface="Arimo"/>
                <a:sym typeface="Arimo"/>
              </a:defRPr>
            </a:lvl8pPr>
            <a:lvl9pPr marL="4114800" lvl="8" indent="-330200">
              <a:lnSpc>
                <a:spcPct val="115000"/>
              </a:lnSpc>
              <a:spcBef>
                <a:spcPts val="1600"/>
              </a:spcBef>
              <a:spcAft>
                <a:spcPts val="1600"/>
              </a:spcAft>
              <a:buClr>
                <a:schemeClr val="dk2"/>
              </a:buClr>
              <a:buSzPts val="1600"/>
              <a:buFont typeface="Arimo"/>
              <a:buChar char="■"/>
              <a:defRPr sz="1600">
                <a:solidFill>
                  <a:schemeClr val="dk2"/>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9" r:id="rId4"/>
    <p:sldLayoutId id="214748367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28"/>
          <p:cNvSpPr txBox="1">
            <a:spLocks noGrp="1"/>
          </p:cNvSpPr>
          <p:nvPr>
            <p:ph type="subTitle" idx="1"/>
          </p:nvPr>
        </p:nvSpPr>
        <p:spPr>
          <a:xfrm>
            <a:off x="541521" y="3423475"/>
            <a:ext cx="3729300" cy="60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solidFill>
                  <a:schemeClr val="lt1"/>
                </a:solidFill>
              </a:rPr>
              <a:t>#06 Gestion du changement</a:t>
            </a:r>
          </a:p>
        </p:txBody>
      </p:sp>
      <p:sp>
        <p:nvSpPr>
          <p:cNvPr id="598" name="Google Shape;598;p28"/>
          <p:cNvSpPr txBox="1">
            <a:spLocks noGrp="1"/>
          </p:cNvSpPr>
          <p:nvPr>
            <p:ph type="ctrTitle"/>
          </p:nvPr>
        </p:nvSpPr>
        <p:spPr>
          <a:xfrm>
            <a:off x="518850" y="1395850"/>
            <a:ext cx="8106300" cy="1871400"/>
          </a:xfrm>
          <a:prstGeom prst="rect">
            <a:avLst/>
          </a:prstGeom>
        </p:spPr>
        <p:txBody>
          <a:bodyPr spcFirstLastPara="1" wrap="square" lIns="91425" tIns="91425" rIns="91425" bIns="91425" anchor="t" anchorCtr="0">
            <a:noAutofit/>
          </a:bodyPr>
          <a:lstStyle/>
          <a:p>
            <a:pPr marL="72000" lvl="0" indent="0" algn="ctr" rtl="0">
              <a:spcBef>
                <a:spcPts val="0"/>
              </a:spcBef>
              <a:spcAft>
                <a:spcPts val="0"/>
              </a:spcAft>
              <a:buNone/>
            </a:pPr>
            <a:r>
              <a:rPr lang="fr-FR" noProof="0" dirty="0"/>
              <a:t>MANAGEMENT D’EQUIPE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a:xfrm>
            <a:off x="549904" y="551810"/>
            <a:ext cx="8100000" cy="723600"/>
          </a:xfrm>
        </p:spPr>
        <p:txBody>
          <a:bodyPr/>
          <a:lstStyle/>
          <a:p>
            <a:r>
              <a:rPr lang="en-US" sz="2800" dirty="0"/>
              <a:t>MATRICE RACI</a:t>
            </a:r>
            <a:endParaRPr lang="fr-FR" sz="2800" dirty="0"/>
          </a:p>
        </p:txBody>
      </p:sp>
      <p:graphicFrame>
        <p:nvGraphicFramePr>
          <p:cNvPr id="6" name="Table 6">
            <a:extLst>
              <a:ext uri="{FF2B5EF4-FFF2-40B4-BE49-F238E27FC236}">
                <a16:creationId xmlns:a16="http://schemas.microsoft.com/office/drawing/2014/main" id="{0D705BA5-434D-4DF9-8CE7-A99AFDA3677E}"/>
              </a:ext>
            </a:extLst>
          </p:cNvPr>
          <p:cNvGraphicFramePr>
            <a:graphicFrameLocks noGrp="1"/>
          </p:cNvGraphicFramePr>
          <p:nvPr>
            <p:extLst>
              <p:ext uri="{D42A27DB-BD31-4B8C-83A1-F6EECF244321}">
                <p14:modId xmlns:p14="http://schemas.microsoft.com/office/powerpoint/2010/main" val="796901481"/>
              </p:ext>
            </p:extLst>
          </p:nvPr>
        </p:nvGraphicFramePr>
        <p:xfrm>
          <a:off x="695230" y="2107327"/>
          <a:ext cx="7301945" cy="2931160"/>
        </p:xfrm>
        <a:graphic>
          <a:graphicData uri="http://schemas.openxmlformats.org/drawingml/2006/table">
            <a:tbl>
              <a:tblPr firstRow="1" bandRow="1">
                <a:tableStyleId>{6ACD7B2B-5127-4121-AD71-F26C8F4610C6}</a:tableStyleId>
              </a:tblPr>
              <a:tblGrid>
                <a:gridCol w="1274247">
                  <a:extLst>
                    <a:ext uri="{9D8B030D-6E8A-4147-A177-3AD203B41FA5}">
                      <a16:colId xmlns:a16="http://schemas.microsoft.com/office/drawing/2014/main" val="2226422538"/>
                    </a:ext>
                  </a:extLst>
                </a:gridCol>
                <a:gridCol w="944982">
                  <a:extLst>
                    <a:ext uri="{9D8B030D-6E8A-4147-A177-3AD203B41FA5}">
                      <a16:colId xmlns:a16="http://schemas.microsoft.com/office/drawing/2014/main" val="3611052933"/>
                    </a:ext>
                  </a:extLst>
                </a:gridCol>
                <a:gridCol w="910176">
                  <a:extLst>
                    <a:ext uri="{9D8B030D-6E8A-4147-A177-3AD203B41FA5}">
                      <a16:colId xmlns:a16="http://schemas.microsoft.com/office/drawing/2014/main" val="221050027"/>
                    </a:ext>
                  </a:extLst>
                </a:gridCol>
                <a:gridCol w="1043135">
                  <a:extLst>
                    <a:ext uri="{9D8B030D-6E8A-4147-A177-3AD203B41FA5}">
                      <a16:colId xmlns:a16="http://schemas.microsoft.com/office/drawing/2014/main" val="2489764353"/>
                    </a:ext>
                  </a:extLst>
                </a:gridCol>
                <a:gridCol w="1043135">
                  <a:extLst>
                    <a:ext uri="{9D8B030D-6E8A-4147-A177-3AD203B41FA5}">
                      <a16:colId xmlns:a16="http://schemas.microsoft.com/office/drawing/2014/main" val="2209383920"/>
                    </a:ext>
                  </a:extLst>
                </a:gridCol>
                <a:gridCol w="1043135">
                  <a:extLst>
                    <a:ext uri="{9D8B030D-6E8A-4147-A177-3AD203B41FA5}">
                      <a16:colId xmlns:a16="http://schemas.microsoft.com/office/drawing/2014/main" val="2089268204"/>
                    </a:ext>
                  </a:extLst>
                </a:gridCol>
                <a:gridCol w="1043135">
                  <a:extLst>
                    <a:ext uri="{9D8B030D-6E8A-4147-A177-3AD203B41FA5}">
                      <a16:colId xmlns:a16="http://schemas.microsoft.com/office/drawing/2014/main" val="3458115999"/>
                    </a:ext>
                  </a:extLst>
                </a:gridCol>
              </a:tblGrid>
              <a:tr h="370840">
                <a:tc>
                  <a:txBody>
                    <a:bodyPr/>
                    <a:lstStyle/>
                    <a:p>
                      <a:endParaRPr lang="fr-FR" dirty="0"/>
                    </a:p>
                  </a:txBody>
                  <a:tcPr/>
                </a:tc>
                <a:tc>
                  <a:txBody>
                    <a:bodyPr/>
                    <a:lstStyle/>
                    <a:p>
                      <a:pPr algn="ctr"/>
                      <a:r>
                        <a:rPr lang="en-US" dirty="0"/>
                        <a:t>Support #1</a:t>
                      </a:r>
                      <a:endParaRPr lang="fr-FR" dirty="0"/>
                    </a:p>
                  </a:txBody>
                  <a:tcPr anchor="ctr"/>
                </a:tc>
                <a:tc>
                  <a:txBody>
                    <a:bodyPr/>
                    <a:lstStyle/>
                    <a:p>
                      <a:pPr algn="ctr"/>
                      <a:r>
                        <a:rPr lang="en-US" dirty="0"/>
                        <a:t>Support #2</a:t>
                      </a:r>
                      <a:endParaRPr lang="fr-FR" dirty="0"/>
                    </a:p>
                  </a:txBody>
                  <a:tcPr anchor="ctr"/>
                </a:tc>
                <a:tc>
                  <a:txBody>
                    <a:bodyPr/>
                    <a:lstStyle/>
                    <a:p>
                      <a:pPr algn="ctr"/>
                      <a:r>
                        <a:rPr lang="en-US" dirty="0" err="1"/>
                        <a:t>Produit</a:t>
                      </a:r>
                      <a:endParaRPr lang="fr-FR" dirty="0"/>
                    </a:p>
                  </a:txBody>
                  <a:tcPr anchor="ctr"/>
                </a:tc>
                <a:tc>
                  <a:txBody>
                    <a:bodyPr/>
                    <a:lstStyle/>
                    <a:p>
                      <a:pPr algn="ctr"/>
                      <a:r>
                        <a:rPr lang="en-US" dirty="0"/>
                        <a:t>Dev/Ops</a:t>
                      </a:r>
                      <a:endParaRPr lang="fr-FR" dirty="0"/>
                    </a:p>
                  </a:txBody>
                  <a:tcPr anchor="ctr"/>
                </a:tc>
                <a:tc>
                  <a:txBody>
                    <a:bodyPr/>
                    <a:lstStyle/>
                    <a:p>
                      <a:pPr algn="ctr"/>
                      <a:r>
                        <a:rPr lang="en-US" dirty="0"/>
                        <a:t>Account Manager</a:t>
                      </a:r>
                      <a:endParaRPr lang="fr-FR" dirty="0"/>
                    </a:p>
                  </a:txBody>
                  <a:tcPr anchor="ctr"/>
                </a:tc>
                <a:tc>
                  <a:txBody>
                    <a:bodyPr/>
                    <a:lstStyle/>
                    <a:p>
                      <a:pPr algn="ctr"/>
                      <a:r>
                        <a:rPr lang="en-US" dirty="0"/>
                        <a:t>Client</a:t>
                      </a:r>
                      <a:endParaRPr lang="fr-FR" dirty="0"/>
                    </a:p>
                  </a:txBody>
                  <a:tcPr anchor="ctr"/>
                </a:tc>
                <a:extLst>
                  <a:ext uri="{0D108BD9-81ED-4DB2-BD59-A6C34878D82A}">
                    <a16:rowId xmlns:a16="http://schemas.microsoft.com/office/drawing/2014/main" val="2781514843"/>
                  </a:ext>
                </a:extLst>
              </a:tr>
              <a:tr h="370840">
                <a:tc>
                  <a:txBody>
                    <a:bodyPr/>
                    <a:lstStyle/>
                    <a:p>
                      <a:r>
                        <a:rPr lang="fr-FR" sz="1100" noProof="0" dirty="0"/>
                        <a:t>Augmentation de la criticité de l'incident</a:t>
                      </a:r>
                    </a:p>
                  </a:txBody>
                  <a:tcPr/>
                </a:tc>
                <a:tc>
                  <a:txBody>
                    <a:bodyPr/>
                    <a:lstStyle/>
                    <a:p>
                      <a:pPr algn="ctr"/>
                      <a:r>
                        <a:rPr lang="en-US" dirty="0"/>
                        <a:t>I</a:t>
                      </a:r>
                      <a:endParaRPr lang="fr-FR" dirty="0"/>
                    </a:p>
                  </a:txBody>
                  <a:tcPr anchor="ctr"/>
                </a:tc>
                <a:tc>
                  <a:txBody>
                    <a:bodyPr/>
                    <a:lstStyle/>
                    <a:p>
                      <a:pPr algn="ctr"/>
                      <a:r>
                        <a:rPr lang="en-US" dirty="0"/>
                        <a:t>I</a:t>
                      </a:r>
                      <a:endParaRPr lang="fr-FR" dirty="0"/>
                    </a:p>
                  </a:txBody>
                  <a:tcPr anchor="ctr"/>
                </a:tc>
                <a:tc>
                  <a:txBody>
                    <a:bodyPr/>
                    <a:lstStyle/>
                    <a:p>
                      <a:pPr algn="ctr"/>
                      <a:endParaRPr lang="fr-FR" dirty="0"/>
                    </a:p>
                  </a:txBody>
                  <a:tcPr anchor="ctr"/>
                </a:tc>
                <a:tc>
                  <a:txBody>
                    <a:bodyPr/>
                    <a:lstStyle/>
                    <a:p>
                      <a:pPr algn="ctr"/>
                      <a:endParaRPr lang="fr-FR" dirty="0"/>
                    </a:p>
                  </a:txBody>
                  <a:tcPr anchor="ctr"/>
                </a:tc>
                <a:tc>
                  <a:txBody>
                    <a:bodyPr/>
                    <a:lstStyle/>
                    <a:p>
                      <a:pPr algn="ctr"/>
                      <a:r>
                        <a:rPr lang="en-US" dirty="0"/>
                        <a:t>I,R</a:t>
                      </a:r>
                      <a:endParaRPr lang="fr-FR" dirty="0"/>
                    </a:p>
                  </a:txBody>
                  <a:tcPr anchor="ctr"/>
                </a:tc>
                <a:tc>
                  <a:txBody>
                    <a:bodyPr/>
                    <a:lstStyle/>
                    <a:p>
                      <a:pPr algn="ctr"/>
                      <a:r>
                        <a:rPr lang="en-US" dirty="0"/>
                        <a:t>A,R</a:t>
                      </a:r>
                      <a:endParaRPr lang="fr-FR" dirty="0"/>
                    </a:p>
                  </a:txBody>
                  <a:tcPr anchor="ctr"/>
                </a:tc>
                <a:extLst>
                  <a:ext uri="{0D108BD9-81ED-4DB2-BD59-A6C34878D82A}">
                    <a16:rowId xmlns:a16="http://schemas.microsoft.com/office/drawing/2014/main" val="212922800"/>
                  </a:ext>
                </a:extLst>
              </a:tr>
              <a:tr h="370840">
                <a:tc>
                  <a:txBody>
                    <a:bodyPr/>
                    <a:lstStyle/>
                    <a:p>
                      <a:r>
                        <a:rPr lang="fr-FR" sz="1100" noProof="0" dirty="0"/>
                        <a:t>Mise en place d’une équipe d’experts dédiée</a:t>
                      </a:r>
                    </a:p>
                  </a:txBody>
                  <a:tcPr/>
                </a:tc>
                <a:tc>
                  <a:txBody>
                    <a:bodyPr/>
                    <a:lstStyle/>
                    <a:p>
                      <a:pPr algn="ctr"/>
                      <a:r>
                        <a:rPr lang="en-US" dirty="0"/>
                        <a:t>I,C</a:t>
                      </a:r>
                      <a:endParaRPr lang="fr-FR" dirty="0"/>
                    </a:p>
                  </a:txBody>
                  <a:tcPr/>
                </a:tc>
                <a:tc>
                  <a:txBody>
                    <a:bodyPr/>
                    <a:lstStyle/>
                    <a:p>
                      <a:pPr algn="ctr"/>
                      <a:r>
                        <a:rPr lang="en-US" dirty="0"/>
                        <a:t>A,R</a:t>
                      </a:r>
                      <a:endParaRPr lang="fr-FR" dirty="0"/>
                    </a:p>
                  </a:txBody>
                  <a:tcPr/>
                </a:tc>
                <a:tc>
                  <a:txBody>
                    <a:bodyPr/>
                    <a:lstStyle/>
                    <a:p>
                      <a:pPr algn="ctr"/>
                      <a:r>
                        <a:rPr lang="en-US" dirty="0"/>
                        <a:t>I,C</a:t>
                      </a:r>
                      <a:endParaRPr lang="fr-FR" dirty="0"/>
                    </a:p>
                  </a:txBody>
                  <a:tcPr/>
                </a:tc>
                <a:tc>
                  <a:txBody>
                    <a:bodyPr/>
                    <a:lstStyle/>
                    <a:p>
                      <a:pPr algn="ctr"/>
                      <a:r>
                        <a:rPr lang="en-US" dirty="0"/>
                        <a:t>I,C</a:t>
                      </a:r>
                      <a:endParaRPr lang="fr-FR" dirty="0"/>
                    </a:p>
                  </a:txBody>
                  <a:tcPr/>
                </a:tc>
                <a:tc>
                  <a:txBody>
                    <a:bodyPr/>
                    <a:lstStyle/>
                    <a:p>
                      <a:pPr algn="ctr"/>
                      <a:r>
                        <a:rPr lang="en-US" dirty="0"/>
                        <a:t>I</a:t>
                      </a:r>
                      <a:endParaRPr lang="fr-FR" dirty="0"/>
                    </a:p>
                  </a:txBody>
                  <a:tcPr/>
                </a:tc>
                <a:tc>
                  <a:txBody>
                    <a:bodyPr/>
                    <a:lstStyle/>
                    <a:p>
                      <a:pPr algn="ctr"/>
                      <a:r>
                        <a:rPr lang="en-US" dirty="0"/>
                        <a:t>I</a:t>
                      </a:r>
                      <a:endParaRPr lang="fr-FR" dirty="0"/>
                    </a:p>
                  </a:txBody>
                  <a:tcPr/>
                </a:tc>
                <a:extLst>
                  <a:ext uri="{0D108BD9-81ED-4DB2-BD59-A6C34878D82A}">
                    <a16:rowId xmlns:a16="http://schemas.microsoft.com/office/drawing/2014/main" val="2468087586"/>
                  </a:ext>
                </a:extLst>
              </a:tr>
              <a:tr h="370840">
                <a:tc>
                  <a:txBody>
                    <a:bodyPr/>
                    <a:lstStyle/>
                    <a:p>
                      <a:r>
                        <a:rPr lang="en-US" sz="1100" dirty="0" err="1"/>
                        <a:t>Analyse</a:t>
                      </a:r>
                      <a:endParaRPr lang="fr-FR" sz="1100" dirty="0"/>
                    </a:p>
                  </a:txBody>
                  <a:tcPr/>
                </a:tc>
                <a:tc>
                  <a:txBody>
                    <a:bodyPr/>
                    <a:lstStyle/>
                    <a:p>
                      <a:pPr algn="ctr"/>
                      <a:r>
                        <a:rPr lang="en-US" dirty="0"/>
                        <a:t>C</a:t>
                      </a:r>
                      <a:endParaRPr lang="fr-FR" dirty="0"/>
                    </a:p>
                  </a:txBody>
                  <a:tcPr/>
                </a:tc>
                <a:tc>
                  <a:txBody>
                    <a:bodyPr/>
                    <a:lstStyle/>
                    <a:p>
                      <a:pPr algn="ctr"/>
                      <a:r>
                        <a:rPr lang="en-US" dirty="0"/>
                        <a:t>A,R</a:t>
                      </a:r>
                      <a:endParaRPr lang="fr-FR" dirty="0"/>
                    </a:p>
                  </a:txBody>
                  <a:tcPr/>
                </a:tc>
                <a:tc>
                  <a:txBody>
                    <a:bodyPr/>
                    <a:lstStyle/>
                    <a:p>
                      <a:pPr algn="ctr"/>
                      <a:r>
                        <a:rPr lang="en-US" dirty="0"/>
                        <a:t>R,C</a:t>
                      </a:r>
                      <a:endParaRPr lang="fr-FR" dirty="0"/>
                    </a:p>
                  </a:txBody>
                  <a:tcPr/>
                </a:tc>
                <a:tc>
                  <a:txBody>
                    <a:bodyPr/>
                    <a:lstStyle/>
                    <a:p>
                      <a:pPr algn="ctr"/>
                      <a:r>
                        <a:rPr lang="en-US" dirty="0"/>
                        <a:t>R,C</a:t>
                      </a:r>
                      <a:endParaRPr lang="fr-FR" dirty="0"/>
                    </a:p>
                  </a:txBody>
                  <a:tcPr/>
                </a:tc>
                <a:tc>
                  <a:txBody>
                    <a:bodyPr/>
                    <a:lstStyle/>
                    <a:p>
                      <a:pPr algn="ctr"/>
                      <a:r>
                        <a:rPr lang="en-US" dirty="0"/>
                        <a:t>I</a:t>
                      </a:r>
                      <a:endParaRPr lang="fr-FR" dirty="0"/>
                    </a:p>
                  </a:txBody>
                  <a:tcPr/>
                </a:tc>
                <a:tc>
                  <a:txBody>
                    <a:bodyPr/>
                    <a:lstStyle/>
                    <a:p>
                      <a:pPr algn="ctr"/>
                      <a:r>
                        <a:rPr lang="en-US" dirty="0"/>
                        <a:t>I</a:t>
                      </a:r>
                      <a:endParaRPr lang="fr-FR" dirty="0"/>
                    </a:p>
                  </a:txBody>
                  <a:tcPr/>
                </a:tc>
                <a:extLst>
                  <a:ext uri="{0D108BD9-81ED-4DB2-BD59-A6C34878D82A}">
                    <a16:rowId xmlns:a16="http://schemas.microsoft.com/office/drawing/2014/main" val="3172976665"/>
                  </a:ext>
                </a:extLst>
              </a:tr>
              <a:tr h="370840">
                <a:tc>
                  <a:txBody>
                    <a:bodyPr/>
                    <a:lstStyle/>
                    <a:p>
                      <a:r>
                        <a:rPr lang="en-US" sz="1100" b="0" i="0" u="none" strike="noStrike" cap="none" dirty="0">
                          <a:solidFill>
                            <a:srgbClr val="000000"/>
                          </a:solidFill>
                          <a:latin typeface="Arial"/>
                          <a:cs typeface="Arial"/>
                          <a:sym typeface="Arial"/>
                        </a:rPr>
                        <a:t>Implementation de la resolution</a:t>
                      </a:r>
                      <a:endParaRPr lang="fr-FR" sz="1100" b="0" i="0" u="none" strike="noStrike" cap="none" dirty="0">
                        <a:solidFill>
                          <a:srgbClr val="000000"/>
                        </a:solidFill>
                        <a:latin typeface="Arial"/>
                        <a:cs typeface="Arial"/>
                        <a:sym typeface="Arial"/>
                      </a:endParaRPr>
                    </a:p>
                  </a:txBody>
                  <a:tcPr/>
                </a:tc>
                <a:tc>
                  <a:txBody>
                    <a:bodyPr/>
                    <a:lstStyle/>
                    <a:p>
                      <a:pPr algn="ctr"/>
                      <a:r>
                        <a:rPr lang="en-US" dirty="0"/>
                        <a:t>I</a:t>
                      </a:r>
                      <a:endParaRPr lang="fr-FR" dirty="0"/>
                    </a:p>
                  </a:txBody>
                  <a:tcPr/>
                </a:tc>
                <a:tc>
                  <a:txBody>
                    <a:bodyPr/>
                    <a:lstStyle/>
                    <a:p>
                      <a:pPr algn="ctr"/>
                      <a:r>
                        <a:rPr lang="en-US" dirty="0"/>
                        <a:t>I</a:t>
                      </a:r>
                      <a:endParaRPr lang="fr-FR" dirty="0"/>
                    </a:p>
                  </a:txBody>
                  <a:tcPr/>
                </a:tc>
                <a:tc>
                  <a:txBody>
                    <a:bodyPr/>
                    <a:lstStyle/>
                    <a:p>
                      <a:pPr algn="ctr"/>
                      <a:r>
                        <a:rPr lang="en-US" dirty="0"/>
                        <a:t>C</a:t>
                      </a:r>
                      <a:endParaRPr lang="fr-FR" dirty="0"/>
                    </a:p>
                  </a:txBody>
                  <a:tcPr/>
                </a:tc>
                <a:tc>
                  <a:txBody>
                    <a:bodyPr/>
                    <a:lstStyle/>
                    <a:p>
                      <a:pPr algn="ctr"/>
                      <a:r>
                        <a:rPr lang="en-US" dirty="0"/>
                        <a:t>A,R</a:t>
                      </a:r>
                      <a:endParaRPr lang="fr-FR" dirty="0"/>
                    </a:p>
                  </a:txBody>
                  <a:tcPr/>
                </a:tc>
                <a:tc>
                  <a:txBody>
                    <a:bodyPr/>
                    <a:lstStyle/>
                    <a:p>
                      <a:pPr algn="ctr"/>
                      <a:r>
                        <a:rPr lang="en-US" dirty="0"/>
                        <a:t>I</a:t>
                      </a:r>
                      <a:endParaRPr lang="fr-FR" dirty="0"/>
                    </a:p>
                  </a:txBody>
                  <a:tcPr/>
                </a:tc>
                <a:tc>
                  <a:txBody>
                    <a:bodyPr/>
                    <a:lstStyle/>
                    <a:p>
                      <a:pPr algn="ctr"/>
                      <a:r>
                        <a:rPr lang="en-US" dirty="0"/>
                        <a:t>I</a:t>
                      </a:r>
                      <a:endParaRPr lang="fr-FR" dirty="0"/>
                    </a:p>
                  </a:txBody>
                  <a:tcPr/>
                </a:tc>
                <a:extLst>
                  <a:ext uri="{0D108BD9-81ED-4DB2-BD59-A6C34878D82A}">
                    <a16:rowId xmlns:a16="http://schemas.microsoft.com/office/drawing/2014/main" val="1058314636"/>
                  </a:ext>
                </a:extLst>
              </a:tr>
              <a:tr h="370840">
                <a:tc>
                  <a:txBody>
                    <a:bodyPr/>
                    <a:lstStyle/>
                    <a:p>
                      <a:r>
                        <a:rPr lang="en-US" sz="1100" b="0" i="0" u="none" strike="noStrike" cap="none" dirty="0">
                          <a:solidFill>
                            <a:srgbClr val="000000"/>
                          </a:solidFill>
                          <a:latin typeface="Arial"/>
                          <a:cs typeface="Arial"/>
                          <a:sym typeface="Arial"/>
                        </a:rPr>
                        <a:t>Point </a:t>
                      </a:r>
                      <a:r>
                        <a:rPr lang="en-US" sz="1100" b="0" i="0" u="none" strike="noStrike" cap="none" dirty="0" err="1">
                          <a:solidFill>
                            <a:srgbClr val="000000"/>
                          </a:solidFill>
                          <a:latin typeface="Arial"/>
                          <a:cs typeface="Arial"/>
                          <a:sym typeface="Arial"/>
                        </a:rPr>
                        <a:t>regulier</a:t>
                      </a:r>
                      <a:r>
                        <a:rPr lang="en-US" sz="1100" b="0" i="0" u="none" strike="noStrike" cap="none" dirty="0">
                          <a:solidFill>
                            <a:srgbClr val="000000"/>
                          </a:solidFill>
                          <a:latin typeface="Arial"/>
                          <a:cs typeface="Arial"/>
                          <a:sym typeface="Arial"/>
                        </a:rPr>
                        <a:t> avec le client</a:t>
                      </a:r>
                      <a:endParaRPr lang="fr-FR" sz="1100" b="0" i="0" u="none" strike="noStrike" cap="none" dirty="0">
                        <a:solidFill>
                          <a:srgbClr val="000000"/>
                        </a:solidFill>
                        <a:latin typeface="Arial"/>
                        <a:cs typeface="Arial"/>
                        <a:sym typeface="Arial"/>
                      </a:endParaRPr>
                    </a:p>
                  </a:txBody>
                  <a:tcPr/>
                </a:tc>
                <a:tc>
                  <a:txBody>
                    <a:bodyPr/>
                    <a:lstStyle/>
                    <a:p>
                      <a:pPr algn="ctr"/>
                      <a:endParaRPr lang="fr-FR" dirty="0"/>
                    </a:p>
                  </a:txBody>
                  <a:tcPr/>
                </a:tc>
                <a:tc>
                  <a:txBody>
                    <a:bodyPr/>
                    <a:lstStyle/>
                    <a:p>
                      <a:pPr algn="ctr"/>
                      <a:r>
                        <a:rPr lang="en-US" dirty="0"/>
                        <a:t>R</a:t>
                      </a:r>
                      <a:endParaRPr lang="fr-FR" dirty="0"/>
                    </a:p>
                  </a:txBody>
                  <a:tcPr/>
                </a:tc>
                <a:tc>
                  <a:txBody>
                    <a:bodyPr/>
                    <a:lstStyle/>
                    <a:p>
                      <a:pPr algn="ctr"/>
                      <a:r>
                        <a:rPr lang="en-US" dirty="0"/>
                        <a:t>R,I</a:t>
                      </a:r>
                      <a:endParaRPr lang="fr-FR" dirty="0"/>
                    </a:p>
                  </a:txBody>
                  <a:tcPr/>
                </a:tc>
                <a:tc>
                  <a:txBody>
                    <a:bodyPr/>
                    <a:lstStyle/>
                    <a:p>
                      <a:pPr algn="ctr"/>
                      <a:r>
                        <a:rPr lang="en-US" dirty="0"/>
                        <a:t>I</a:t>
                      </a:r>
                      <a:endParaRPr lang="fr-FR" dirty="0"/>
                    </a:p>
                  </a:txBody>
                  <a:tcPr/>
                </a:tc>
                <a:tc>
                  <a:txBody>
                    <a:bodyPr/>
                    <a:lstStyle/>
                    <a:p>
                      <a:pPr algn="ctr"/>
                      <a:r>
                        <a:rPr lang="en-US" dirty="0"/>
                        <a:t>A</a:t>
                      </a:r>
                      <a:endParaRPr lang="fr-FR" dirty="0"/>
                    </a:p>
                  </a:txBody>
                  <a:tcPr/>
                </a:tc>
                <a:tc>
                  <a:txBody>
                    <a:bodyPr/>
                    <a:lstStyle/>
                    <a:p>
                      <a:pPr algn="ctr"/>
                      <a:r>
                        <a:rPr lang="en-US" dirty="0"/>
                        <a:t>R,I</a:t>
                      </a:r>
                      <a:endParaRPr lang="fr-FR" dirty="0"/>
                    </a:p>
                  </a:txBody>
                  <a:tcPr/>
                </a:tc>
                <a:extLst>
                  <a:ext uri="{0D108BD9-81ED-4DB2-BD59-A6C34878D82A}">
                    <a16:rowId xmlns:a16="http://schemas.microsoft.com/office/drawing/2014/main" val="3313033064"/>
                  </a:ext>
                </a:extLst>
              </a:tr>
            </a:tbl>
          </a:graphicData>
        </a:graphic>
      </p:graphicFrame>
      <p:sp>
        <p:nvSpPr>
          <p:cNvPr id="7" name="Arrow: Down 6">
            <a:extLst>
              <a:ext uri="{FF2B5EF4-FFF2-40B4-BE49-F238E27FC236}">
                <a16:creationId xmlns:a16="http://schemas.microsoft.com/office/drawing/2014/main" id="{1E159246-8323-489F-A378-D65CCE2E4C52}"/>
              </a:ext>
            </a:extLst>
          </p:cNvPr>
          <p:cNvSpPr/>
          <p:nvPr/>
        </p:nvSpPr>
        <p:spPr>
          <a:xfrm>
            <a:off x="992328" y="1244249"/>
            <a:ext cx="562708" cy="7938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fr-FR" dirty="0"/>
          </a:p>
        </p:txBody>
      </p:sp>
      <p:sp>
        <p:nvSpPr>
          <p:cNvPr id="3" name="Rectangle 2">
            <a:extLst>
              <a:ext uri="{FF2B5EF4-FFF2-40B4-BE49-F238E27FC236}">
                <a16:creationId xmlns:a16="http://schemas.microsoft.com/office/drawing/2014/main" id="{7E93C2B4-07F0-4A01-9C6D-86EF8056D9B3}"/>
              </a:ext>
            </a:extLst>
          </p:cNvPr>
          <p:cNvSpPr/>
          <p:nvPr/>
        </p:nvSpPr>
        <p:spPr>
          <a:xfrm>
            <a:off x="1976080" y="1967445"/>
            <a:ext cx="6236464" cy="67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Arrow: Right 8">
            <a:extLst>
              <a:ext uri="{FF2B5EF4-FFF2-40B4-BE49-F238E27FC236}">
                <a16:creationId xmlns:a16="http://schemas.microsoft.com/office/drawing/2014/main" id="{822523C7-2EF0-4D00-9355-6248C27F4F6E}"/>
              </a:ext>
            </a:extLst>
          </p:cNvPr>
          <p:cNvSpPr/>
          <p:nvPr/>
        </p:nvSpPr>
        <p:spPr>
          <a:xfrm>
            <a:off x="34151" y="2038069"/>
            <a:ext cx="865469" cy="5369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fr-FR" dirty="0"/>
          </a:p>
        </p:txBody>
      </p:sp>
      <p:sp>
        <p:nvSpPr>
          <p:cNvPr id="8" name="Rectangle 7">
            <a:extLst>
              <a:ext uri="{FF2B5EF4-FFF2-40B4-BE49-F238E27FC236}">
                <a16:creationId xmlns:a16="http://schemas.microsoft.com/office/drawing/2014/main" id="{A96A5682-4770-4A00-9C06-1EC0E7ADE0CB}"/>
              </a:ext>
            </a:extLst>
          </p:cNvPr>
          <p:cNvSpPr/>
          <p:nvPr/>
        </p:nvSpPr>
        <p:spPr>
          <a:xfrm>
            <a:off x="1976080" y="2637565"/>
            <a:ext cx="6236464" cy="2400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Rounded Corners 9">
            <a:extLst>
              <a:ext uri="{FF2B5EF4-FFF2-40B4-BE49-F238E27FC236}">
                <a16:creationId xmlns:a16="http://schemas.microsoft.com/office/drawing/2014/main" id="{27B7C70C-9FC4-495D-8914-DD09E6538425}"/>
              </a:ext>
            </a:extLst>
          </p:cNvPr>
          <p:cNvSpPr/>
          <p:nvPr/>
        </p:nvSpPr>
        <p:spPr>
          <a:xfrm>
            <a:off x="4129655" y="594073"/>
            <a:ext cx="3416620" cy="6382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bg1"/>
                </a:solidFill>
              </a:rPr>
              <a:t>1</a:t>
            </a:r>
            <a:r>
              <a:rPr lang="fr-FR" dirty="0">
                <a:solidFill>
                  <a:schemeClr val="bg1"/>
                </a:solidFill>
              </a:rPr>
              <a:t> A et 1 seul par activité</a:t>
            </a:r>
          </a:p>
          <a:p>
            <a:pPr marL="285750" indent="-285750">
              <a:buFont typeface="Arial" panose="020B0604020202020204" pitchFamily="34" charset="0"/>
              <a:buChar char="•"/>
            </a:pPr>
            <a:r>
              <a:rPr lang="fr-FR" dirty="0">
                <a:solidFill>
                  <a:schemeClr val="bg1"/>
                </a:solidFill>
              </a:rPr>
              <a:t>Au moins un R par activité</a:t>
            </a:r>
          </a:p>
        </p:txBody>
      </p:sp>
    </p:spTree>
    <p:extLst>
      <p:ext uri="{BB962C8B-B14F-4D97-AF65-F5344CB8AC3E}">
        <p14:creationId xmlns:p14="http://schemas.microsoft.com/office/powerpoint/2010/main" val="722763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8"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p:txBody>
          <a:bodyPr/>
          <a:lstStyle/>
          <a:p>
            <a:r>
              <a:rPr lang="en-US" sz="2800" dirty="0"/>
              <a:t>Bonus</a:t>
            </a:r>
            <a:endParaRPr lang="fr-FR" sz="2800" dirty="0"/>
          </a:p>
        </p:txBody>
      </p:sp>
      <p:sp>
        <p:nvSpPr>
          <p:cNvPr id="3" name="Text Placeholder 2">
            <a:extLst>
              <a:ext uri="{FF2B5EF4-FFF2-40B4-BE49-F238E27FC236}">
                <a16:creationId xmlns:a16="http://schemas.microsoft.com/office/drawing/2014/main" id="{D99B514D-B20D-4B13-8219-A77DF8579B63}"/>
              </a:ext>
            </a:extLst>
          </p:cNvPr>
          <p:cNvSpPr>
            <a:spLocks noGrp="1"/>
          </p:cNvSpPr>
          <p:nvPr>
            <p:ph type="body" idx="1"/>
          </p:nvPr>
        </p:nvSpPr>
        <p:spPr>
          <a:xfrm>
            <a:off x="540000" y="1151563"/>
            <a:ext cx="6314510" cy="3734543"/>
          </a:xfrm>
        </p:spPr>
        <p:txBody>
          <a:bodyPr/>
          <a:lstStyle/>
          <a:p>
            <a:pPr marL="152400" indent="0">
              <a:buNone/>
            </a:pPr>
            <a:r>
              <a:rPr lang="fr-FR" sz="1800" dirty="0"/>
              <a:t>Faire un feedback positif ou négatif à un de vos coéquipiers</a:t>
            </a:r>
          </a:p>
        </p:txBody>
      </p:sp>
      <p:sp>
        <p:nvSpPr>
          <p:cNvPr id="4" name="Rectangle: Rounded Corners 3">
            <a:extLst>
              <a:ext uri="{FF2B5EF4-FFF2-40B4-BE49-F238E27FC236}">
                <a16:creationId xmlns:a16="http://schemas.microsoft.com/office/drawing/2014/main" id="{D7E3583B-B673-47C2-96AC-F9A2D32E79DD}"/>
              </a:ext>
            </a:extLst>
          </p:cNvPr>
          <p:cNvSpPr/>
          <p:nvPr/>
        </p:nvSpPr>
        <p:spPr>
          <a:xfrm>
            <a:off x="6915086" y="170489"/>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5 mn</a:t>
            </a:r>
          </a:p>
        </p:txBody>
      </p:sp>
      <p:graphicFrame>
        <p:nvGraphicFramePr>
          <p:cNvPr id="5" name="Diagram 4">
            <a:extLst>
              <a:ext uri="{FF2B5EF4-FFF2-40B4-BE49-F238E27FC236}">
                <a16:creationId xmlns:a16="http://schemas.microsoft.com/office/drawing/2014/main" id="{CB5AC1CF-4B59-4294-B2C2-DBF81E0129F3}"/>
              </a:ext>
            </a:extLst>
          </p:cNvPr>
          <p:cNvGraphicFramePr/>
          <p:nvPr>
            <p:extLst>
              <p:ext uri="{D42A27DB-BD31-4B8C-83A1-F6EECF244321}">
                <p14:modId xmlns:p14="http://schemas.microsoft.com/office/powerpoint/2010/main" val="2156622420"/>
              </p:ext>
            </p:extLst>
          </p:nvPr>
        </p:nvGraphicFramePr>
        <p:xfrm>
          <a:off x="613397" y="2069012"/>
          <a:ext cx="6564184" cy="2777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6945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02</a:t>
            </a:r>
          </a:p>
        </p:txBody>
      </p:sp>
      <p:sp>
        <p:nvSpPr>
          <p:cNvPr id="642" name="Google Shape;642;p32"/>
          <p:cNvSpPr txBox="1">
            <a:spLocks noGrp="1"/>
          </p:cNvSpPr>
          <p:nvPr>
            <p:ph type="title"/>
          </p:nvPr>
        </p:nvSpPr>
        <p:spPr>
          <a:xfrm>
            <a:off x="320373" y="497800"/>
            <a:ext cx="6956949" cy="16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La gestion du changement</a:t>
            </a:r>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54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err="1"/>
              <a:t>Reflexion</a:t>
            </a:r>
            <a:endParaRPr lang="fr-FR" sz="3200" dirty="0"/>
          </a:p>
        </p:txBody>
      </p:sp>
      <p:sp>
        <p:nvSpPr>
          <p:cNvPr id="10" name="Text Placeholder 9">
            <a:extLst>
              <a:ext uri="{FF2B5EF4-FFF2-40B4-BE49-F238E27FC236}">
                <a16:creationId xmlns:a16="http://schemas.microsoft.com/office/drawing/2014/main" id="{57A6229F-2161-4006-A6C2-1775C52E5501}"/>
              </a:ext>
            </a:extLst>
          </p:cNvPr>
          <p:cNvSpPr>
            <a:spLocks noGrp="1"/>
          </p:cNvSpPr>
          <p:nvPr>
            <p:ph type="body" idx="1"/>
          </p:nvPr>
        </p:nvSpPr>
        <p:spPr/>
        <p:txBody>
          <a:bodyPr/>
          <a:lstStyle/>
          <a:p>
            <a:r>
              <a:rPr lang="en-US" dirty="0" err="1"/>
              <a:t>Pourquoi</a:t>
            </a:r>
            <a:r>
              <a:rPr lang="en-US" dirty="0"/>
              <a:t> les </a:t>
            </a:r>
            <a:r>
              <a:rPr lang="en-US" dirty="0" err="1"/>
              <a:t>changements</a:t>
            </a:r>
            <a:r>
              <a:rPr lang="en-US" dirty="0"/>
              <a:t> dans </a:t>
            </a:r>
            <a:r>
              <a:rPr lang="en-US" dirty="0" err="1"/>
              <a:t>l’entreprise</a:t>
            </a:r>
            <a:endParaRPr lang="en-US" dirty="0"/>
          </a:p>
          <a:p>
            <a:r>
              <a:rPr lang="en-US" dirty="0"/>
              <a:t>Lister des </a:t>
            </a:r>
            <a:r>
              <a:rPr lang="en-US" dirty="0" err="1"/>
              <a:t>exemples</a:t>
            </a:r>
            <a:r>
              <a:rPr lang="en-US" dirty="0"/>
              <a:t> de </a:t>
            </a:r>
            <a:r>
              <a:rPr lang="en-US" dirty="0" err="1"/>
              <a:t>changements</a:t>
            </a:r>
            <a:r>
              <a:rPr lang="en-US" dirty="0"/>
              <a:t> </a:t>
            </a:r>
            <a:r>
              <a:rPr lang="en-US" dirty="0" err="1"/>
              <a:t>en</a:t>
            </a:r>
            <a:r>
              <a:rPr lang="en-US" dirty="0"/>
              <a:t> </a:t>
            </a:r>
            <a:r>
              <a:rPr lang="en-US" dirty="0" err="1"/>
              <a:t>entreprise</a:t>
            </a:r>
            <a:endParaRPr lang="en-US" dirty="0"/>
          </a:p>
        </p:txBody>
      </p:sp>
      <p:sp>
        <p:nvSpPr>
          <p:cNvPr id="4" name="Rectangle: Rounded Corners 3">
            <a:extLst>
              <a:ext uri="{FF2B5EF4-FFF2-40B4-BE49-F238E27FC236}">
                <a16:creationId xmlns:a16="http://schemas.microsoft.com/office/drawing/2014/main" id="{C58638B0-C539-48A9-9658-9FCCAEB84808}"/>
              </a:ext>
            </a:extLst>
          </p:cNvPr>
          <p:cNvSpPr/>
          <p:nvPr/>
        </p:nvSpPr>
        <p:spPr>
          <a:xfrm>
            <a:off x="6915086" y="170489"/>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15 mn, en groupe, 1 slide de </a:t>
            </a:r>
            <a:r>
              <a:rPr lang="fr-FR" dirty="0" err="1"/>
              <a:t>reponse</a:t>
            </a:r>
            <a:r>
              <a:rPr lang="fr-FR" dirty="0"/>
              <a:t> par </a:t>
            </a:r>
            <a:r>
              <a:rPr lang="fr-FR" dirty="0" err="1"/>
              <a:t>equipe</a:t>
            </a:r>
            <a:endParaRPr lang="fr-FR" dirty="0"/>
          </a:p>
        </p:txBody>
      </p:sp>
      <p:graphicFrame>
        <p:nvGraphicFramePr>
          <p:cNvPr id="5" name="Diagram 4">
            <a:extLst>
              <a:ext uri="{FF2B5EF4-FFF2-40B4-BE49-F238E27FC236}">
                <a16:creationId xmlns:a16="http://schemas.microsoft.com/office/drawing/2014/main" id="{EF59DB2A-3C6B-46A6-A11A-993950070322}"/>
              </a:ext>
            </a:extLst>
          </p:cNvPr>
          <p:cNvGraphicFramePr/>
          <p:nvPr>
            <p:extLst>
              <p:ext uri="{D42A27DB-BD31-4B8C-83A1-F6EECF244321}">
                <p14:modId xmlns:p14="http://schemas.microsoft.com/office/powerpoint/2010/main" val="1889459795"/>
              </p:ext>
            </p:extLst>
          </p:nvPr>
        </p:nvGraphicFramePr>
        <p:xfrm>
          <a:off x="613397" y="1804925"/>
          <a:ext cx="7617754" cy="313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66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fr-FR" sz="3200" dirty="0"/>
              <a:t>Le changement en tant que manager</a:t>
            </a:r>
          </a:p>
        </p:txBody>
      </p:sp>
      <p:graphicFrame>
        <p:nvGraphicFramePr>
          <p:cNvPr id="6" name="Diagram 5">
            <a:extLst>
              <a:ext uri="{FF2B5EF4-FFF2-40B4-BE49-F238E27FC236}">
                <a16:creationId xmlns:a16="http://schemas.microsoft.com/office/drawing/2014/main" id="{B109799B-BE56-4323-91CF-13623B9848AC}"/>
              </a:ext>
            </a:extLst>
          </p:cNvPr>
          <p:cNvGraphicFramePr/>
          <p:nvPr>
            <p:extLst>
              <p:ext uri="{D42A27DB-BD31-4B8C-83A1-F6EECF244321}">
                <p14:modId xmlns:p14="http://schemas.microsoft.com/office/powerpoint/2010/main" val="1501549586"/>
              </p:ext>
            </p:extLst>
          </p:nvPr>
        </p:nvGraphicFramePr>
        <p:xfrm>
          <a:off x="1524000" y="2061222"/>
          <a:ext cx="6096000" cy="2542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54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FFA5BD6-043E-4BEF-B1C3-93DA8EB1211D}"/>
              </a:ext>
            </a:extLst>
          </p:cNvPr>
          <p:cNvSpPr/>
          <p:nvPr/>
        </p:nvSpPr>
        <p:spPr>
          <a:xfrm>
            <a:off x="1625432" y="3144240"/>
            <a:ext cx="6656158" cy="185896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53F3D10F-94D6-4E44-B5B1-87BBB6F4E655}"/>
              </a:ext>
            </a:extLst>
          </p:cNvPr>
          <p:cNvSpPr/>
          <p:nvPr/>
        </p:nvSpPr>
        <p:spPr>
          <a:xfrm>
            <a:off x="1266093" y="1345331"/>
            <a:ext cx="6761666" cy="170588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fr-FR" sz="3200" dirty="0"/>
              <a:t>Le changement en tant que manager</a:t>
            </a:r>
          </a:p>
        </p:txBody>
      </p:sp>
      <p:graphicFrame>
        <p:nvGraphicFramePr>
          <p:cNvPr id="6" name="Diagram 5">
            <a:extLst>
              <a:ext uri="{FF2B5EF4-FFF2-40B4-BE49-F238E27FC236}">
                <a16:creationId xmlns:a16="http://schemas.microsoft.com/office/drawing/2014/main" id="{B109799B-BE56-4323-91CF-13623B9848AC}"/>
              </a:ext>
            </a:extLst>
          </p:cNvPr>
          <p:cNvGraphicFramePr/>
          <p:nvPr>
            <p:extLst>
              <p:ext uri="{D42A27DB-BD31-4B8C-83A1-F6EECF244321}">
                <p14:modId xmlns:p14="http://schemas.microsoft.com/office/powerpoint/2010/main" val="3182486238"/>
              </p:ext>
            </p:extLst>
          </p:nvPr>
        </p:nvGraphicFramePr>
        <p:xfrm>
          <a:off x="160045" y="1883847"/>
          <a:ext cx="3356878" cy="2542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C077835-FFBE-4DBA-B0C4-68EADC8B70FA}"/>
              </a:ext>
            </a:extLst>
          </p:cNvPr>
          <p:cNvSpPr txBox="1"/>
          <p:nvPr/>
        </p:nvSpPr>
        <p:spPr>
          <a:xfrm>
            <a:off x="3420393" y="1483045"/>
            <a:ext cx="1994457" cy="307777"/>
          </a:xfrm>
          <a:prstGeom prst="rect">
            <a:avLst/>
          </a:prstGeom>
          <a:noFill/>
        </p:spPr>
        <p:txBody>
          <a:bodyPr wrap="none" rtlCol="0">
            <a:spAutoFit/>
          </a:bodyPr>
          <a:lstStyle/>
          <a:p>
            <a:r>
              <a:rPr lang="fr-FR" dirty="0"/>
              <a:t>Augmenter son budget</a:t>
            </a:r>
          </a:p>
        </p:txBody>
      </p:sp>
      <p:sp>
        <p:nvSpPr>
          <p:cNvPr id="5" name="TextBox 4">
            <a:extLst>
              <a:ext uri="{FF2B5EF4-FFF2-40B4-BE49-F238E27FC236}">
                <a16:creationId xmlns:a16="http://schemas.microsoft.com/office/drawing/2014/main" id="{7C026192-A768-476F-BE4F-6509F26E3556}"/>
              </a:ext>
            </a:extLst>
          </p:cNvPr>
          <p:cNvSpPr txBox="1"/>
          <p:nvPr/>
        </p:nvSpPr>
        <p:spPr>
          <a:xfrm>
            <a:off x="3755463" y="2138617"/>
            <a:ext cx="1497526" cy="307777"/>
          </a:xfrm>
          <a:prstGeom prst="rect">
            <a:avLst/>
          </a:prstGeom>
          <a:noFill/>
        </p:spPr>
        <p:txBody>
          <a:bodyPr wrap="none" rtlCol="0">
            <a:spAutoFit/>
          </a:bodyPr>
          <a:lstStyle/>
          <a:p>
            <a:r>
              <a:rPr lang="fr-FR" dirty="0"/>
              <a:t>Changer un outil</a:t>
            </a:r>
          </a:p>
        </p:txBody>
      </p:sp>
      <p:sp>
        <p:nvSpPr>
          <p:cNvPr id="7" name="TextBox 6">
            <a:extLst>
              <a:ext uri="{FF2B5EF4-FFF2-40B4-BE49-F238E27FC236}">
                <a16:creationId xmlns:a16="http://schemas.microsoft.com/office/drawing/2014/main" id="{BB2A1901-E94F-4DED-B7B8-DDC5C743910E}"/>
              </a:ext>
            </a:extLst>
          </p:cNvPr>
          <p:cNvSpPr txBox="1"/>
          <p:nvPr/>
        </p:nvSpPr>
        <p:spPr>
          <a:xfrm>
            <a:off x="6000177" y="1733926"/>
            <a:ext cx="1984839" cy="307777"/>
          </a:xfrm>
          <a:prstGeom prst="rect">
            <a:avLst/>
          </a:prstGeom>
          <a:noFill/>
        </p:spPr>
        <p:txBody>
          <a:bodyPr wrap="none" rtlCol="0">
            <a:spAutoFit/>
          </a:bodyPr>
          <a:lstStyle/>
          <a:p>
            <a:r>
              <a:rPr lang="fr-FR" dirty="0"/>
              <a:t>Changer un processus</a:t>
            </a:r>
          </a:p>
        </p:txBody>
      </p:sp>
      <p:sp>
        <p:nvSpPr>
          <p:cNvPr id="8" name="TextBox 7">
            <a:extLst>
              <a:ext uri="{FF2B5EF4-FFF2-40B4-BE49-F238E27FC236}">
                <a16:creationId xmlns:a16="http://schemas.microsoft.com/office/drawing/2014/main" id="{05CAFC05-A61D-41F0-BF9F-EA835BF1EE2C}"/>
              </a:ext>
            </a:extLst>
          </p:cNvPr>
          <p:cNvSpPr txBox="1"/>
          <p:nvPr/>
        </p:nvSpPr>
        <p:spPr>
          <a:xfrm>
            <a:off x="5039904" y="2527400"/>
            <a:ext cx="1925527" cy="307777"/>
          </a:xfrm>
          <a:prstGeom prst="rect">
            <a:avLst/>
          </a:prstGeom>
          <a:noFill/>
        </p:spPr>
        <p:txBody>
          <a:bodyPr wrap="none" rtlCol="0">
            <a:spAutoFit/>
          </a:bodyPr>
          <a:lstStyle/>
          <a:p>
            <a:r>
              <a:rPr lang="fr-FR" dirty="0"/>
              <a:t>Promouvoir quelqu’un</a:t>
            </a:r>
          </a:p>
        </p:txBody>
      </p:sp>
      <p:sp>
        <p:nvSpPr>
          <p:cNvPr id="9" name="TextBox 8">
            <a:extLst>
              <a:ext uri="{FF2B5EF4-FFF2-40B4-BE49-F238E27FC236}">
                <a16:creationId xmlns:a16="http://schemas.microsoft.com/office/drawing/2014/main" id="{E04F51B0-94CB-4250-AAA0-E45F02DC6E99}"/>
              </a:ext>
            </a:extLst>
          </p:cNvPr>
          <p:cNvSpPr txBox="1"/>
          <p:nvPr/>
        </p:nvSpPr>
        <p:spPr>
          <a:xfrm>
            <a:off x="4009787" y="3454589"/>
            <a:ext cx="2212465" cy="307777"/>
          </a:xfrm>
          <a:prstGeom prst="rect">
            <a:avLst/>
          </a:prstGeom>
          <a:noFill/>
        </p:spPr>
        <p:txBody>
          <a:bodyPr wrap="none" rtlCol="0">
            <a:spAutoFit/>
          </a:bodyPr>
          <a:lstStyle/>
          <a:p>
            <a:r>
              <a:rPr lang="fr-FR" dirty="0"/>
              <a:t>Changement de manager</a:t>
            </a:r>
          </a:p>
        </p:txBody>
      </p:sp>
      <p:sp>
        <p:nvSpPr>
          <p:cNvPr id="10" name="TextBox 9">
            <a:extLst>
              <a:ext uri="{FF2B5EF4-FFF2-40B4-BE49-F238E27FC236}">
                <a16:creationId xmlns:a16="http://schemas.microsoft.com/office/drawing/2014/main" id="{1A126A15-7340-4515-8FBA-B1EF489016AA}"/>
              </a:ext>
            </a:extLst>
          </p:cNvPr>
          <p:cNvSpPr txBox="1"/>
          <p:nvPr/>
        </p:nvSpPr>
        <p:spPr>
          <a:xfrm>
            <a:off x="4417622" y="4078078"/>
            <a:ext cx="2114681" cy="307777"/>
          </a:xfrm>
          <a:prstGeom prst="rect">
            <a:avLst/>
          </a:prstGeom>
          <a:noFill/>
        </p:spPr>
        <p:txBody>
          <a:bodyPr wrap="none" rtlCol="0">
            <a:spAutoFit/>
          </a:bodyPr>
          <a:lstStyle/>
          <a:p>
            <a:r>
              <a:rPr lang="fr-FR" dirty="0"/>
              <a:t>Changement de mission</a:t>
            </a:r>
          </a:p>
        </p:txBody>
      </p:sp>
      <p:sp>
        <p:nvSpPr>
          <p:cNvPr id="11" name="TextBox 10">
            <a:extLst>
              <a:ext uri="{FF2B5EF4-FFF2-40B4-BE49-F238E27FC236}">
                <a16:creationId xmlns:a16="http://schemas.microsoft.com/office/drawing/2014/main" id="{200DA28E-7616-431D-97C6-DC550A19F039}"/>
              </a:ext>
            </a:extLst>
          </p:cNvPr>
          <p:cNvSpPr txBox="1"/>
          <p:nvPr/>
        </p:nvSpPr>
        <p:spPr>
          <a:xfrm>
            <a:off x="6780511" y="4251387"/>
            <a:ext cx="1051891" cy="307777"/>
          </a:xfrm>
          <a:prstGeom prst="rect">
            <a:avLst/>
          </a:prstGeom>
          <a:noFill/>
        </p:spPr>
        <p:txBody>
          <a:bodyPr wrap="none" rtlCol="0">
            <a:spAutoFit/>
          </a:bodyPr>
          <a:lstStyle/>
          <a:p>
            <a:r>
              <a:rPr lang="fr-FR" dirty="0"/>
              <a:t>Acquisition</a:t>
            </a:r>
          </a:p>
        </p:txBody>
      </p:sp>
      <p:sp>
        <p:nvSpPr>
          <p:cNvPr id="12" name="TextBox 11">
            <a:extLst>
              <a:ext uri="{FF2B5EF4-FFF2-40B4-BE49-F238E27FC236}">
                <a16:creationId xmlns:a16="http://schemas.microsoft.com/office/drawing/2014/main" id="{CD7BE173-8379-41C8-94FA-CC50B4DE0823}"/>
              </a:ext>
            </a:extLst>
          </p:cNvPr>
          <p:cNvSpPr txBox="1"/>
          <p:nvPr/>
        </p:nvSpPr>
        <p:spPr>
          <a:xfrm>
            <a:off x="6532303" y="3660968"/>
            <a:ext cx="1720343" cy="307777"/>
          </a:xfrm>
          <a:prstGeom prst="rect">
            <a:avLst/>
          </a:prstGeom>
          <a:noFill/>
        </p:spPr>
        <p:txBody>
          <a:bodyPr wrap="none" rtlCol="0">
            <a:spAutoFit/>
          </a:bodyPr>
          <a:lstStyle/>
          <a:p>
            <a:r>
              <a:rPr lang="fr-FR" dirty="0"/>
              <a:t>Changement d’outil</a:t>
            </a:r>
          </a:p>
        </p:txBody>
      </p:sp>
      <p:sp>
        <p:nvSpPr>
          <p:cNvPr id="13" name="TextBox 12">
            <a:extLst>
              <a:ext uri="{FF2B5EF4-FFF2-40B4-BE49-F238E27FC236}">
                <a16:creationId xmlns:a16="http://schemas.microsoft.com/office/drawing/2014/main" id="{632314B1-274C-4DE7-8860-99B357D86DEF}"/>
              </a:ext>
            </a:extLst>
          </p:cNvPr>
          <p:cNvSpPr txBox="1"/>
          <p:nvPr/>
        </p:nvSpPr>
        <p:spPr>
          <a:xfrm>
            <a:off x="5467267" y="4606825"/>
            <a:ext cx="2323072" cy="307777"/>
          </a:xfrm>
          <a:prstGeom prst="rect">
            <a:avLst/>
          </a:prstGeom>
          <a:noFill/>
        </p:spPr>
        <p:txBody>
          <a:bodyPr wrap="none" rtlCol="0">
            <a:spAutoFit/>
          </a:bodyPr>
          <a:lstStyle/>
          <a:p>
            <a:r>
              <a:rPr lang="fr-FR" dirty="0"/>
              <a:t>Changement de processus</a:t>
            </a:r>
          </a:p>
        </p:txBody>
      </p:sp>
      <p:sp>
        <p:nvSpPr>
          <p:cNvPr id="14" name="TextBox 13">
            <a:extLst>
              <a:ext uri="{FF2B5EF4-FFF2-40B4-BE49-F238E27FC236}">
                <a16:creationId xmlns:a16="http://schemas.microsoft.com/office/drawing/2014/main" id="{4F04F53F-2882-40FC-9386-F709616C1D99}"/>
              </a:ext>
            </a:extLst>
          </p:cNvPr>
          <p:cNvSpPr txBox="1"/>
          <p:nvPr/>
        </p:nvSpPr>
        <p:spPr>
          <a:xfrm>
            <a:off x="6866528" y="3272185"/>
            <a:ext cx="1239442" cy="307777"/>
          </a:xfrm>
          <a:prstGeom prst="rect">
            <a:avLst/>
          </a:prstGeom>
          <a:noFill/>
        </p:spPr>
        <p:txBody>
          <a:bodyPr wrap="none" rtlCol="0">
            <a:spAutoFit/>
          </a:bodyPr>
          <a:lstStyle/>
          <a:p>
            <a:r>
              <a:rPr lang="fr-FR" dirty="0"/>
              <a:t>Licenciement</a:t>
            </a:r>
          </a:p>
        </p:txBody>
      </p:sp>
      <p:sp>
        <p:nvSpPr>
          <p:cNvPr id="21" name="TextBox 20">
            <a:extLst>
              <a:ext uri="{FF2B5EF4-FFF2-40B4-BE49-F238E27FC236}">
                <a16:creationId xmlns:a16="http://schemas.microsoft.com/office/drawing/2014/main" id="{C4AC2530-5D7F-4A7B-802F-D591E7A2A950}"/>
              </a:ext>
            </a:extLst>
          </p:cNvPr>
          <p:cNvSpPr txBox="1"/>
          <p:nvPr/>
        </p:nvSpPr>
        <p:spPr>
          <a:xfrm>
            <a:off x="3678323" y="4504556"/>
            <a:ext cx="1457450" cy="307777"/>
          </a:xfrm>
          <a:prstGeom prst="rect">
            <a:avLst/>
          </a:prstGeom>
          <a:noFill/>
        </p:spPr>
        <p:txBody>
          <a:bodyPr wrap="none" rtlCol="0">
            <a:spAutoFit/>
          </a:bodyPr>
          <a:lstStyle/>
          <a:p>
            <a:r>
              <a:rPr lang="fr-FR" dirty="0"/>
              <a:t>Déménagement</a:t>
            </a:r>
          </a:p>
        </p:txBody>
      </p:sp>
    </p:spTree>
    <p:extLst>
      <p:ext uri="{BB962C8B-B14F-4D97-AF65-F5344CB8AC3E}">
        <p14:creationId xmlns:p14="http://schemas.microsoft.com/office/powerpoint/2010/main" val="158963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p:bldP spid="10" grpId="0"/>
      <p:bldP spid="11" grpId="0"/>
      <p:bldP spid="12" grpId="0"/>
      <p:bldP spid="13" grpId="0"/>
      <p:bldP spid="14"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03</a:t>
            </a:r>
          </a:p>
        </p:txBody>
      </p:sp>
      <p:sp>
        <p:nvSpPr>
          <p:cNvPr id="642" name="Google Shape;642;p32"/>
          <p:cNvSpPr txBox="1">
            <a:spLocks noGrp="1"/>
          </p:cNvSpPr>
          <p:nvPr>
            <p:ph type="title"/>
          </p:nvPr>
        </p:nvSpPr>
        <p:spPr>
          <a:xfrm>
            <a:off x="320373" y="497800"/>
            <a:ext cx="6956949" cy="16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Faire arriver le changement</a:t>
            </a:r>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4865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fr-FR" sz="3200" dirty="0"/>
              <a:t>Le faire arriver</a:t>
            </a:r>
          </a:p>
        </p:txBody>
      </p:sp>
      <p:pic>
        <p:nvPicPr>
          <p:cNvPr id="3" name="Picture 2">
            <a:extLst>
              <a:ext uri="{FF2B5EF4-FFF2-40B4-BE49-F238E27FC236}">
                <a16:creationId xmlns:a16="http://schemas.microsoft.com/office/drawing/2014/main" id="{FC33B8FA-A4B4-4894-B3A6-522056F2037D}"/>
              </a:ext>
            </a:extLst>
          </p:cNvPr>
          <p:cNvPicPr>
            <a:picLocks noChangeAspect="1"/>
          </p:cNvPicPr>
          <p:nvPr/>
        </p:nvPicPr>
        <p:blipFill rotWithShape="1">
          <a:blip r:embed="rId2"/>
          <a:srcRect b="3854"/>
          <a:stretch/>
        </p:blipFill>
        <p:spPr>
          <a:xfrm>
            <a:off x="38138" y="1264326"/>
            <a:ext cx="4231827" cy="3729706"/>
          </a:xfrm>
          <a:prstGeom prst="rect">
            <a:avLst/>
          </a:prstGeom>
        </p:spPr>
      </p:pic>
      <p:graphicFrame>
        <p:nvGraphicFramePr>
          <p:cNvPr id="4" name="Diagram 3">
            <a:extLst>
              <a:ext uri="{FF2B5EF4-FFF2-40B4-BE49-F238E27FC236}">
                <a16:creationId xmlns:a16="http://schemas.microsoft.com/office/drawing/2014/main" id="{F1EC000C-0E56-421C-BDDF-7B77701D1B76}"/>
              </a:ext>
            </a:extLst>
          </p:cNvPr>
          <p:cNvGraphicFramePr/>
          <p:nvPr>
            <p:extLst>
              <p:ext uri="{D42A27DB-BD31-4B8C-83A1-F6EECF244321}">
                <p14:modId xmlns:p14="http://schemas.microsoft.com/office/powerpoint/2010/main" val="1083294962"/>
              </p:ext>
            </p:extLst>
          </p:nvPr>
        </p:nvGraphicFramePr>
        <p:xfrm>
          <a:off x="4009293" y="73060"/>
          <a:ext cx="4438022" cy="49973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330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723EAC8A-265B-41D0-9F17-234E232D075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A4124325-1383-41A9-86FE-446F3C9325B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B0019743-8BC4-4EB5-887A-C899D3BA0FC5}"/>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2A330121-D912-4922-8E4F-FB6ADB70F4E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8437B32B-741F-47A3-BFAB-2AA627112A2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F2BEB564-4F32-4A92-ABB1-53FE4E88D0F7}"/>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EEF23C52-0E2D-4F6D-929F-E06AE154C4C5}"/>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699C3437-6A4B-4E7C-8714-14E1442A7736}"/>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4CDBB994-164C-41AE-9FC9-27C6E1253E82}"/>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9EB1A0BE-AF19-4E4C-93C5-D6DCD8D8E088}"/>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2989701C-4BC0-444F-803F-01C810293960}"/>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36A478E2-DF06-46BF-A9F0-EE24349CB5C9}"/>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4EB36090-5A82-463A-9065-793FCA7335F5}"/>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dgm id="{17A1E487-71F4-4983-9739-2054128A4EF9}"/>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B9DA1206-0B0D-423F-8915-C7D07153DEFF}"/>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51"/>
          <p:cNvSpPr txBox="1">
            <a:spLocks noGrp="1"/>
          </p:cNvSpPr>
          <p:nvPr>
            <p:ph type="title"/>
          </p:nvPr>
        </p:nvSpPr>
        <p:spPr>
          <a:xfrm>
            <a:off x="1588175" y="1333275"/>
            <a:ext cx="6003600" cy="2476800"/>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fr-FR" sz="3600" noProof="0" dirty="0"/>
              <a:t>Il faut environ 12 semaines à un employé pour adopter un nouvelle habitude</a:t>
            </a:r>
          </a:p>
        </p:txBody>
      </p:sp>
    </p:spTree>
    <p:extLst>
      <p:ext uri="{BB962C8B-B14F-4D97-AF65-F5344CB8AC3E}">
        <p14:creationId xmlns:p14="http://schemas.microsoft.com/office/powerpoint/2010/main" val="2642597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On applique</a:t>
            </a:r>
            <a:endParaRPr lang="fr-FR" sz="3200" dirty="0"/>
          </a:p>
        </p:txBody>
      </p:sp>
      <p:sp>
        <p:nvSpPr>
          <p:cNvPr id="10" name="Text Placeholder 9">
            <a:extLst>
              <a:ext uri="{FF2B5EF4-FFF2-40B4-BE49-F238E27FC236}">
                <a16:creationId xmlns:a16="http://schemas.microsoft.com/office/drawing/2014/main" id="{57A6229F-2161-4006-A6C2-1775C52E5501}"/>
              </a:ext>
            </a:extLst>
          </p:cNvPr>
          <p:cNvSpPr>
            <a:spLocks noGrp="1"/>
          </p:cNvSpPr>
          <p:nvPr>
            <p:ph type="body" idx="1"/>
          </p:nvPr>
        </p:nvSpPr>
        <p:spPr>
          <a:xfrm>
            <a:off x="540000" y="1634560"/>
            <a:ext cx="8100000" cy="2995939"/>
          </a:xfrm>
        </p:spPr>
        <p:txBody>
          <a:bodyPr/>
          <a:lstStyle/>
          <a:p>
            <a:pPr marL="152400" indent="0">
              <a:buNone/>
            </a:pPr>
            <a:r>
              <a:rPr lang="fr-FR" dirty="0"/>
              <a:t>Suite du devoir maison : </a:t>
            </a:r>
          </a:p>
          <a:p>
            <a:pPr marL="152400" indent="0">
              <a:buNone/>
            </a:pPr>
            <a:endParaRPr lang="fr-FR" dirty="0"/>
          </a:p>
          <a:p>
            <a:pPr marL="152400" indent="0">
              <a:buNone/>
            </a:pPr>
            <a:r>
              <a:rPr lang="fr-FR" dirty="0"/>
              <a:t>Vous êtes toujours responsable du centre de support pour la société de logiciel médical et vous voulez que votre boite investisses dans un logiciel d’ enquêtes clients (</a:t>
            </a:r>
            <a:r>
              <a:rPr lang="fr-FR" dirty="0" err="1"/>
              <a:t>Qualtrics</a:t>
            </a:r>
            <a:r>
              <a:rPr lang="fr-FR" dirty="0"/>
              <a:t>) pour pouvoir mettre en place votre enquête de satisfaction client.</a:t>
            </a:r>
          </a:p>
          <a:p>
            <a:pPr marL="152400" indent="0">
              <a:buNone/>
            </a:pPr>
            <a:endParaRPr lang="fr-FR" dirty="0"/>
          </a:p>
          <a:p>
            <a:pPr marL="152400" indent="0">
              <a:buNone/>
            </a:pPr>
            <a:r>
              <a:rPr lang="fr-FR" dirty="0"/>
              <a:t>Faites un plan en suivant les 4 premières étapes de Kotter. Pour chaque étape détaillez vos actions</a:t>
            </a:r>
          </a:p>
          <a:p>
            <a:pPr marL="323850" indent="-171450">
              <a:buFont typeface="Arial" panose="020B0604020202020204" pitchFamily="34" charset="0"/>
              <a:buChar char="•"/>
            </a:pPr>
            <a:r>
              <a:rPr lang="fr-FR" dirty="0"/>
              <a:t>Comment créer le sens de l’urgence ?</a:t>
            </a:r>
          </a:p>
          <a:p>
            <a:pPr marL="323850" indent="-171450">
              <a:buFont typeface="Arial" panose="020B0604020202020204" pitchFamily="34" charset="0"/>
              <a:buChar char="•"/>
            </a:pPr>
            <a:r>
              <a:rPr lang="fr-FR" dirty="0"/>
              <a:t>Qui dans votre coalition ?</a:t>
            </a:r>
          </a:p>
          <a:p>
            <a:pPr marL="323850" indent="-171450">
              <a:buFont typeface="Arial" panose="020B0604020202020204" pitchFamily="34" charset="0"/>
              <a:buChar char="•"/>
            </a:pPr>
            <a:r>
              <a:rPr lang="fr-FR" dirty="0"/>
              <a:t>C’est quoi la vision</a:t>
            </a:r>
          </a:p>
          <a:p>
            <a:pPr marL="323850" indent="-171450">
              <a:buFont typeface="Arial" panose="020B0604020202020204" pitchFamily="34" charset="0"/>
              <a:buChar char="•"/>
            </a:pPr>
            <a:r>
              <a:rPr lang="fr-FR" dirty="0"/>
              <a:t>Quelles opportunités pour la communiquer ?</a:t>
            </a:r>
          </a:p>
          <a:p>
            <a:pPr marL="152400" indent="0">
              <a:buNone/>
            </a:pPr>
            <a:endParaRPr lang="fr-FR" dirty="0"/>
          </a:p>
          <a:p>
            <a:pPr marL="152400" indent="0">
              <a:buNone/>
            </a:pPr>
            <a:endParaRPr lang="fr-FR" dirty="0"/>
          </a:p>
        </p:txBody>
      </p:sp>
      <p:sp>
        <p:nvSpPr>
          <p:cNvPr id="4" name="Rectangle: Rounded Corners 3">
            <a:extLst>
              <a:ext uri="{FF2B5EF4-FFF2-40B4-BE49-F238E27FC236}">
                <a16:creationId xmlns:a16="http://schemas.microsoft.com/office/drawing/2014/main" id="{C58638B0-C539-48A9-9658-9FCCAEB84808}"/>
              </a:ext>
            </a:extLst>
          </p:cNvPr>
          <p:cNvSpPr/>
          <p:nvPr/>
        </p:nvSpPr>
        <p:spPr>
          <a:xfrm>
            <a:off x="6915086" y="170489"/>
            <a:ext cx="2053883" cy="1264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20 mn, en groupe, 1 slide de réponse par équipe</a:t>
            </a:r>
          </a:p>
        </p:txBody>
      </p:sp>
    </p:spTree>
    <p:extLst>
      <p:ext uri="{BB962C8B-B14F-4D97-AF65-F5344CB8AC3E}">
        <p14:creationId xmlns:p14="http://schemas.microsoft.com/office/powerpoint/2010/main" val="417603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30"/>
          <p:cNvSpPr/>
          <p:nvPr/>
        </p:nvSpPr>
        <p:spPr>
          <a:xfrm>
            <a:off x="5254125" y="2061375"/>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0"/>
          <p:cNvSpPr/>
          <p:nvPr/>
        </p:nvSpPr>
        <p:spPr>
          <a:xfrm>
            <a:off x="1014400" y="3577550"/>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0"/>
          <p:cNvSpPr/>
          <p:nvPr/>
        </p:nvSpPr>
        <p:spPr>
          <a:xfrm>
            <a:off x="5254125" y="3577550"/>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0"/>
          <p:cNvSpPr/>
          <p:nvPr/>
        </p:nvSpPr>
        <p:spPr>
          <a:xfrm>
            <a:off x="4895047" y="3387950"/>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0"/>
          <p:cNvSpPr/>
          <p:nvPr/>
        </p:nvSpPr>
        <p:spPr>
          <a:xfrm>
            <a:off x="644747" y="3387950"/>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0"/>
          <p:cNvSpPr/>
          <p:nvPr/>
        </p:nvSpPr>
        <p:spPr>
          <a:xfrm>
            <a:off x="4895047" y="1871725"/>
            <a:ext cx="739200" cy="73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0"/>
          <p:cNvSpPr/>
          <p:nvPr/>
        </p:nvSpPr>
        <p:spPr>
          <a:xfrm>
            <a:off x="1014400" y="2061375"/>
            <a:ext cx="447418" cy="820049"/>
          </a:xfrm>
          <a:custGeom>
            <a:avLst/>
            <a:gdLst/>
            <a:ahLst/>
            <a:cxnLst/>
            <a:rect l="l" t="t" r="r" b="b"/>
            <a:pathLst>
              <a:path w="37965" h="25867" fill="none" extrusionOk="0">
                <a:moveTo>
                  <a:pt x="0" y="0"/>
                </a:moveTo>
                <a:lnTo>
                  <a:pt x="37965" y="0"/>
                </a:lnTo>
                <a:lnTo>
                  <a:pt x="37965" y="25867"/>
                </a:lnTo>
                <a:lnTo>
                  <a:pt x="0" y="25867"/>
                </a:lnTo>
                <a:close/>
              </a:path>
            </a:pathLst>
          </a:custGeom>
          <a:noFill/>
          <a:ln w="19050" cap="flat" cmpd="sng">
            <a:solidFill>
              <a:srgbClr val="000000"/>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0"/>
          <p:cNvSpPr/>
          <p:nvPr/>
        </p:nvSpPr>
        <p:spPr>
          <a:xfrm>
            <a:off x="644747" y="1871725"/>
            <a:ext cx="739200" cy="739200"/>
          </a:xfrm>
          <a:prstGeom prst="ellipse">
            <a:avLst/>
          </a:prstGeom>
          <a:solidFill>
            <a:srgbClr val="00C3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0"/>
          <p:cNvSpPr txBox="1">
            <a:spLocks noGrp="1"/>
          </p:cNvSpPr>
          <p:nvPr>
            <p:ph type="title"/>
          </p:nvPr>
        </p:nvSpPr>
        <p:spPr>
          <a:xfrm>
            <a:off x="558775" y="540725"/>
            <a:ext cx="8100000" cy="7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PLAN DE LA SESSION</a:t>
            </a:r>
          </a:p>
        </p:txBody>
      </p:sp>
      <p:sp>
        <p:nvSpPr>
          <p:cNvPr id="618" name="Google Shape;618;p30"/>
          <p:cNvSpPr txBox="1">
            <a:spLocks noGrp="1"/>
          </p:cNvSpPr>
          <p:nvPr>
            <p:ph type="subTitle" idx="1"/>
          </p:nvPr>
        </p:nvSpPr>
        <p:spPr>
          <a:xfrm>
            <a:off x="1614235" y="3688418"/>
            <a:ext cx="3128407"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Provoquer le changement</a:t>
            </a:r>
          </a:p>
        </p:txBody>
      </p:sp>
      <p:sp>
        <p:nvSpPr>
          <p:cNvPr id="619" name="Google Shape;619;p30"/>
          <p:cNvSpPr txBox="1">
            <a:spLocks noGrp="1"/>
          </p:cNvSpPr>
          <p:nvPr>
            <p:ph type="subTitle" idx="3"/>
          </p:nvPr>
        </p:nvSpPr>
        <p:spPr>
          <a:xfrm>
            <a:off x="1614236" y="3973654"/>
            <a:ext cx="2660100" cy="640800"/>
          </a:xfrm>
          <a:prstGeom prst="rect">
            <a:avLst/>
          </a:prstGeom>
        </p:spPr>
        <p:txBody>
          <a:bodyPr spcFirstLastPara="1" wrap="square" lIns="91425" tIns="91425" rIns="91425" bIns="91425" anchor="t" anchorCtr="0">
            <a:noAutofit/>
          </a:bodyPr>
          <a:lstStyle/>
          <a:p>
            <a:pPr marL="0" lvl="0" indent="0"/>
            <a:r>
              <a:rPr lang="fr-FR" sz="1400" dirty="0"/>
              <a:t>Un manager force de proposition</a:t>
            </a:r>
          </a:p>
          <a:p>
            <a:pPr marL="0" lvl="0" indent="0" algn="l" rtl="0">
              <a:spcBef>
                <a:spcPts val="0"/>
              </a:spcBef>
              <a:spcAft>
                <a:spcPts val="0"/>
              </a:spcAft>
              <a:buNone/>
            </a:pPr>
            <a:endParaRPr lang="fr-FR" sz="1400" noProof="0" dirty="0"/>
          </a:p>
        </p:txBody>
      </p:sp>
      <p:sp>
        <p:nvSpPr>
          <p:cNvPr id="620" name="Google Shape;620;p30"/>
          <p:cNvSpPr txBox="1">
            <a:spLocks noGrp="1"/>
          </p:cNvSpPr>
          <p:nvPr>
            <p:ph type="subTitle" idx="4"/>
          </p:nvPr>
        </p:nvSpPr>
        <p:spPr>
          <a:xfrm>
            <a:off x="5853938" y="2061375"/>
            <a:ext cx="3087637"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La gestion du changement</a:t>
            </a:r>
          </a:p>
        </p:txBody>
      </p:sp>
      <p:sp>
        <p:nvSpPr>
          <p:cNvPr id="621" name="Google Shape;621;p30"/>
          <p:cNvSpPr txBox="1">
            <a:spLocks noGrp="1"/>
          </p:cNvSpPr>
          <p:nvPr>
            <p:ph type="title" idx="5"/>
          </p:nvPr>
        </p:nvSpPr>
        <p:spPr>
          <a:xfrm>
            <a:off x="4895039" y="1967175"/>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solidFill>
                  <a:schemeClr val="lt1"/>
                </a:solidFill>
              </a:rPr>
              <a:t>02</a:t>
            </a:r>
          </a:p>
        </p:txBody>
      </p:sp>
      <p:sp>
        <p:nvSpPr>
          <p:cNvPr id="622" name="Google Shape;622;p30"/>
          <p:cNvSpPr txBox="1">
            <a:spLocks noGrp="1"/>
          </p:cNvSpPr>
          <p:nvPr>
            <p:ph type="subTitle" idx="6"/>
          </p:nvPr>
        </p:nvSpPr>
        <p:spPr>
          <a:xfrm>
            <a:off x="5853939" y="2346611"/>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dirty="0"/>
              <a:t>Pourquoi changer ?</a:t>
            </a:r>
          </a:p>
        </p:txBody>
      </p:sp>
      <p:sp>
        <p:nvSpPr>
          <p:cNvPr id="623" name="Google Shape;623;p30"/>
          <p:cNvSpPr txBox="1">
            <a:spLocks noGrp="1"/>
          </p:cNvSpPr>
          <p:nvPr>
            <p:ph type="subTitle" idx="7"/>
          </p:nvPr>
        </p:nvSpPr>
        <p:spPr>
          <a:xfrm>
            <a:off x="1614225" y="2061375"/>
            <a:ext cx="3128418" cy="360000"/>
          </a:xfrm>
          <a:prstGeom prst="rect">
            <a:avLst/>
          </a:prstGeom>
        </p:spPr>
        <p:txBody>
          <a:bodyPr spcFirstLastPara="1" wrap="square" lIns="91425" tIns="91425" rIns="91425" bIns="91425" anchor="ctr" anchorCtr="0">
            <a:noAutofit/>
          </a:bodyPr>
          <a:lstStyle/>
          <a:p>
            <a:pPr marL="0" lvl="0" indent="0"/>
            <a:r>
              <a:rPr lang="fr-FR" dirty="0"/>
              <a:t>Résumé des épisodes</a:t>
            </a:r>
          </a:p>
          <a:p>
            <a:pPr marL="0" lvl="0" indent="0" algn="l" rtl="0">
              <a:spcBef>
                <a:spcPts val="0"/>
              </a:spcBef>
              <a:spcAft>
                <a:spcPts val="0"/>
              </a:spcAft>
              <a:buNone/>
            </a:pPr>
            <a:endParaRPr lang="fr-FR" noProof="0" dirty="0"/>
          </a:p>
        </p:txBody>
      </p:sp>
      <p:sp>
        <p:nvSpPr>
          <p:cNvPr id="624" name="Google Shape;624;p30"/>
          <p:cNvSpPr txBox="1">
            <a:spLocks noGrp="1"/>
          </p:cNvSpPr>
          <p:nvPr>
            <p:ph type="subTitle" idx="9"/>
          </p:nvPr>
        </p:nvSpPr>
        <p:spPr>
          <a:xfrm>
            <a:off x="1614225" y="2346600"/>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dirty="0"/>
              <a:t>Corrigé</a:t>
            </a:r>
            <a:r>
              <a:rPr lang="en-US" sz="1400" noProof="0" dirty="0"/>
              <a:t> du devoir </a:t>
            </a:r>
            <a:r>
              <a:rPr lang="en-US" sz="1400" noProof="0" dirty="0" err="1"/>
              <a:t>maison</a:t>
            </a:r>
            <a:endParaRPr lang="fr-FR" sz="1400" noProof="0" dirty="0"/>
          </a:p>
        </p:txBody>
      </p:sp>
      <p:sp>
        <p:nvSpPr>
          <p:cNvPr id="625" name="Google Shape;625;p30"/>
          <p:cNvSpPr txBox="1">
            <a:spLocks noGrp="1"/>
          </p:cNvSpPr>
          <p:nvPr>
            <p:ph type="subTitle" idx="13"/>
          </p:nvPr>
        </p:nvSpPr>
        <p:spPr>
          <a:xfrm>
            <a:off x="5853939" y="3577550"/>
            <a:ext cx="2804836" cy="36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Gestion du </a:t>
            </a:r>
            <a:r>
              <a:rPr lang="en-US" noProof="0" dirty="0" err="1"/>
              <a:t>changement</a:t>
            </a:r>
            <a:endParaRPr lang="fr-FR" noProof="0" dirty="0"/>
          </a:p>
        </p:txBody>
      </p:sp>
      <p:sp>
        <p:nvSpPr>
          <p:cNvPr id="626" name="Google Shape;626;p30"/>
          <p:cNvSpPr txBox="1">
            <a:spLocks noGrp="1"/>
          </p:cNvSpPr>
          <p:nvPr>
            <p:ph type="title" idx="14"/>
          </p:nvPr>
        </p:nvSpPr>
        <p:spPr>
          <a:xfrm>
            <a:off x="4895039" y="3483350"/>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solidFill>
                  <a:schemeClr val="lt1"/>
                </a:solidFill>
              </a:rPr>
              <a:t>04</a:t>
            </a:r>
          </a:p>
        </p:txBody>
      </p:sp>
      <p:sp>
        <p:nvSpPr>
          <p:cNvPr id="627" name="Google Shape;627;p30"/>
          <p:cNvSpPr txBox="1">
            <a:spLocks noGrp="1"/>
          </p:cNvSpPr>
          <p:nvPr>
            <p:ph type="subTitle" idx="15"/>
          </p:nvPr>
        </p:nvSpPr>
        <p:spPr>
          <a:xfrm>
            <a:off x="5853939" y="3862786"/>
            <a:ext cx="2660100" cy="64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noProof="0" dirty="0"/>
              <a:t>Faire adopter le changement à ses équipes</a:t>
            </a:r>
          </a:p>
        </p:txBody>
      </p:sp>
      <p:sp>
        <p:nvSpPr>
          <p:cNvPr id="628" name="Google Shape;628;p30"/>
          <p:cNvSpPr txBox="1">
            <a:spLocks noGrp="1"/>
          </p:cNvSpPr>
          <p:nvPr>
            <p:ph type="title" idx="2"/>
          </p:nvPr>
        </p:nvSpPr>
        <p:spPr>
          <a:xfrm>
            <a:off x="644811" y="3483350"/>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03</a:t>
            </a:r>
          </a:p>
        </p:txBody>
      </p:sp>
      <p:sp>
        <p:nvSpPr>
          <p:cNvPr id="629" name="Google Shape;629;p30"/>
          <p:cNvSpPr txBox="1">
            <a:spLocks noGrp="1"/>
          </p:cNvSpPr>
          <p:nvPr>
            <p:ph type="title" idx="8"/>
          </p:nvPr>
        </p:nvSpPr>
        <p:spPr>
          <a:xfrm>
            <a:off x="644811" y="1967175"/>
            <a:ext cx="739200" cy="54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noProof="0" dirty="0"/>
              <a:t>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04</a:t>
            </a:r>
          </a:p>
        </p:txBody>
      </p:sp>
      <p:sp>
        <p:nvSpPr>
          <p:cNvPr id="642" name="Google Shape;642;p32"/>
          <p:cNvSpPr txBox="1">
            <a:spLocks noGrp="1"/>
          </p:cNvSpPr>
          <p:nvPr>
            <p:ph type="title"/>
          </p:nvPr>
        </p:nvSpPr>
        <p:spPr>
          <a:xfrm>
            <a:off x="320373" y="497800"/>
            <a:ext cx="6956949" cy="160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noProof="0" dirty="0"/>
              <a:t>Le faire adopter</a:t>
            </a:r>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4905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fr-FR" sz="3200" dirty="0"/>
              <a:t>Pour les employés</a:t>
            </a:r>
          </a:p>
        </p:txBody>
      </p:sp>
      <p:sp>
        <p:nvSpPr>
          <p:cNvPr id="3" name="Text Placeholder 2">
            <a:extLst>
              <a:ext uri="{FF2B5EF4-FFF2-40B4-BE49-F238E27FC236}">
                <a16:creationId xmlns:a16="http://schemas.microsoft.com/office/drawing/2014/main" id="{BE088579-B8E3-480C-8482-E7713A5BF4CD}"/>
              </a:ext>
            </a:extLst>
          </p:cNvPr>
          <p:cNvSpPr>
            <a:spLocks noGrp="1"/>
          </p:cNvSpPr>
          <p:nvPr>
            <p:ph type="body" idx="1"/>
          </p:nvPr>
        </p:nvSpPr>
        <p:spPr>
          <a:xfrm>
            <a:off x="540000" y="1151563"/>
            <a:ext cx="6314510" cy="3734543"/>
          </a:xfrm>
        </p:spPr>
        <p:txBody>
          <a:bodyPr/>
          <a:lstStyle/>
          <a:p>
            <a:pPr marL="438150" indent="-285750">
              <a:buFont typeface="Arial" panose="020B0604020202020204" pitchFamily="34" charset="0"/>
              <a:buChar char="•"/>
            </a:pPr>
            <a:r>
              <a:rPr lang="fr-FR" sz="1800" dirty="0"/>
              <a:t>Ils ne l’ont pas demandé</a:t>
            </a:r>
          </a:p>
          <a:p>
            <a:pPr marL="438150" indent="-285750">
              <a:buFont typeface="Arial" panose="020B0604020202020204" pitchFamily="34" charset="0"/>
              <a:buChar char="•"/>
            </a:pPr>
            <a:r>
              <a:rPr lang="fr-FR" sz="1800" dirty="0"/>
              <a:t>Il est souvent mal expliqué</a:t>
            </a:r>
          </a:p>
          <a:p>
            <a:pPr marL="438150" indent="-285750">
              <a:buFont typeface="Arial" panose="020B0604020202020204" pitchFamily="34" charset="0"/>
              <a:buChar char="•"/>
            </a:pPr>
            <a:r>
              <a:rPr lang="fr-FR" sz="1800" dirty="0"/>
              <a:t>Il est source d’inquiétudes</a:t>
            </a:r>
          </a:p>
          <a:p>
            <a:pPr marL="438150" indent="-285750">
              <a:buFont typeface="Arial" panose="020B0604020202020204" pitchFamily="34" charset="0"/>
              <a:buChar char="•"/>
            </a:pPr>
            <a:r>
              <a:rPr lang="fr-FR" sz="1800" dirty="0"/>
              <a:t>Il a un impact sur la motivation et l’efficacité</a:t>
            </a:r>
          </a:p>
          <a:p>
            <a:pPr marL="438150" indent="-285750">
              <a:buFont typeface="Arial" panose="020B0604020202020204" pitchFamily="34" charset="0"/>
              <a:buChar char="•"/>
            </a:pPr>
            <a:endParaRPr lang="fr-FR" sz="1800" dirty="0"/>
          </a:p>
          <a:p>
            <a:pPr marL="152400" indent="0">
              <a:buNone/>
            </a:pPr>
            <a:endParaRPr lang="fr-FR" sz="1800" dirty="0"/>
          </a:p>
        </p:txBody>
      </p:sp>
    </p:spTree>
    <p:extLst>
      <p:ext uri="{BB962C8B-B14F-4D97-AF65-F5344CB8AC3E}">
        <p14:creationId xmlns:p14="http://schemas.microsoft.com/office/powerpoint/2010/main" val="3809080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fr-FR" sz="3200" dirty="0"/>
              <a:t>Les 4 grandes phases</a:t>
            </a:r>
          </a:p>
        </p:txBody>
      </p:sp>
      <p:pic>
        <p:nvPicPr>
          <p:cNvPr id="2050" name="Picture 2" descr="Change Management - 4 Stages of Change management">
            <a:extLst>
              <a:ext uri="{FF2B5EF4-FFF2-40B4-BE49-F238E27FC236}">
                <a16:creationId xmlns:a16="http://schemas.microsoft.com/office/drawing/2014/main" id="{57853D79-C9EE-4118-98BF-9D0617FBD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8" y="1312693"/>
            <a:ext cx="3148482" cy="15889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ange Management - 4 Stages of Change management - Resistance to change">
            <a:extLst>
              <a:ext uri="{FF2B5EF4-FFF2-40B4-BE49-F238E27FC236}">
                <a16:creationId xmlns:a16="http://schemas.microsoft.com/office/drawing/2014/main" id="{25E6DC10-20D9-4A7F-9224-F30EA8DDB0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62" y="3098111"/>
            <a:ext cx="3148483" cy="201207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hange Management - 4 Stages of Change management - Exploring the change">
            <a:extLst>
              <a:ext uri="{FF2B5EF4-FFF2-40B4-BE49-F238E27FC236}">
                <a16:creationId xmlns:a16="http://schemas.microsoft.com/office/drawing/2014/main" id="{54422ED1-7181-44DB-A954-0AFF84902F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2649" y="3239293"/>
            <a:ext cx="2537993" cy="169331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hange Management - 4 Stages of Change management - Accepting the change">
            <a:extLst>
              <a:ext uri="{FF2B5EF4-FFF2-40B4-BE49-F238E27FC236}">
                <a16:creationId xmlns:a16="http://schemas.microsoft.com/office/drawing/2014/main" id="{F62EC581-D262-4E61-A38B-45A2EF5A8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315182"/>
            <a:ext cx="2488642" cy="158651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Down 2">
            <a:extLst>
              <a:ext uri="{FF2B5EF4-FFF2-40B4-BE49-F238E27FC236}">
                <a16:creationId xmlns:a16="http://schemas.microsoft.com/office/drawing/2014/main" id="{D5331343-C2D1-439A-80FD-C17E244082B1}"/>
              </a:ext>
            </a:extLst>
          </p:cNvPr>
          <p:cNvSpPr/>
          <p:nvPr/>
        </p:nvSpPr>
        <p:spPr>
          <a:xfrm>
            <a:off x="1483806" y="2629849"/>
            <a:ext cx="562708" cy="7938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Arrow: Down 9">
            <a:extLst>
              <a:ext uri="{FF2B5EF4-FFF2-40B4-BE49-F238E27FC236}">
                <a16:creationId xmlns:a16="http://schemas.microsoft.com/office/drawing/2014/main" id="{BA1488C8-FFF4-4566-966B-ACD693A0E518}"/>
              </a:ext>
            </a:extLst>
          </p:cNvPr>
          <p:cNvSpPr/>
          <p:nvPr/>
        </p:nvSpPr>
        <p:spPr>
          <a:xfrm rot="16200000">
            <a:off x="3668093" y="3689041"/>
            <a:ext cx="562708" cy="7938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Arrow: Down 10">
            <a:extLst>
              <a:ext uri="{FF2B5EF4-FFF2-40B4-BE49-F238E27FC236}">
                <a16:creationId xmlns:a16="http://schemas.microsoft.com/office/drawing/2014/main" id="{B6C78447-FEA2-4D97-86B5-3367F8BAF344}"/>
              </a:ext>
            </a:extLst>
          </p:cNvPr>
          <p:cNvSpPr/>
          <p:nvPr/>
        </p:nvSpPr>
        <p:spPr>
          <a:xfrm rot="10800000">
            <a:off x="5452908" y="2701201"/>
            <a:ext cx="562708" cy="7938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3" name="Group 12">
            <a:extLst>
              <a:ext uri="{FF2B5EF4-FFF2-40B4-BE49-F238E27FC236}">
                <a16:creationId xmlns:a16="http://schemas.microsoft.com/office/drawing/2014/main" id="{92516100-51D9-4264-B59B-11A79C962F45}"/>
              </a:ext>
            </a:extLst>
          </p:cNvPr>
          <p:cNvGrpSpPr/>
          <p:nvPr/>
        </p:nvGrpSpPr>
        <p:grpSpPr>
          <a:xfrm>
            <a:off x="1024666" y="1639948"/>
            <a:ext cx="1480988" cy="738187"/>
            <a:chOff x="2307505" y="1984"/>
            <a:chExt cx="1480988" cy="738187"/>
          </a:xfrm>
        </p:grpSpPr>
        <p:sp>
          <p:nvSpPr>
            <p:cNvPr id="14" name="Rectangle: Rounded Corners 13">
              <a:extLst>
                <a:ext uri="{FF2B5EF4-FFF2-40B4-BE49-F238E27FC236}">
                  <a16:creationId xmlns:a16="http://schemas.microsoft.com/office/drawing/2014/main" id="{E3633D60-5C8F-400D-9A20-7E48CD43D4BF}"/>
                </a:ext>
              </a:extLst>
            </p:cNvPr>
            <p:cNvSpPr/>
            <p:nvPr/>
          </p:nvSpPr>
          <p:spPr>
            <a:xfrm>
              <a:off x="2307505" y="1984"/>
              <a:ext cx="1480988" cy="73818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Rounded Corners 4">
              <a:extLst>
                <a:ext uri="{FF2B5EF4-FFF2-40B4-BE49-F238E27FC236}">
                  <a16:creationId xmlns:a16="http://schemas.microsoft.com/office/drawing/2014/main" id="{B37B368B-FF60-4AE2-A3C3-3D32C9A38C48}"/>
                </a:ext>
              </a:extLst>
            </p:cNvPr>
            <p:cNvSpPr txBox="1"/>
            <p:nvPr/>
          </p:nvSpPr>
          <p:spPr>
            <a:xfrm>
              <a:off x="2329126" y="23605"/>
              <a:ext cx="1437746" cy="6949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Deni</a:t>
              </a:r>
            </a:p>
          </p:txBody>
        </p:sp>
      </p:grpSp>
      <p:grpSp>
        <p:nvGrpSpPr>
          <p:cNvPr id="16" name="Group 15">
            <a:extLst>
              <a:ext uri="{FF2B5EF4-FFF2-40B4-BE49-F238E27FC236}">
                <a16:creationId xmlns:a16="http://schemas.microsoft.com/office/drawing/2014/main" id="{055D40B8-BF89-4D13-AD0A-CEDB23304A8E}"/>
              </a:ext>
            </a:extLst>
          </p:cNvPr>
          <p:cNvGrpSpPr/>
          <p:nvPr/>
        </p:nvGrpSpPr>
        <p:grpSpPr>
          <a:xfrm>
            <a:off x="961027" y="3837188"/>
            <a:ext cx="1480988" cy="738187"/>
            <a:chOff x="2307505" y="1109265"/>
            <a:chExt cx="1480988" cy="738187"/>
          </a:xfrm>
        </p:grpSpPr>
        <p:sp>
          <p:nvSpPr>
            <p:cNvPr id="17" name="Rectangle: Rounded Corners 16">
              <a:extLst>
                <a:ext uri="{FF2B5EF4-FFF2-40B4-BE49-F238E27FC236}">
                  <a16:creationId xmlns:a16="http://schemas.microsoft.com/office/drawing/2014/main" id="{3B7EB4D4-EA40-4096-997F-0C93E80B12DB}"/>
                </a:ext>
              </a:extLst>
            </p:cNvPr>
            <p:cNvSpPr/>
            <p:nvPr/>
          </p:nvSpPr>
          <p:spPr>
            <a:xfrm>
              <a:off x="2307505" y="1109265"/>
              <a:ext cx="1480988" cy="73818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ectangle: Rounded Corners 4">
              <a:extLst>
                <a:ext uri="{FF2B5EF4-FFF2-40B4-BE49-F238E27FC236}">
                  <a16:creationId xmlns:a16="http://schemas.microsoft.com/office/drawing/2014/main" id="{B8F6C6E2-0F22-4373-868E-04F539929252}"/>
                </a:ext>
              </a:extLst>
            </p:cNvPr>
            <p:cNvSpPr txBox="1"/>
            <p:nvPr/>
          </p:nvSpPr>
          <p:spPr>
            <a:xfrm>
              <a:off x="2329126" y="1130886"/>
              <a:ext cx="1437746" cy="6949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Resistance</a:t>
              </a:r>
              <a:endParaRPr lang="fr-FR" sz="1800" kern="1200" dirty="0"/>
            </a:p>
          </p:txBody>
        </p:sp>
      </p:grpSp>
      <p:grpSp>
        <p:nvGrpSpPr>
          <p:cNvPr id="19" name="Group 18">
            <a:extLst>
              <a:ext uri="{FF2B5EF4-FFF2-40B4-BE49-F238E27FC236}">
                <a16:creationId xmlns:a16="http://schemas.microsoft.com/office/drawing/2014/main" id="{EA2D57FA-1B75-43F3-A5A6-27ECD82E6CDC}"/>
              </a:ext>
            </a:extLst>
          </p:cNvPr>
          <p:cNvGrpSpPr/>
          <p:nvPr/>
        </p:nvGrpSpPr>
        <p:grpSpPr>
          <a:xfrm>
            <a:off x="4950488" y="3735055"/>
            <a:ext cx="1480988" cy="738187"/>
            <a:chOff x="2307505" y="2216546"/>
            <a:chExt cx="1480988" cy="738187"/>
          </a:xfrm>
        </p:grpSpPr>
        <p:sp>
          <p:nvSpPr>
            <p:cNvPr id="20" name="Rectangle: Rounded Corners 19">
              <a:extLst>
                <a:ext uri="{FF2B5EF4-FFF2-40B4-BE49-F238E27FC236}">
                  <a16:creationId xmlns:a16="http://schemas.microsoft.com/office/drawing/2014/main" id="{08C86C26-428E-4B20-B488-CF9EAC3E00B6}"/>
                </a:ext>
              </a:extLst>
            </p:cNvPr>
            <p:cNvSpPr/>
            <p:nvPr/>
          </p:nvSpPr>
          <p:spPr>
            <a:xfrm>
              <a:off x="2307505" y="2216546"/>
              <a:ext cx="1480988" cy="73818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Rectangle: Rounded Corners 4">
              <a:extLst>
                <a:ext uri="{FF2B5EF4-FFF2-40B4-BE49-F238E27FC236}">
                  <a16:creationId xmlns:a16="http://schemas.microsoft.com/office/drawing/2014/main" id="{12ED4E25-B2F6-4938-B1B3-3E34A9D0CB4A}"/>
                </a:ext>
              </a:extLst>
            </p:cNvPr>
            <p:cNvSpPr txBox="1"/>
            <p:nvPr/>
          </p:nvSpPr>
          <p:spPr>
            <a:xfrm>
              <a:off x="2329126" y="2238167"/>
              <a:ext cx="1437746" cy="6949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Exploration</a:t>
              </a:r>
              <a:endParaRPr lang="fr-FR" sz="1800" kern="1200" dirty="0"/>
            </a:p>
          </p:txBody>
        </p:sp>
      </p:grpSp>
      <p:grpSp>
        <p:nvGrpSpPr>
          <p:cNvPr id="22" name="Group 21">
            <a:extLst>
              <a:ext uri="{FF2B5EF4-FFF2-40B4-BE49-F238E27FC236}">
                <a16:creationId xmlns:a16="http://schemas.microsoft.com/office/drawing/2014/main" id="{65446A6D-1D10-4D7B-BB98-157B0828BD77}"/>
              </a:ext>
            </a:extLst>
          </p:cNvPr>
          <p:cNvGrpSpPr/>
          <p:nvPr/>
        </p:nvGrpSpPr>
        <p:grpSpPr>
          <a:xfrm>
            <a:off x="5018886" y="1760087"/>
            <a:ext cx="1480988" cy="738187"/>
            <a:chOff x="2307505" y="3323828"/>
            <a:chExt cx="1480988" cy="738187"/>
          </a:xfrm>
        </p:grpSpPr>
        <p:sp>
          <p:nvSpPr>
            <p:cNvPr id="23" name="Rectangle: Rounded Corners 22">
              <a:extLst>
                <a:ext uri="{FF2B5EF4-FFF2-40B4-BE49-F238E27FC236}">
                  <a16:creationId xmlns:a16="http://schemas.microsoft.com/office/drawing/2014/main" id="{5AFE7831-2217-4A0B-98E3-8BB9B5A46D31}"/>
                </a:ext>
              </a:extLst>
            </p:cNvPr>
            <p:cNvSpPr/>
            <p:nvPr/>
          </p:nvSpPr>
          <p:spPr>
            <a:xfrm>
              <a:off x="2307505" y="3323828"/>
              <a:ext cx="1480988" cy="73818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Rectangle: Rounded Corners 4">
              <a:extLst>
                <a:ext uri="{FF2B5EF4-FFF2-40B4-BE49-F238E27FC236}">
                  <a16:creationId xmlns:a16="http://schemas.microsoft.com/office/drawing/2014/main" id="{DE02A5F3-FE55-4E66-B528-AD84E78A52AE}"/>
                </a:ext>
              </a:extLst>
            </p:cNvPr>
            <p:cNvSpPr txBox="1"/>
            <p:nvPr/>
          </p:nvSpPr>
          <p:spPr>
            <a:xfrm>
              <a:off x="2329126" y="3345449"/>
              <a:ext cx="1437746" cy="69494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Engagement</a:t>
              </a:r>
              <a:endParaRPr lang="fr-FR" sz="1800" kern="1200" dirty="0"/>
            </a:p>
          </p:txBody>
        </p:sp>
      </p:grpSp>
    </p:spTree>
    <p:extLst>
      <p:ext uri="{BB962C8B-B14F-4D97-AF65-F5344CB8AC3E}">
        <p14:creationId xmlns:p14="http://schemas.microsoft.com/office/powerpoint/2010/main" val="11026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fr-FR" sz="3200" dirty="0"/>
              <a:t>La faire adopter</a:t>
            </a:r>
          </a:p>
        </p:txBody>
      </p:sp>
      <p:pic>
        <p:nvPicPr>
          <p:cNvPr id="5" name="Picture 2">
            <a:extLst>
              <a:ext uri="{FF2B5EF4-FFF2-40B4-BE49-F238E27FC236}">
                <a16:creationId xmlns:a16="http://schemas.microsoft.com/office/drawing/2014/main" id="{46D6FA14-6C50-4E2C-871C-E83B131E2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62" y="1313737"/>
            <a:ext cx="5268395" cy="355291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62E8D3C4-C796-4664-8D91-53E4FDF15848}"/>
              </a:ext>
            </a:extLst>
          </p:cNvPr>
          <p:cNvCxnSpPr/>
          <p:nvPr/>
        </p:nvCxnSpPr>
        <p:spPr>
          <a:xfrm>
            <a:off x="2073310" y="3526972"/>
            <a:ext cx="1403420" cy="1510602"/>
          </a:xfrm>
          <a:prstGeom prst="straightConnector1">
            <a:avLst/>
          </a:prstGeom>
          <a:ln w="57150">
            <a:solidFill>
              <a:srgbClr val="F06F9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86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fr-FR" sz="3200" dirty="0"/>
              <a:t>La résistance au changement</a:t>
            </a:r>
          </a:p>
        </p:txBody>
      </p:sp>
      <p:graphicFrame>
        <p:nvGraphicFramePr>
          <p:cNvPr id="4" name="Diagram 3">
            <a:extLst>
              <a:ext uri="{FF2B5EF4-FFF2-40B4-BE49-F238E27FC236}">
                <a16:creationId xmlns:a16="http://schemas.microsoft.com/office/drawing/2014/main" id="{36B95B84-4D09-42B8-AF9E-9B03C07CD3F1}"/>
              </a:ext>
            </a:extLst>
          </p:cNvPr>
          <p:cNvGraphicFramePr/>
          <p:nvPr>
            <p:extLst>
              <p:ext uri="{D42A27DB-BD31-4B8C-83A1-F6EECF244321}">
                <p14:modId xmlns:p14="http://schemas.microsoft.com/office/powerpoint/2010/main" val="896538451"/>
              </p:ext>
            </p:extLst>
          </p:nvPr>
        </p:nvGraphicFramePr>
        <p:xfrm>
          <a:off x="540000" y="1151563"/>
          <a:ext cx="6314510" cy="3734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969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5252812-C79B-4EA8-8857-44A5F4DE56D1}"/>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EDF88AA0-3F4C-400E-A996-F0E307DB714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6DE1D046-3DED-455D-8516-B089E9DF6865}"/>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2ABE06AB-A3B1-413D-9E51-3B7451E0A56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7F469BBA-F4B7-4A28-9252-8197E911CCE5}"/>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DA768D91-F7AD-4774-87E1-4F7737D13A30}"/>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graphicEl>
                                              <a:dgm id="{665A7978-515D-4697-A24B-70EA90548E0A}"/>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827E6DCD-817B-477C-BD1B-AACA97BA135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On applique</a:t>
            </a:r>
            <a:endParaRPr lang="fr-FR" sz="3200" dirty="0"/>
          </a:p>
        </p:txBody>
      </p:sp>
      <p:graphicFrame>
        <p:nvGraphicFramePr>
          <p:cNvPr id="3" name="Diagram 2">
            <a:extLst>
              <a:ext uri="{FF2B5EF4-FFF2-40B4-BE49-F238E27FC236}">
                <a16:creationId xmlns:a16="http://schemas.microsoft.com/office/drawing/2014/main" id="{C58EBDD4-44EF-4C57-BF0D-734D530047CF}"/>
              </a:ext>
            </a:extLst>
          </p:cNvPr>
          <p:cNvGraphicFramePr/>
          <p:nvPr/>
        </p:nvGraphicFramePr>
        <p:xfrm>
          <a:off x="540000" y="1264200"/>
          <a:ext cx="8100000" cy="336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C58638B0-C539-48A9-9658-9FCCAEB84808}"/>
              </a:ext>
            </a:extLst>
          </p:cNvPr>
          <p:cNvSpPr/>
          <p:nvPr/>
        </p:nvSpPr>
        <p:spPr>
          <a:xfrm>
            <a:off x="6309054" y="170489"/>
            <a:ext cx="2659915" cy="10405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10 mn, individuel.</a:t>
            </a:r>
          </a:p>
          <a:p>
            <a:pPr algn="ctr"/>
            <a:r>
              <a:rPr lang="fr-FR" dirty="0"/>
              <a:t>Partages spontanés ou interrogations</a:t>
            </a:r>
          </a:p>
        </p:txBody>
      </p:sp>
    </p:spTree>
    <p:extLst>
      <p:ext uri="{BB962C8B-B14F-4D97-AF65-F5344CB8AC3E}">
        <p14:creationId xmlns:p14="http://schemas.microsoft.com/office/powerpoint/2010/main" val="3756172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fr-FR" sz="3200" dirty="0"/>
              <a:t>Gérer a passivité</a:t>
            </a:r>
          </a:p>
        </p:txBody>
      </p:sp>
      <p:graphicFrame>
        <p:nvGraphicFramePr>
          <p:cNvPr id="4" name="Diagram 3">
            <a:extLst>
              <a:ext uri="{FF2B5EF4-FFF2-40B4-BE49-F238E27FC236}">
                <a16:creationId xmlns:a16="http://schemas.microsoft.com/office/drawing/2014/main" id="{B074952C-C4A0-499A-89D4-674C4FAB4D50}"/>
              </a:ext>
            </a:extLst>
          </p:cNvPr>
          <p:cNvGraphicFramePr/>
          <p:nvPr>
            <p:extLst>
              <p:ext uri="{D42A27DB-BD31-4B8C-83A1-F6EECF244321}">
                <p14:modId xmlns:p14="http://schemas.microsoft.com/office/powerpoint/2010/main" val="1074825257"/>
              </p:ext>
            </p:extLst>
          </p:nvPr>
        </p:nvGraphicFramePr>
        <p:xfrm>
          <a:off x="540000" y="1151563"/>
          <a:ext cx="6314510" cy="3734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9375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fr-FR" sz="3200" dirty="0"/>
              <a:t>Gérer les objections</a:t>
            </a:r>
          </a:p>
        </p:txBody>
      </p:sp>
      <p:graphicFrame>
        <p:nvGraphicFramePr>
          <p:cNvPr id="4" name="Diagram 3">
            <a:extLst>
              <a:ext uri="{FF2B5EF4-FFF2-40B4-BE49-F238E27FC236}">
                <a16:creationId xmlns:a16="http://schemas.microsoft.com/office/drawing/2014/main" id="{B074952C-C4A0-499A-89D4-674C4FAB4D50}"/>
              </a:ext>
            </a:extLst>
          </p:cNvPr>
          <p:cNvGraphicFramePr/>
          <p:nvPr>
            <p:extLst>
              <p:ext uri="{D42A27DB-BD31-4B8C-83A1-F6EECF244321}">
                <p14:modId xmlns:p14="http://schemas.microsoft.com/office/powerpoint/2010/main" val="3543818809"/>
              </p:ext>
            </p:extLst>
          </p:nvPr>
        </p:nvGraphicFramePr>
        <p:xfrm>
          <a:off x="540000" y="1151563"/>
          <a:ext cx="6314510" cy="3734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209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fr-FR" sz="3200" dirty="0"/>
              <a:t>Gérer les jeux politiques</a:t>
            </a:r>
          </a:p>
        </p:txBody>
      </p:sp>
      <p:graphicFrame>
        <p:nvGraphicFramePr>
          <p:cNvPr id="4" name="Diagram 3">
            <a:extLst>
              <a:ext uri="{FF2B5EF4-FFF2-40B4-BE49-F238E27FC236}">
                <a16:creationId xmlns:a16="http://schemas.microsoft.com/office/drawing/2014/main" id="{B074952C-C4A0-499A-89D4-674C4FAB4D50}"/>
              </a:ext>
            </a:extLst>
          </p:cNvPr>
          <p:cNvGraphicFramePr/>
          <p:nvPr>
            <p:extLst>
              <p:ext uri="{D42A27DB-BD31-4B8C-83A1-F6EECF244321}">
                <p14:modId xmlns:p14="http://schemas.microsoft.com/office/powerpoint/2010/main" val="3405624051"/>
              </p:ext>
            </p:extLst>
          </p:nvPr>
        </p:nvGraphicFramePr>
        <p:xfrm>
          <a:off x="540000" y="1151563"/>
          <a:ext cx="6314510" cy="3734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36470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fr-FR" sz="3200" dirty="0"/>
              <a:t>Gérer les conflits ouverts</a:t>
            </a:r>
          </a:p>
        </p:txBody>
      </p:sp>
      <p:graphicFrame>
        <p:nvGraphicFramePr>
          <p:cNvPr id="4" name="Diagram 3">
            <a:extLst>
              <a:ext uri="{FF2B5EF4-FFF2-40B4-BE49-F238E27FC236}">
                <a16:creationId xmlns:a16="http://schemas.microsoft.com/office/drawing/2014/main" id="{B074952C-C4A0-499A-89D4-674C4FAB4D50}"/>
              </a:ext>
            </a:extLst>
          </p:cNvPr>
          <p:cNvGraphicFramePr/>
          <p:nvPr>
            <p:extLst>
              <p:ext uri="{D42A27DB-BD31-4B8C-83A1-F6EECF244321}">
                <p14:modId xmlns:p14="http://schemas.microsoft.com/office/powerpoint/2010/main" val="1752625955"/>
              </p:ext>
            </p:extLst>
          </p:nvPr>
        </p:nvGraphicFramePr>
        <p:xfrm>
          <a:off x="540000" y="1151563"/>
          <a:ext cx="6314510" cy="3734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026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2"/>
          <p:cNvSpPr txBox="1">
            <a:spLocks noGrp="1"/>
          </p:cNvSpPr>
          <p:nvPr>
            <p:ph type="title" idx="2"/>
          </p:nvPr>
        </p:nvSpPr>
        <p:spPr>
          <a:xfrm>
            <a:off x="524100" y="2638450"/>
            <a:ext cx="1210500" cy="72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noProof="0" dirty="0"/>
              <a:t>01</a:t>
            </a:r>
          </a:p>
        </p:txBody>
      </p:sp>
      <p:sp>
        <p:nvSpPr>
          <p:cNvPr id="642" name="Google Shape;642;p32"/>
          <p:cNvSpPr txBox="1">
            <a:spLocks noGrp="1"/>
          </p:cNvSpPr>
          <p:nvPr>
            <p:ph type="title"/>
          </p:nvPr>
        </p:nvSpPr>
        <p:spPr>
          <a:xfrm>
            <a:off x="320373" y="497800"/>
            <a:ext cx="6956949" cy="1604700"/>
          </a:xfrm>
          <a:prstGeom prst="rect">
            <a:avLst/>
          </a:prstGeom>
        </p:spPr>
        <p:txBody>
          <a:bodyPr spcFirstLastPara="1" wrap="square" lIns="91425" tIns="91425" rIns="91425" bIns="91425" anchor="t" anchorCtr="0">
            <a:noAutofit/>
          </a:bodyPr>
          <a:lstStyle/>
          <a:p>
            <a:pPr marL="0" lvl="0" indent="0"/>
            <a:r>
              <a:rPr lang="fr-FR" dirty="0"/>
              <a:t>Résumé des épisodes précédents</a:t>
            </a:r>
          </a:p>
        </p:txBody>
      </p:sp>
      <p:grpSp>
        <p:nvGrpSpPr>
          <p:cNvPr id="644" name="Google Shape;644;p32"/>
          <p:cNvGrpSpPr/>
          <p:nvPr/>
        </p:nvGrpSpPr>
        <p:grpSpPr>
          <a:xfrm>
            <a:off x="6188807" y="4180263"/>
            <a:ext cx="958902" cy="459462"/>
            <a:chOff x="7702619" y="3188988"/>
            <a:chExt cx="958902" cy="459462"/>
          </a:xfrm>
        </p:grpSpPr>
        <p:sp>
          <p:nvSpPr>
            <p:cNvPr id="645" name="Google Shape;645;p32"/>
            <p:cNvSpPr/>
            <p:nvPr/>
          </p:nvSpPr>
          <p:spPr>
            <a:xfrm>
              <a:off x="8623644"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8471213" y="3610573"/>
              <a:ext cx="37877" cy="37877"/>
            </a:xfrm>
            <a:custGeom>
              <a:avLst/>
              <a:gdLst/>
              <a:ahLst/>
              <a:cxnLst/>
              <a:rect l="l" t="t" r="r" b="b"/>
              <a:pathLst>
                <a:path w="1065" h="1065"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8316648" y="3610573"/>
              <a:ext cx="37877" cy="37877"/>
            </a:xfrm>
            <a:custGeom>
              <a:avLst/>
              <a:gdLst/>
              <a:ahLst/>
              <a:cxnLst/>
              <a:rect l="l" t="t" r="r" b="b"/>
              <a:pathLst>
                <a:path w="1065" h="1065"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8164216"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8009616"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7856117" y="3610573"/>
              <a:ext cx="37877" cy="37877"/>
            </a:xfrm>
            <a:custGeom>
              <a:avLst/>
              <a:gdLst/>
              <a:ahLst/>
              <a:cxnLst/>
              <a:rect l="l" t="t" r="r" b="b"/>
              <a:pathLst>
                <a:path w="1065" h="1065"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7702619" y="3610573"/>
              <a:ext cx="37877" cy="37877"/>
            </a:xfrm>
            <a:custGeom>
              <a:avLst/>
              <a:gdLst/>
              <a:ahLst/>
              <a:cxnLst/>
              <a:rect l="l" t="t" r="r" b="b"/>
              <a:pathLst>
                <a:path w="1065" h="1065"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8623644"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8471213" y="3470021"/>
              <a:ext cx="37877" cy="37877"/>
            </a:xfrm>
            <a:custGeom>
              <a:avLst/>
              <a:gdLst/>
              <a:ahLst/>
              <a:cxnLst/>
              <a:rect l="l" t="t" r="r" b="b"/>
              <a:pathLst>
                <a:path w="1065" h="1065" extrusionOk="0">
                  <a:moveTo>
                    <a:pt x="518" y="1"/>
                  </a:moveTo>
                  <a:cubicBezTo>
                    <a:pt x="214" y="1"/>
                    <a:pt x="1" y="244"/>
                    <a:pt x="1" y="548"/>
                  </a:cubicBezTo>
                  <a:cubicBezTo>
                    <a:pt x="1" y="822"/>
                    <a:pt x="214" y="1065"/>
                    <a:pt x="518" y="1065"/>
                  </a:cubicBezTo>
                  <a:cubicBezTo>
                    <a:pt x="822" y="1065"/>
                    <a:pt x="1065" y="822"/>
                    <a:pt x="1065" y="548"/>
                  </a:cubicBezTo>
                  <a:cubicBezTo>
                    <a:pt x="1065" y="244"/>
                    <a:pt x="822"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316648" y="3470021"/>
              <a:ext cx="37877" cy="37877"/>
            </a:xfrm>
            <a:custGeom>
              <a:avLst/>
              <a:gdLst/>
              <a:ahLst/>
              <a:cxnLst/>
              <a:rect l="l" t="t" r="r" b="b"/>
              <a:pathLst>
                <a:path w="1065" h="1065" extrusionOk="0">
                  <a:moveTo>
                    <a:pt x="547" y="1"/>
                  </a:moveTo>
                  <a:cubicBezTo>
                    <a:pt x="243" y="1"/>
                    <a:pt x="0" y="244"/>
                    <a:pt x="0" y="548"/>
                  </a:cubicBezTo>
                  <a:cubicBezTo>
                    <a:pt x="0" y="822"/>
                    <a:pt x="243" y="1065"/>
                    <a:pt x="547" y="1065"/>
                  </a:cubicBezTo>
                  <a:cubicBezTo>
                    <a:pt x="821" y="1065"/>
                    <a:pt x="1064" y="822"/>
                    <a:pt x="1064" y="548"/>
                  </a:cubicBezTo>
                  <a:cubicBezTo>
                    <a:pt x="1064" y="244"/>
                    <a:pt x="821" y="1"/>
                    <a:pt x="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8164216"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4" y="822"/>
                    <a:pt x="1064" y="548"/>
                  </a:cubicBezTo>
                  <a:cubicBezTo>
                    <a:pt x="1064"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8009616"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22" y="1065"/>
                    <a:pt x="1065" y="822"/>
                    <a:pt x="1065" y="548"/>
                  </a:cubicBezTo>
                  <a:cubicBezTo>
                    <a:pt x="1065" y="244"/>
                    <a:pt x="82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7856117" y="3470021"/>
              <a:ext cx="37877" cy="37877"/>
            </a:xfrm>
            <a:custGeom>
              <a:avLst/>
              <a:gdLst/>
              <a:ahLst/>
              <a:cxnLst/>
              <a:rect l="l" t="t" r="r" b="b"/>
              <a:pathLst>
                <a:path w="1065" h="1065" extrusionOk="0">
                  <a:moveTo>
                    <a:pt x="517" y="1"/>
                  </a:moveTo>
                  <a:cubicBezTo>
                    <a:pt x="244" y="1"/>
                    <a:pt x="1" y="244"/>
                    <a:pt x="1" y="548"/>
                  </a:cubicBezTo>
                  <a:cubicBezTo>
                    <a:pt x="1" y="822"/>
                    <a:pt x="244" y="1065"/>
                    <a:pt x="517" y="1065"/>
                  </a:cubicBezTo>
                  <a:cubicBezTo>
                    <a:pt x="821" y="1065"/>
                    <a:pt x="1065" y="822"/>
                    <a:pt x="1065" y="548"/>
                  </a:cubicBezTo>
                  <a:cubicBezTo>
                    <a:pt x="1065" y="244"/>
                    <a:pt x="821" y="1"/>
                    <a:pt x="5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7702619" y="3470021"/>
              <a:ext cx="37877" cy="37877"/>
            </a:xfrm>
            <a:custGeom>
              <a:avLst/>
              <a:gdLst/>
              <a:ahLst/>
              <a:cxnLst/>
              <a:rect l="l" t="t" r="r" b="b"/>
              <a:pathLst>
                <a:path w="1065" h="1065" extrusionOk="0">
                  <a:moveTo>
                    <a:pt x="548" y="1"/>
                  </a:moveTo>
                  <a:cubicBezTo>
                    <a:pt x="244" y="1"/>
                    <a:pt x="1" y="244"/>
                    <a:pt x="1" y="548"/>
                  </a:cubicBezTo>
                  <a:cubicBezTo>
                    <a:pt x="1" y="822"/>
                    <a:pt x="244" y="1065"/>
                    <a:pt x="548" y="1065"/>
                  </a:cubicBezTo>
                  <a:cubicBezTo>
                    <a:pt x="852" y="1065"/>
                    <a:pt x="1064" y="822"/>
                    <a:pt x="1064" y="548"/>
                  </a:cubicBezTo>
                  <a:cubicBezTo>
                    <a:pt x="1064" y="244"/>
                    <a:pt x="852" y="1"/>
                    <a:pt x="5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8623644"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8471213" y="3329505"/>
              <a:ext cx="37877" cy="37877"/>
            </a:xfrm>
            <a:custGeom>
              <a:avLst/>
              <a:gdLst/>
              <a:ahLst/>
              <a:cxnLst/>
              <a:rect l="l" t="t" r="r" b="b"/>
              <a:pathLst>
                <a:path w="1065" h="1065" extrusionOk="0">
                  <a:moveTo>
                    <a:pt x="518" y="0"/>
                  </a:moveTo>
                  <a:cubicBezTo>
                    <a:pt x="214" y="0"/>
                    <a:pt x="1" y="244"/>
                    <a:pt x="1" y="548"/>
                  </a:cubicBezTo>
                  <a:cubicBezTo>
                    <a:pt x="1" y="821"/>
                    <a:pt x="214" y="1064"/>
                    <a:pt x="518" y="1064"/>
                  </a:cubicBezTo>
                  <a:cubicBezTo>
                    <a:pt x="822" y="1064"/>
                    <a:pt x="1065" y="821"/>
                    <a:pt x="1065" y="548"/>
                  </a:cubicBezTo>
                  <a:cubicBezTo>
                    <a:pt x="1065" y="244"/>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8316648" y="3329505"/>
              <a:ext cx="37877" cy="37877"/>
            </a:xfrm>
            <a:custGeom>
              <a:avLst/>
              <a:gdLst/>
              <a:ahLst/>
              <a:cxnLst/>
              <a:rect l="l" t="t" r="r" b="b"/>
              <a:pathLst>
                <a:path w="1065" h="1065" extrusionOk="0">
                  <a:moveTo>
                    <a:pt x="547" y="0"/>
                  </a:moveTo>
                  <a:cubicBezTo>
                    <a:pt x="243" y="0"/>
                    <a:pt x="0" y="244"/>
                    <a:pt x="0" y="548"/>
                  </a:cubicBezTo>
                  <a:cubicBezTo>
                    <a:pt x="0" y="821"/>
                    <a:pt x="243" y="1064"/>
                    <a:pt x="547" y="1064"/>
                  </a:cubicBezTo>
                  <a:cubicBezTo>
                    <a:pt x="821" y="1064"/>
                    <a:pt x="1064" y="821"/>
                    <a:pt x="1064" y="548"/>
                  </a:cubicBezTo>
                  <a:cubicBezTo>
                    <a:pt x="1064" y="244"/>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8164216"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4" y="821"/>
                    <a:pt x="1064" y="548"/>
                  </a:cubicBezTo>
                  <a:cubicBezTo>
                    <a:pt x="1064"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8009616"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22" y="1064"/>
                    <a:pt x="1065" y="821"/>
                    <a:pt x="1065" y="548"/>
                  </a:cubicBezTo>
                  <a:cubicBezTo>
                    <a:pt x="1065" y="244"/>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7856117" y="3329505"/>
              <a:ext cx="37877" cy="37877"/>
            </a:xfrm>
            <a:custGeom>
              <a:avLst/>
              <a:gdLst/>
              <a:ahLst/>
              <a:cxnLst/>
              <a:rect l="l" t="t" r="r" b="b"/>
              <a:pathLst>
                <a:path w="1065" h="1065" extrusionOk="0">
                  <a:moveTo>
                    <a:pt x="517" y="0"/>
                  </a:moveTo>
                  <a:cubicBezTo>
                    <a:pt x="244" y="0"/>
                    <a:pt x="1" y="244"/>
                    <a:pt x="1" y="548"/>
                  </a:cubicBezTo>
                  <a:cubicBezTo>
                    <a:pt x="1" y="821"/>
                    <a:pt x="244" y="1064"/>
                    <a:pt x="517" y="1064"/>
                  </a:cubicBezTo>
                  <a:cubicBezTo>
                    <a:pt x="821" y="1064"/>
                    <a:pt x="1065" y="821"/>
                    <a:pt x="1065" y="548"/>
                  </a:cubicBezTo>
                  <a:cubicBezTo>
                    <a:pt x="1065" y="244"/>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7702619" y="3329505"/>
              <a:ext cx="37877" cy="37877"/>
            </a:xfrm>
            <a:custGeom>
              <a:avLst/>
              <a:gdLst/>
              <a:ahLst/>
              <a:cxnLst/>
              <a:rect l="l" t="t" r="r" b="b"/>
              <a:pathLst>
                <a:path w="1065" h="1065" extrusionOk="0">
                  <a:moveTo>
                    <a:pt x="548" y="0"/>
                  </a:moveTo>
                  <a:cubicBezTo>
                    <a:pt x="244" y="0"/>
                    <a:pt x="1" y="244"/>
                    <a:pt x="1" y="548"/>
                  </a:cubicBezTo>
                  <a:cubicBezTo>
                    <a:pt x="1" y="821"/>
                    <a:pt x="244" y="1064"/>
                    <a:pt x="548" y="1064"/>
                  </a:cubicBezTo>
                  <a:cubicBezTo>
                    <a:pt x="852" y="1064"/>
                    <a:pt x="1064" y="821"/>
                    <a:pt x="1064" y="548"/>
                  </a:cubicBezTo>
                  <a:cubicBezTo>
                    <a:pt x="1064" y="244"/>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8623644"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8471213" y="3188988"/>
              <a:ext cx="37877" cy="37841"/>
            </a:xfrm>
            <a:custGeom>
              <a:avLst/>
              <a:gdLst/>
              <a:ahLst/>
              <a:cxnLst/>
              <a:rect l="l" t="t" r="r" b="b"/>
              <a:pathLst>
                <a:path w="1065" h="1064" extrusionOk="0">
                  <a:moveTo>
                    <a:pt x="518" y="0"/>
                  </a:moveTo>
                  <a:cubicBezTo>
                    <a:pt x="214" y="0"/>
                    <a:pt x="1" y="243"/>
                    <a:pt x="1" y="547"/>
                  </a:cubicBezTo>
                  <a:cubicBezTo>
                    <a:pt x="1" y="821"/>
                    <a:pt x="214" y="1064"/>
                    <a:pt x="518" y="1064"/>
                  </a:cubicBezTo>
                  <a:cubicBezTo>
                    <a:pt x="822" y="1064"/>
                    <a:pt x="1065" y="821"/>
                    <a:pt x="1065" y="547"/>
                  </a:cubicBezTo>
                  <a:cubicBezTo>
                    <a:pt x="1065" y="243"/>
                    <a:pt x="822"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8316648" y="3188988"/>
              <a:ext cx="37877" cy="37841"/>
            </a:xfrm>
            <a:custGeom>
              <a:avLst/>
              <a:gdLst/>
              <a:ahLst/>
              <a:cxnLst/>
              <a:rect l="l" t="t" r="r" b="b"/>
              <a:pathLst>
                <a:path w="1065" h="1064" extrusionOk="0">
                  <a:moveTo>
                    <a:pt x="547" y="0"/>
                  </a:moveTo>
                  <a:cubicBezTo>
                    <a:pt x="243" y="0"/>
                    <a:pt x="0" y="243"/>
                    <a:pt x="0" y="547"/>
                  </a:cubicBezTo>
                  <a:cubicBezTo>
                    <a:pt x="0" y="821"/>
                    <a:pt x="243" y="1064"/>
                    <a:pt x="547" y="1064"/>
                  </a:cubicBezTo>
                  <a:cubicBezTo>
                    <a:pt x="821" y="1064"/>
                    <a:pt x="1064" y="821"/>
                    <a:pt x="1064" y="547"/>
                  </a:cubicBezTo>
                  <a:cubicBezTo>
                    <a:pt x="1064" y="243"/>
                    <a:pt x="821" y="0"/>
                    <a:pt x="5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8164216"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4" y="821"/>
                    <a:pt x="1064" y="547"/>
                  </a:cubicBezTo>
                  <a:cubicBezTo>
                    <a:pt x="1064"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8009616"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22" y="1064"/>
                    <a:pt x="1065" y="821"/>
                    <a:pt x="1065" y="547"/>
                  </a:cubicBezTo>
                  <a:cubicBezTo>
                    <a:pt x="1065" y="243"/>
                    <a:pt x="82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7856117" y="3188988"/>
              <a:ext cx="37877" cy="37841"/>
            </a:xfrm>
            <a:custGeom>
              <a:avLst/>
              <a:gdLst/>
              <a:ahLst/>
              <a:cxnLst/>
              <a:rect l="l" t="t" r="r" b="b"/>
              <a:pathLst>
                <a:path w="1065" h="1064" extrusionOk="0">
                  <a:moveTo>
                    <a:pt x="517" y="0"/>
                  </a:moveTo>
                  <a:cubicBezTo>
                    <a:pt x="244" y="0"/>
                    <a:pt x="1" y="243"/>
                    <a:pt x="1" y="547"/>
                  </a:cubicBezTo>
                  <a:cubicBezTo>
                    <a:pt x="1" y="821"/>
                    <a:pt x="244" y="1064"/>
                    <a:pt x="517" y="1064"/>
                  </a:cubicBezTo>
                  <a:cubicBezTo>
                    <a:pt x="821" y="1064"/>
                    <a:pt x="1065" y="821"/>
                    <a:pt x="1065" y="547"/>
                  </a:cubicBezTo>
                  <a:cubicBezTo>
                    <a:pt x="1065" y="243"/>
                    <a:pt x="821" y="0"/>
                    <a:pt x="5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7702619" y="3188988"/>
              <a:ext cx="37877" cy="37841"/>
            </a:xfrm>
            <a:custGeom>
              <a:avLst/>
              <a:gdLst/>
              <a:ahLst/>
              <a:cxnLst/>
              <a:rect l="l" t="t" r="r" b="b"/>
              <a:pathLst>
                <a:path w="1065" h="1064" extrusionOk="0">
                  <a:moveTo>
                    <a:pt x="548" y="0"/>
                  </a:moveTo>
                  <a:cubicBezTo>
                    <a:pt x="244" y="0"/>
                    <a:pt x="1" y="243"/>
                    <a:pt x="1" y="547"/>
                  </a:cubicBezTo>
                  <a:cubicBezTo>
                    <a:pt x="1" y="821"/>
                    <a:pt x="244" y="1064"/>
                    <a:pt x="548" y="1064"/>
                  </a:cubicBezTo>
                  <a:cubicBezTo>
                    <a:pt x="852" y="1064"/>
                    <a:pt x="1064" y="821"/>
                    <a:pt x="1064" y="547"/>
                  </a:cubicBezTo>
                  <a:cubicBezTo>
                    <a:pt x="1064" y="243"/>
                    <a:pt x="852"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5524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C542-821C-495A-AB2D-47226CCC906E}"/>
              </a:ext>
            </a:extLst>
          </p:cNvPr>
          <p:cNvSpPr>
            <a:spLocks noGrp="1"/>
          </p:cNvSpPr>
          <p:nvPr>
            <p:ph type="title"/>
          </p:nvPr>
        </p:nvSpPr>
        <p:spPr/>
        <p:txBody>
          <a:bodyPr/>
          <a:lstStyle/>
          <a:p>
            <a:r>
              <a:rPr lang="en-US" sz="3200" dirty="0"/>
              <a:t>On applique</a:t>
            </a:r>
            <a:endParaRPr lang="fr-FR" sz="3200" dirty="0"/>
          </a:p>
        </p:txBody>
      </p:sp>
      <p:graphicFrame>
        <p:nvGraphicFramePr>
          <p:cNvPr id="3" name="Diagram 2">
            <a:extLst>
              <a:ext uri="{FF2B5EF4-FFF2-40B4-BE49-F238E27FC236}">
                <a16:creationId xmlns:a16="http://schemas.microsoft.com/office/drawing/2014/main" id="{C58EBDD4-44EF-4C57-BF0D-734D530047CF}"/>
              </a:ext>
            </a:extLst>
          </p:cNvPr>
          <p:cNvGraphicFramePr/>
          <p:nvPr>
            <p:extLst>
              <p:ext uri="{D42A27DB-BD31-4B8C-83A1-F6EECF244321}">
                <p14:modId xmlns:p14="http://schemas.microsoft.com/office/powerpoint/2010/main" val="3529111651"/>
              </p:ext>
            </p:extLst>
          </p:nvPr>
        </p:nvGraphicFramePr>
        <p:xfrm>
          <a:off x="306010" y="1270937"/>
          <a:ext cx="8100000" cy="3729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C58638B0-C539-48A9-9658-9FCCAEB84808}"/>
              </a:ext>
            </a:extLst>
          </p:cNvPr>
          <p:cNvSpPr/>
          <p:nvPr/>
        </p:nvSpPr>
        <p:spPr>
          <a:xfrm>
            <a:off x="6309054" y="170489"/>
            <a:ext cx="2659915" cy="10405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15 mn en groupe</a:t>
            </a:r>
          </a:p>
          <a:p>
            <a:pPr algn="ctr"/>
            <a:r>
              <a:rPr lang="fr-FR" dirty="0"/>
              <a:t>1 slide par équipe pour le plan</a:t>
            </a:r>
          </a:p>
        </p:txBody>
      </p:sp>
    </p:spTree>
    <p:extLst>
      <p:ext uri="{BB962C8B-B14F-4D97-AF65-F5344CB8AC3E}">
        <p14:creationId xmlns:p14="http://schemas.microsoft.com/office/powerpoint/2010/main" val="395464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p:txBody>
          <a:bodyPr/>
          <a:lstStyle/>
          <a:p>
            <a:r>
              <a:rPr lang="en-US" sz="2800" dirty="0" err="1"/>
              <a:t>Bilan</a:t>
            </a:r>
            <a:r>
              <a:rPr lang="en-US" sz="2800" dirty="0"/>
              <a:t> du devoir</a:t>
            </a:r>
            <a:endParaRPr lang="fr-FR" sz="2800" dirty="0"/>
          </a:p>
        </p:txBody>
      </p:sp>
      <p:graphicFrame>
        <p:nvGraphicFramePr>
          <p:cNvPr id="4" name="Diagram 3">
            <a:extLst>
              <a:ext uri="{FF2B5EF4-FFF2-40B4-BE49-F238E27FC236}">
                <a16:creationId xmlns:a16="http://schemas.microsoft.com/office/drawing/2014/main" id="{86EB95A9-CFB6-4C74-A702-25BAC6F19A05}"/>
              </a:ext>
            </a:extLst>
          </p:cNvPr>
          <p:cNvGraphicFramePr/>
          <p:nvPr>
            <p:extLst>
              <p:ext uri="{D42A27DB-BD31-4B8C-83A1-F6EECF244321}">
                <p14:modId xmlns:p14="http://schemas.microsoft.com/office/powerpoint/2010/main" val="163638763"/>
              </p:ext>
            </p:extLst>
          </p:nvPr>
        </p:nvGraphicFramePr>
        <p:xfrm>
          <a:off x="540000" y="1151563"/>
          <a:ext cx="7750764" cy="3734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790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51"/>
          <p:cNvSpPr txBox="1">
            <a:spLocks noGrp="1"/>
          </p:cNvSpPr>
          <p:nvPr>
            <p:ph type="title"/>
          </p:nvPr>
        </p:nvSpPr>
        <p:spPr>
          <a:xfrm>
            <a:off x="1588175" y="917484"/>
            <a:ext cx="6003600" cy="3308531"/>
          </a:xfrm>
          <a:prstGeom prst="rect">
            <a:avLst/>
          </a:prstGeom>
        </p:spPr>
        <p:txBody>
          <a:bodyPr spcFirstLastPara="1" wrap="square" lIns="91425" tIns="0" rIns="91425" bIns="0" anchor="ctr" anchorCtr="0">
            <a:noAutofit/>
          </a:bodyPr>
          <a:lstStyle/>
          <a:p>
            <a:pPr marL="0" lvl="0" indent="0" algn="ctr" rtl="0">
              <a:spcBef>
                <a:spcPts val="0"/>
              </a:spcBef>
              <a:spcAft>
                <a:spcPts val="0"/>
              </a:spcAft>
              <a:buNone/>
            </a:pPr>
            <a:r>
              <a:rPr lang="fr-FR" sz="3200" noProof="0" dirty="0"/>
              <a:t>En tant que manager vous ne pouvez pas gérer les choses à l’arrache. </a:t>
            </a:r>
            <a:br>
              <a:rPr lang="fr-FR" sz="3200" noProof="0" dirty="0"/>
            </a:br>
            <a:br>
              <a:rPr lang="fr-FR" sz="3200" noProof="0" dirty="0"/>
            </a:br>
            <a:r>
              <a:rPr lang="fr-FR" sz="3200" noProof="0" dirty="0"/>
              <a:t>Si vous perdez la confiance de votre équipe, ca va être compliqué de la regagner</a:t>
            </a:r>
          </a:p>
        </p:txBody>
      </p:sp>
    </p:spTree>
    <p:extLst>
      <p:ext uri="{BB962C8B-B14F-4D97-AF65-F5344CB8AC3E}">
        <p14:creationId xmlns:p14="http://schemas.microsoft.com/office/powerpoint/2010/main" val="11546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p:txBody>
          <a:bodyPr/>
          <a:lstStyle/>
          <a:p>
            <a:r>
              <a:rPr lang="en-US" sz="2800" dirty="0"/>
              <a:t>SMART GOAL</a:t>
            </a:r>
            <a:endParaRPr lang="fr-FR" sz="2800" dirty="0"/>
          </a:p>
        </p:txBody>
      </p:sp>
      <p:sp>
        <p:nvSpPr>
          <p:cNvPr id="3" name="Text Placeholder 2">
            <a:extLst>
              <a:ext uri="{FF2B5EF4-FFF2-40B4-BE49-F238E27FC236}">
                <a16:creationId xmlns:a16="http://schemas.microsoft.com/office/drawing/2014/main" id="{D99B514D-B20D-4B13-8219-A77DF8579B63}"/>
              </a:ext>
            </a:extLst>
          </p:cNvPr>
          <p:cNvSpPr>
            <a:spLocks noGrp="1"/>
          </p:cNvSpPr>
          <p:nvPr>
            <p:ph type="body" idx="1"/>
          </p:nvPr>
        </p:nvSpPr>
        <p:spPr>
          <a:xfrm>
            <a:off x="540000" y="1151563"/>
            <a:ext cx="8188086" cy="3734543"/>
          </a:xfrm>
        </p:spPr>
        <p:txBody>
          <a:bodyPr/>
          <a:lstStyle/>
          <a:p>
            <a:pPr marL="152400" indent="0">
              <a:buNone/>
            </a:pPr>
            <a:r>
              <a:rPr lang="fr-FR" sz="2800" dirty="0"/>
              <a:t>« devenir la référence en termes de satisfaction client dans le monde du logiciel médical »</a:t>
            </a:r>
          </a:p>
          <a:p>
            <a:pPr marL="152400" indent="0">
              <a:buNone/>
            </a:pPr>
            <a:endParaRPr lang="fr-FR" sz="2800" dirty="0"/>
          </a:p>
          <a:p>
            <a:pPr marL="152400" indent="0">
              <a:buNone/>
            </a:pPr>
            <a:r>
              <a:rPr lang="fr-FR" sz="2800" dirty="0"/>
              <a:t>Je suis responsable de l’équipe support</a:t>
            </a:r>
          </a:p>
          <a:p>
            <a:pPr marL="152400" indent="0">
              <a:buNone/>
            </a:pPr>
            <a:endParaRPr lang="fr-FR" sz="2800" dirty="0"/>
          </a:p>
          <a:p>
            <a:pPr marL="152400" indent="0">
              <a:buNone/>
            </a:pPr>
            <a:r>
              <a:rPr lang="fr-FR" sz="2800" dirty="0">
                <a:sym typeface="Wingdings" panose="05000000000000000000" pitchFamily="2" charset="2"/>
              </a:rPr>
              <a:t> </a:t>
            </a:r>
            <a:r>
              <a:rPr lang="fr-FR" sz="2800" dirty="0"/>
              <a:t>Comment mon équipe peut aider ?</a:t>
            </a:r>
          </a:p>
          <a:p>
            <a:pPr marL="438150" indent="-285750">
              <a:buFont typeface="Arial" panose="020B0604020202020204" pitchFamily="34" charset="0"/>
              <a:buChar char="•"/>
            </a:pPr>
            <a:endParaRPr lang="fr-FR" sz="1800" dirty="0"/>
          </a:p>
        </p:txBody>
      </p:sp>
    </p:spTree>
    <p:extLst>
      <p:ext uri="{BB962C8B-B14F-4D97-AF65-F5344CB8AC3E}">
        <p14:creationId xmlns:p14="http://schemas.microsoft.com/office/powerpoint/2010/main" val="241294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p:txBody>
          <a:bodyPr/>
          <a:lstStyle/>
          <a:p>
            <a:r>
              <a:rPr lang="en-US" sz="2800" dirty="0"/>
              <a:t>SMART GOAL</a:t>
            </a:r>
            <a:endParaRPr lang="fr-FR" sz="2800" dirty="0"/>
          </a:p>
        </p:txBody>
      </p:sp>
      <p:graphicFrame>
        <p:nvGraphicFramePr>
          <p:cNvPr id="9" name="Diagram 8">
            <a:extLst>
              <a:ext uri="{FF2B5EF4-FFF2-40B4-BE49-F238E27FC236}">
                <a16:creationId xmlns:a16="http://schemas.microsoft.com/office/drawing/2014/main" id="{4480D6D8-6395-4570-BBA7-6EB3838E9C3F}"/>
              </a:ext>
            </a:extLst>
          </p:cNvPr>
          <p:cNvGraphicFramePr/>
          <p:nvPr>
            <p:extLst>
              <p:ext uri="{D42A27DB-BD31-4B8C-83A1-F6EECF244321}">
                <p14:modId xmlns:p14="http://schemas.microsoft.com/office/powerpoint/2010/main" val="2791779292"/>
              </p:ext>
            </p:extLst>
          </p:nvPr>
        </p:nvGraphicFramePr>
        <p:xfrm>
          <a:off x="1524000" y="1264200"/>
          <a:ext cx="6096000" cy="3339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3519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p:txBody>
          <a:bodyPr/>
          <a:lstStyle/>
          <a:p>
            <a:r>
              <a:rPr lang="en-US" sz="2800" dirty="0"/>
              <a:t>SMART GOAL</a:t>
            </a:r>
            <a:endParaRPr lang="fr-FR" sz="2800" dirty="0"/>
          </a:p>
        </p:txBody>
      </p:sp>
      <p:sp>
        <p:nvSpPr>
          <p:cNvPr id="3" name="Text Placeholder 2">
            <a:extLst>
              <a:ext uri="{FF2B5EF4-FFF2-40B4-BE49-F238E27FC236}">
                <a16:creationId xmlns:a16="http://schemas.microsoft.com/office/drawing/2014/main" id="{D99B514D-B20D-4B13-8219-A77DF8579B63}"/>
              </a:ext>
            </a:extLst>
          </p:cNvPr>
          <p:cNvSpPr>
            <a:spLocks noGrp="1"/>
          </p:cNvSpPr>
          <p:nvPr>
            <p:ph type="body" idx="1"/>
          </p:nvPr>
        </p:nvSpPr>
        <p:spPr>
          <a:xfrm>
            <a:off x="540000" y="1151563"/>
            <a:ext cx="8188086" cy="3734543"/>
          </a:xfrm>
        </p:spPr>
        <p:txBody>
          <a:bodyPr/>
          <a:lstStyle/>
          <a:p>
            <a:pPr marL="152400" indent="0">
              <a:buNone/>
            </a:pPr>
            <a:r>
              <a:rPr lang="fr-FR" sz="2400" i="1" dirty="0"/>
              <a:t>80 % des clients qui répondent à notre enquête de satisfaction se disent satisfaits ou très satisfaits de leur expérience avec le service client</a:t>
            </a:r>
            <a:br>
              <a:rPr lang="fr-FR" sz="2400" i="1" dirty="0"/>
            </a:br>
            <a:endParaRPr lang="fr-FR" sz="2400" i="1" dirty="0"/>
          </a:p>
          <a:p>
            <a:pPr marL="609600" indent="-457200">
              <a:buFont typeface="Wingdings" panose="05000000000000000000" pitchFamily="2" charset="2"/>
              <a:buChar char="è"/>
            </a:pPr>
            <a:r>
              <a:rPr lang="fr-FR" sz="2400" i="1" dirty="0">
                <a:sym typeface="Wingdings" panose="05000000000000000000" pitchFamily="2" charset="2"/>
              </a:rPr>
              <a:t>On rajoute une durée et de la </a:t>
            </a:r>
            <a:r>
              <a:rPr lang="fr-FR" sz="2400" i="1" dirty="0" err="1">
                <a:sym typeface="Wingdings" panose="05000000000000000000" pitchFamily="2" charset="2"/>
              </a:rPr>
              <a:t>specificité</a:t>
            </a:r>
            <a:br>
              <a:rPr lang="fr-FR" sz="2400" i="1" dirty="0">
                <a:sym typeface="Wingdings" panose="05000000000000000000" pitchFamily="2" charset="2"/>
              </a:rPr>
            </a:br>
            <a:endParaRPr lang="fr-FR" sz="2400" i="1" dirty="0">
              <a:sym typeface="Wingdings" panose="05000000000000000000" pitchFamily="2" charset="2"/>
            </a:endParaRPr>
          </a:p>
          <a:p>
            <a:pPr marL="152400" indent="0">
              <a:buNone/>
            </a:pPr>
            <a:r>
              <a:rPr lang="fr-FR" sz="2400" i="1" dirty="0"/>
              <a:t>Faire en sorte que  </a:t>
            </a:r>
            <a:r>
              <a:rPr lang="fr-FR" sz="2400" i="1" dirty="0">
                <a:solidFill>
                  <a:schemeClr val="accent1"/>
                </a:solidFill>
              </a:rPr>
              <a:t>chaque mois</a:t>
            </a:r>
            <a:r>
              <a:rPr lang="fr-FR" sz="2400" i="1" dirty="0"/>
              <a:t>, </a:t>
            </a:r>
            <a:r>
              <a:rPr lang="fr-FR" sz="2400" b="1" i="1" dirty="0"/>
              <a:t>80 % des clients qui répondent à notre enquête de satisfaction</a:t>
            </a:r>
            <a:r>
              <a:rPr lang="fr-FR" sz="2400" i="1" dirty="0"/>
              <a:t> se disent </a:t>
            </a:r>
            <a:r>
              <a:rPr lang="fr-FR" sz="2400" b="1" i="1" dirty="0"/>
              <a:t>satisfaits ou très satisfaits </a:t>
            </a:r>
            <a:r>
              <a:rPr lang="fr-FR" sz="2400" i="1" dirty="0"/>
              <a:t>de leur expérience avec le service client </a:t>
            </a:r>
            <a:r>
              <a:rPr lang="fr-FR" sz="2400" i="1" dirty="0">
                <a:solidFill>
                  <a:schemeClr val="accent1"/>
                </a:solidFill>
              </a:rPr>
              <a:t>d’ici le 31/12</a:t>
            </a:r>
            <a:r>
              <a:rPr lang="fr-FR" sz="2400" i="1" dirty="0"/>
              <a:t>.</a:t>
            </a:r>
          </a:p>
          <a:p>
            <a:pPr marL="152400" indent="0">
              <a:buNone/>
            </a:pPr>
            <a:endParaRPr lang="fr-FR" sz="2400" i="1" dirty="0"/>
          </a:p>
          <a:p>
            <a:pPr marL="438150" indent="-285750">
              <a:buFont typeface="Arial" panose="020B0604020202020204" pitchFamily="34" charset="0"/>
              <a:buChar char="•"/>
            </a:pPr>
            <a:endParaRPr lang="fr-FR" sz="1600" dirty="0"/>
          </a:p>
        </p:txBody>
      </p:sp>
    </p:spTree>
    <p:extLst>
      <p:ext uri="{BB962C8B-B14F-4D97-AF65-F5344CB8AC3E}">
        <p14:creationId xmlns:p14="http://schemas.microsoft.com/office/powerpoint/2010/main" val="301908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287F9-7A9B-431E-BC9C-0944AA466FE9}"/>
              </a:ext>
            </a:extLst>
          </p:cNvPr>
          <p:cNvSpPr>
            <a:spLocks noGrp="1"/>
          </p:cNvSpPr>
          <p:nvPr>
            <p:ph type="title"/>
          </p:nvPr>
        </p:nvSpPr>
        <p:spPr/>
        <p:txBody>
          <a:bodyPr/>
          <a:lstStyle/>
          <a:p>
            <a:r>
              <a:rPr lang="en-US" sz="2800" dirty="0"/>
              <a:t>KPIs</a:t>
            </a:r>
            <a:endParaRPr lang="fr-FR" sz="2800" dirty="0"/>
          </a:p>
        </p:txBody>
      </p:sp>
      <p:graphicFrame>
        <p:nvGraphicFramePr>
          <p:cNvPr id="4" name="Diagram 3">
            <a:extLst>
              <a:ext uri="{FF2B5EF4-FFF2-40B4-BE49-F238E27FC236}">
                <a16:creationId xmlns:a16="http://schemas.microsoft.com/office/drawing/2014/main" id="{F2D55A1D-F06E-47C2-91C3-EC503215989C}"/>
              </a:ext>
            </a:extLst>
          </p:cNvPr>
          <p:cNvGraphicFramePr/>
          <p:nvPr>
            <p:extLst>
              <p:ext uri="{D42A27DB-BD31-4B8C-83A1-F6EECF244321}">
                <p14:modId xmlns:p14="http://schemas.microsoft.com/office/powerpoint/2010/main" val="1270088766"/>
              </p:ext>
            </p:extLst>
          </p:nvPr>
        </p:nvGraphicFramePr>
        <p:xfrm>
          <a:off x="142434" y="1151563"/>
          <a:ext cx="8188086" cy="37345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037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B54CCBB7-BA33-473B-96EB-9978A6ECD9D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E56801D5-A0DF-473C-AF17-0066FBC219C3}"/>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0C44C7F4-84C0-40AB-B935-7F5B54343E9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457AAD1D-2A88-4A39-B479-6DBBA0B0F40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Radio Production Workshop by Slidesgo">
  <a:themeElements>
    <a:clrScheme name="Simple Light">
      <a:dk1>
        <a:srgbClr val="000000"/>
      </a:dk1>
      <a:lt1>
        <a:srgbClr val="FFFFFF"/>
      </a:lt1>
      <a:dk2>
        <a:srgbClr val="595959"/>
      </a:dk2>
      <a:lt2>
        <a:srgbClr val="EEEEEE"/>
      </a:lt2>
      <a:accent1>
        <a:srgbClr val="00C3B1"/>
      </a:accent1>
      <a:accent2>
        <a:srgbClr val="FFFFFF"/>
      </a:accent2>
      <a:accent3>
        <a:srgbClr val="000000"/>
      </a:accent3>
      <a:accent4>
        <a:srgbClr val="00C3B1"/>
      </a:accent4>
      <a:accent5>
        <a:srgbClr val="FFFFFF"/>
      </a:accent5>
      <a:accent6>
        <a:srgbClr val="000000"/>
      </a:accent6>
      <a:hlink>
        <a:srgbClr val="00C3B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10270</TotalTime>
  <Words>1464</Words>
  <Application>Microsoft Office PowerPoint</Application>
  <PresentationFormat>On-screen Show (16:9)</PresentationFormat>
  <Paragraphs>243</Paragraphs>
  <Slides>30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Poppins</vt:lpstr>
      <vt:lpstr>Arial</vt:lpstr>
      <vt:lpstr>Roboto Condensed Light</vt:lpstr>
      <vt:lpstr>Righteous</vt:lpstr>
      <vt:lpstr>Wingdings</vt:lpstr>
      <vt:lpstr>Arimo</vt:lpstr>
      <vt:lpstr>Radio Production Workshop by Slidesgo</vt:lpstr>
      <vt:lpstr>MANAGEMENT D’EQUIPE</vt:lpstr>
      <vt:lpstr>PLAN DE LA SESSION</vt:lpstr>
      <vt:lpstr>01</vt:lpstr>
      <vt:lpstr>Bilan du devoir</vt:lpstr>
      <vt:lpstr>En tant que manager vous ne pouvez pas gérer les choses à l’arrache.   Si vous perdez la confiance de votre équipe, ca va être compliqué de la regagner</vt:lpstr>
      <vt:lpstr>SMART GOAL</vt:lpstr>
      <vt:lpstr>SMART GOAL</vt:lpstr>
      <vt:lpstr>SMART GOAL</vt:lpstr>
      <vt:lpstr>KPIs</vt:lpstr>
      <vt:lpstr>MATRICE RACI</vt:lpstr>
      <vt:lpstr>Bonus</vt:lpstr>
      <vt:lpstr>02</vt:lpstr>
      <vt:lpstr>Reflexion</vt:lpstr>
      <vt:lpstr>Le changement en tant que manager</vt:lpstr>
      <vt:lpstr>Le changement en tant que manager</vt:lpstr>
      <vt:lpstr>03</vt:lpstr>
      <vt:lpstr>Le faire arriver</vt:lpstr>
      <vt:lpstr>Il faut environ 12 semaines à un employé pour adopter un nouvelle habitude</vt:lpstr>
      <vt:lpstr>On applique</vt:lpstr>
      <vt:lpstr>04</vt:lpstr>
      <vt:lpstr>Pour les employés</vt:lpstr>
      <vt:lpstr>Les 4 grandes phases</vt:lpstr>
      <vt:lpstr>La faire adopter</vt:lpstr>
      <vt:lpstr>La résistance au changement</vt:lpstr>
      <vt:lpstr>On applique</vt:lpstr>
      <vt:lpstr>Gérer a passivité</vt:lpstr>
      <vt:lpstr>Gérer les objections</vt:lpstr>
      <vt:lpstr>Gérer les jeux politiques</vt:lpstr>
      <vt:lpstr>Gérer les conflits ouverts</vt:lpstr>
      <vt:lpstr>On applique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RADIO PRODUCTION WORKSHOP</dc:title>
  <dc:creator>Pierre Maraninchi</dc:creator>
  <cp:lastModifiedBy>Pierre Maraninchi</cp:lastModifiedBy>
  <cp:revision>189</cp:revision>
  <dcterms:modified xsi:type="dcterms:W3CDTF">2021-02-08T11:33:48Z</dcterms:modified>
</cp:coreProperties>
</file>